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328" r:id="rId3"/>
    <p:sldId id="308" r:id="rId4"/>
    <p:sldId id="309" r:id="rId5"/>
    <p:sldId id="310" r:id="rId6"/>
    <p:sldId id="311" r:id="rId7"/>
    <p:sldId id="329" r:id="rId8"/>
    <p:sldId id="33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25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88374"/>
            <a:ext cx="8974667" cy="622829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202268"/>
            <a:ext cx="8974667" cy="492389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9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2431-084E-4413-AEDE-F885581AAEE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1E8D-1860-4D51-BE13-70BE8749591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 descr="110209-dms logo-v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6296214"/>
            <a:ext cx="1821504" cy="52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450887-38E9-4DD4-AF41-6E694E0EEAA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96" y="6405392"/>
            <a:ext cx="2895600" cy="4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185531" y="2165949"/>
            <a:ext cx="6188766" cy="964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CN" sz="4000" kern="0" noProof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8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0800000" scaled="1"/>
                </a:gradFill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MVERP </a:t>
            </a:r>
            <a:r>
              <a:rPr lang="ko-KR" altLang="en-US" sz="4000" kern="0" noProof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8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0800000" scaled="1"/>
                </a:gradFill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화면정리</a:t>
            </a:r>
            <a:endParaRPr lang="en-US" altLang="ko-KR" sz="600" kern="0" noProof="1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8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10800000" scaled="1"/>
              </a:gradFill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9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 의뢰정보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683F6-54E0-4105-A7EA-33732AEA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148"/>
            <a:ext cx="9144000" cy="44790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57B2C-1946-410A-886C-BB202FD4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24" y="2662197"/>
            <a:ext cx="3418515" cy="36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및 수선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재고현황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0469B-6578-4179-B790-78A64B2B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013"/>
            <a:ext cx="9144000" cy="44886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6559E0-91EF-483C-8D22-4F1C99E3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42" y="3072972"/>
            <a:ext cx="4492102" cy="35257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1B7782-8171-4B36-94CB-89A1C170C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029" y="2614295"/>
            <a:ext cx="3950279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5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및 수선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수선장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268CA-5619-4C81-B293-4AC8A95D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247"/>
            <a:ext cx="9144000" cy="5118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5B215-E2B4-4E6C-AA9D-05F80A4A1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2"/>
          <a:stretch/>
        </p:blipFill>
        <p:spPr>
          <a:xfrm>
            <a:off x="1699744" y="2262075"/>
            <a:ext cx="4408092" cy="41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A/S</a:t>
            </a:r>
            <a:r>
              <a:rPr lang="ko-KR" altLang="en-US" dirty="0"/>
              <a:t>정보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6681D-08EF-4E7B-B1F8-CCA2A685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510"/>
            <a:ext cx="9144000" cy="4467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287EE0-25A9-4AE6-BCAC-DBBCFDC0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81" y="2794934"/>
            <a:ext cx="5183235" cy="4045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11888-4A5B-435D-B94B-5F73D50EB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32"/>
          <a:stretch/>
        </p:blipFill>
        <p:spPr>
          <a:xfrm>
            <a:off x="6554901" y="2794934"/>
            <a:ext cx="2535833" cy="39949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2DC434-CEBA-4EA9-8F28-5DD756E26DA6}"/>
              </a:ext>
            </a:extLst>
          </p:cNvPr>
          <p:cNvSpPr/>
          <p:nvPr/>
        </p:nvSpPr>
        <p:spPr>
          <a:xfrm>
            <a:off x="7073242" y="2650351"/>
            <a:ext cx="1411550" cy="195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5942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질의 </a:t>
            </a:r>
            <a:r>
              <a:rPr lang="ko-KR" altLang="en-US" dirty="0" err="1"/>
              <a:t>과리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7AA53-F071-4B00-9F8F-0912C713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410"/>
            <a:ext cx="9144000" cy="4474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A77467-9DA7-4571-9053-0883E669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7" y="2824189"/>
            <a:ext cx="7857560" cy="34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납품단가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57D72A-6582-428C-8B41-0707C45F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0732"/>
            <a:ext cx="9144000" cy="4507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0E5B4F-582D-4B41-BEC5-65DBA974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54" y="2823099"/>
            <a:ext cx="7900413" cy="37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입고내역 및 청구내역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B5EFF-B5D7-4862-8424-CA893054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079"/>
            <a:ext cx="9144000" cy="4478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ACA64-40F1-436D-A330-3D707CBD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94" y="2811400"/>
            <a:ext cx="6724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원부자제발주내역관리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3366F-4680-4415-9D7A-68B7A424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3682"/>
            <a:ext cx="9144000" cy="4474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5E773F-D788-4154-821C-067337B1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7" y="2892186"/>
            <a:ext cx="7781360" cy="31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임가공비발주내역관리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61F31-6129-4CC2-8E82-5978D340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212"/>
            <a:ext cx="9144000" cy="4464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F6A7EC-9438-408D-9998-7385F3D7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25" y="2942723"/>
            <a:ext cx="7789042" cy="31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디자인실구매내역관리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FC803-DBD1-46F6-9540-1407C700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2316813"/>
            <a:ext cx="9144000" cy="44528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A003E8-5AAA-419E-92E3-7A383B9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2" y="2830001"/>
            <a:ext cx="7848271" cy="37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9F75F-8F90-4CDE-B043-BB368E17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B4552-6E5A-45CB-B543-A7D43D3D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A7F531-98B1-4E5F-A4F5-8A94A2B4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59" y="1202268"/>
            <a:ext cx="4294682" cy="51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기타부대비내역관리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2F55B-53FA-41CB-9CF3-2DC5B9B0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8208"/>
            <a:ext cx="9144000" cy="4481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04B874-7879-44F8-85D6-04FECBFC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4" y="2844849"/>
            <a:ext cx="7810963" cy="2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영업자재물류관리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손익현황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5C66A-16DF-4FBE-8CC1-F197FC20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835"/>
            <a:ext cx="9144000" cy="4478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E83FED-3BEC-4DFB-8786-8B6C5B0F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2" y="2782553"/>
            <a:ext cx="6098961" cy="38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6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업무협조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7CE56-CB5C-4A5F-A482-CE6B0141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292"/>
            <a:ext cx="9144000" cy="4467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86088-BEAD-405B-A84E-B7E15262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2836236"/>
            <a:ext cx="3950279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6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인수증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733A1-2E17-4499-A039-24927F8F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640"/>
            <a:ext cx="9144000" cy="4478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9D8E4C-9DF7-4E7A-9CCF-7356FBC4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7" y="2862869"/>
            <a:ext cx="3950279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포장라벨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46A41-4208-4253-A7DE-020BC27E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908"/>
            <a:ext cx="9144000" cy="4472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56272C-9216-4605-92F9-41D12E34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28" y="2898380"/>
            <a:ext cx="3950279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3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F378-66BB-441C-8E51-BC3E110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10159-6E3A-43D9-9CD7-FB35C163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l-ES" altLang="ko-KR" dirty="0"/>
              <a:t>Page</a:t>
            </a:r>
          </a:p>
          <a:p>
            <a:pPr lvl="1"/>
            <a:r>
              <a:rPr lang="gl-ES" altLang="ko-KR" dirty="0"/>
              <a:t>Jsp</a:t>
            </a:r>
          </a:p>
          <a:p>
            <a:pPr lvl="1"/>
            <a:r>
              <a:rPr lang="gl-ES" altLang="ko-KR" dirty="0"/>
              <a:t>Js</a:t>
            </a:r>
          </a:p>
          <a:p>
            <a:r>
              <a:rPr lang="gl-ES" altLang="ko-KR" dirty="0"/>
              <a:t>Controller</a:t>
            </a:r>
          </a:p>
          <a:p>
            <a:pPr lvl="1"/>
            <a:r>
              <a:rPr lang="gl-ES" altLang="ko-KR" dirty="0"/>
              <a:t>Service interface</a:t>
            </a:r>
          </a:p>
          <a:p>
            <a:pPr lvl="1"/>
            <a:r>
              <a:rPr lang="gl-ES" altLang="ko-KR" dirty="0"/>
              <a:t>Service impl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65AC3-8279-4DCC-A63F-C47C2A2B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367-15C8-4F92-96DD-24A65C6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공지 사항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CD158-C9BA-46BF-9D93-F74BF3A6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393"/>
            <a:ext cx="9144000" cy="44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5302A-6C7E-4732-A730-75468F8D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2AAC3-4B55-4FB3-8C52-ACAF7342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직원정보 및 권한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A0B83-34CC-43C5-867B-C7FCB31B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2366962"/>
            <a:ext cx="9144000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직원정보 및 권한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604E2-B913-4867-9CDB-F73A951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75"/>
            <a:ext cx="9144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거래처 정보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3CCDA-96DE-475A-AB13-825705D9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426"/>
            <a:ext cx="9144000" cy="445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740531-8183-4114-ABCF-75FC1D9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1" y="2769832"/>
            <a:ext cx="7946459" cy="35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거래처 정보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3CCDA-96DE-475A-AB13-825705D9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426"/>
            <a:ext cx="9144000" cy="445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740531-8183-4114-ABCF-75FC1D9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1" y="2769832"/>
            <a:ext cx="7946459" cy="3542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0D2A17-248F-4E73-9923-857A298B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40" y="2769459"/>
            <a:ext cx="7946460" cy="35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거래처 정보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3CCDA-96DE-475A-AB13-825705D9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426"/>
            <a:ext cx="9144000" cy="445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740531-8183-4114-ABCF-75FC1D9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41" y="2769832"/>
            <a:ext cx="7946459" cy="3542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0D2A17-248F-4E73-9923-857A298B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40" y="2769459"/>
            <a:ext cx="7946460" cy="3553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AC4887-A4A6-43F9-AABE-C14D7F056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595" y="3275683"/>
            <a:ext cx="4043160" cy="26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1E9-A037-4EB8-B8A6-642F873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AA-33AC-47E0-8A60-059E870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발주정보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095F5-48BC-44BB-B631-40832F1D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2376393"/>
            <a:ext cx="9144000" cy="44816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1D5D27-F60B-4C4E-850F-05E7E8775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1"/>
          <a:stretch/>
        </p:blipFill>
        <p:spPr>
          <a:xfrm>
            <a:off x="6349641" y="2818939"/>
            <a:ext cx="2743559" cy="3869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6011F8-8006-412B-96BE-34F71028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44"/>
          <a:stretch/>
        </p:blipFill>
        <p:spPr>
          <a:xfrm>
            <a:off x="1302606" y="2869356"/>
            <a:ext cx="4876253" cy="37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195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16482</TotalTime>
  <Words>107</Words>
  <Application>Microsoft Office PowerPoint</Application>
  <PresentationFormat>화면 슬라이드 쇼(4:3)</PresentationFormat>
  <Paragraphs>53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Times New Roman</vt:lpstr>
      <vt:lpstr>테마2</vt:lpstr>
      <vt:lpstr>PowerPoint 프레젠테이션</vt:lpstr>
      <vt:lpstr>로그인</vt:lpstr>
      <vt:lpstr>사이트 관리</vt:lpstr>
      <vt:lpstr>사이트 관리</vt:lpstr>
      <vt:lpstr>사이트 관리</vt:lpstr>
      <vt:lpstr>사이트 관리</vt:lpstr>
      <vt:lpstr>사이트 관리</vt:lpstr>
      <vt:lpstr>사이트 관리</vt:lpstr>
      <vt:lpstr>생산 관리</vt:lpstr>
      <vt:lpstr>생산 관리</vt:lpstr>
      <vt:lpstr>재고 및 수선 관리</vt:lpstr>
      <vt:lpstr>재고 및 수선 관리</vt:lpstr>
      <vt:lpstr>A/S</vt:lpstr>
      <vt:lpstr>A/S</vt:lpstr>
      <vt:lpstr>영업자재물류관리</vt:lpstr>
      <vt:lpstr>영업자재물류관리</vt:lpstr>
      <vt:lpstr>영업자재물류관리</vt:lpstr>
      <vt:lpstr>영업자재물류관리</vt:lpstr>
      <vt:lpstr>영업자재물류관리</vt:lpstr>
      <vt:lpstr>영업자재물류관리</vt:lpstr>
      <vt:lpstr>영업자재물류관리</vt:lpstr>
      <vt:lpstr>각종 보고서</vt:lpstr>
      <vt:lpstr>각종 보고서</vt:lpstr>
      <vt:lpstr>각종 보고서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이각영</dc:creator>
  <cp:lastModifiedBy>예쉬화</cp:lastModifiedBy>
  <cp:revision>77</cp:revision>
  <dcterms:created xsi:type="dcterms:W3CDTF">2018-07-17T08:00:09Z</dcterms:created>
  <dcterms:modified xsi:type="dcterms:W3CDTF">2018-10-22T12:25:13Z</dcterms:modified>
</cp:coreProperties>
</file>