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32E81-2B2C-4F40-9767-F5103638A2B7}" v="3" dt="2023-04-24T13:02:20.695"/>
    <p1510:client id="{FD3A1B8D-04EE-4E09-8D30-9933F634F2DD}" v="4" dt="2023-04-24T13:28:18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foodh Al-Jufaily" userId="0f9518b425759328" providerId="LiveId" clId="{D4432E81-2B2C-4F40-9767-F5103638A2B7}"/>
    <pc:docChg chg="modSld">
      <pc:chgData name="Mahfoodh Al-Jufaily" userId="0f9518b425759328" providerId="LiveId" clId="{D4432E81-2B2C-4F40-9767-F5103638A2B7}" dt="2023-04-24T13:05:15.937" v="184" actId="166"/>
      <pc:docMkLst>
        <pc:docMk/>
      </pc:docMkLst>
      <pc:sldChg chg="addSp modSp mod">
        <pc:chgData name="Mahfoodh Al-Jufaily" userId="0f9518b425759328" providerId="LiveId" clId="{D4432E81-2B2C-4F40-9767-F5103638A2B7}" dt="2023-04-24T13:05:15.937" v="184" actId="166"/>
        <pc:sldMkLst>
          <pc:docMk/>
          <pc:sldMk cId="2229404716" sldId="256"/>
        </pc:sldMkLst>
        <pc:spChg chg="mod">
          <ac:chgData name="Mahfoodh Al-Jufaily" userId="0f9518b425759328" providerId="LiveId" clId="{D4432E81-2B2C-4F40-9767-F5103638A2B7}" dt="2023-04-24T12:59:41.148" v="64" actId="1035"/>
          <ac:spMkLst>
            <pc:docMk/>
            <pc:sldMk cId="2229404716" sldId="256"/>
            <ac:spMk id="4" creationId="{6A576BD4-9DDB-AD1F-15EC-236CADBAC904}"/>
          </ac:spMkLst>
        </pc:spChg>
        <pc:spChg chg="mod">
          <ac:chgData name="Mahfoodh Al-Jufaily" userId="0f9518b425759328" providerId="LiveId" clId="{D4432E81-2B2C-4F40-9767-F5103638A2B7}" dt="2023-04-24T12:59:41.148" v="64" actId="1035"/>
          <ac:spMkLst>
            <pc:docMk/>
            <pc:sldMk cId="2229404716" sldId="256"/>
            <ac:spMk id="5" creationId="{E92EBED3-9168-8568-0CE5-3752C8ABA389}"/>
          </ac:spMkLst>
        </pc:spChg>
        <pc:spChg chg="add mod">
          <ac:chgData name="Mahfoodh Al-Jufaily" userId="0f9518b425759328" providerId="LiveId" clId="{D4432E81-2B2C-4F40-9767-F5103638A2B7}" dt="2023-04-24T13:01:50.148" v="95" actId="1036"/>
          <ac:spMkLst>
            <pc:docMk/>
            <pc:sldMk cId="2229404716" sldId="256"/>
            <ac:spMk id="10" creationId="{AF20215D-803C-9C53-224F-22E984C9EBB9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4" creationId="{173A49C9-6877-16A9-EBD6-E0B3351A6C1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6" creationId="{DFCA980F-16C8-0276-6F40-984FCCE67518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7" creationId="{D318B521-703E-01DD-1073-96BC78A185CB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8" creationId="{E36F7AF7-EC0F-05A8-2664-7149F92E817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9" creationId="{2427041D-BD12-AF39-A34C-D3FD34E9AA4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0" creationId="{4DF07F32-A14A-18B7-2075-EA6689F26B9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1" creationId="{787534E9-6268-C085-5438-5C4878AFDDFA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2" creationId="{9486D281-86A3-FB8D-7E02-E4228097C491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3" creationId="{0BAE40B9-191D-C954-526F-C5D7A3CACA07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4" creationId="{AA068296-39D0-5AB8-3014-9AD96145F187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5" creationId="{FE2C6F8B-FF04-14D3-A8ED-DDBBF4A992B9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6" creationId="{70769361-ED64-44A0-2FA0-D176D112C453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7" creationId="{3E9A9E14-A527-BCDD-2549-53A1551AD166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8" creationId="{19B87220-A210-5DBF-42BD-146CCD73DF15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9" creationId="{F1A765EE-D671-FB59-1DE4-01E326CE5256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0" creationId="{4D54B85C-01E4-C048-8B41-C51EDD706400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1" creationId="{28E8CADA-5766-FA4C-3FDA-8049D65B3687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32" creationId="{A4BA90AB-A542-46D5-A172-FFC4E775377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3" creationId="{CCE30929-6A11-93C5-8270-1C932F0DDCE0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4" creationId="{57D87311-D853-0E12-3E64-C1BE6CF4D8C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5" creationId="{96CC9469-19ED-F870-7956-7E24C8C9A09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6" creationId="{879C199D-0D7E-10B8-8F12-1A2976186EC5}"/>
          </ac:spMkLst>
        </pc:spChg>
        <pc:spChg chg="mod ord">
          <ac:chgData name="Mahfoodh Al-Jufaily" userId="0f9518b425759328" providerId="LiveId" clId="{D4432E81-2B2C-4F40-9767-F5103638A2B7}" dt="2023-04-24T13:05:15.937" v="184" actId="166"/>
          <ac:spMkLst>
            <pc:docMk/>
            <pc:sldMk cId="2229404716" sldId="256"/>
            <ac:spMk id="37" creationId="{C25049D9-B536-0375-39E2-F7BE127DFA0D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8" creationId="{61ECDD5D-5DC1-BA3B-119E-C4841621311D}"/>
          </ac:spMkLst>
        </pc:spChg>
        <pc:spChg chg="add mod">
          <ac:chgData name="Mahfoodh Al-Jufaily" userId="0f9518b425759328" providerId="LiveId" clId="{D4432E81-2B2C-4F40-9767-F5103638A2B7}" dt="2023-04-24T13:02:08.834" v="96" actId="571"/>
          <ac:spMkLst>
            <pc:docMk/>
            <pc:sldMk cId="2229404716" sldId="256"/>
            <ac:spMk id="41" creationId="{81CC54A3-B1BC-B425-D822-E83986E9DF80}"/>
          </ac:spMkLst>
        </pc:spChg>
        <pc:spChg chg="add mod">
          <ac:chgData name="Mahfoodh Al-Jufaily" userId="0f9518b425759328" providerId="LiveId" clId="{D4432E81-2B2C-4F40-9767-F5103638A2B7}" dt="2023-04-24T13:02:15.295" v="97" actId="571"/>
          <ac:spMkLst>
            <pc:docMk/>
            <pc:sldMk cId="2229404716" sldId="256"/>
            <ac:spMk id="44" creationId="{5159BDC4-0687-D06B-F681-7D99A303DDF8}"/>
          </ac:spMkLst>
        </pc:spChg>
        <pc:spChg chg="add mod">
          <ac:chgData name="Mahfoodh Al-Jufaily" userId="0f9518b425759328" providerId="LiveId" clId="{D4432E81-2B2C-4F40-9767-F5103638A2B7}" dt="2023-04-24T13:02:20.695" v="98" actId="571"/>
          <ac:spMkLst>
            <pc:docMk/>
            <pc:sldMk cId="2229404716" sldId="256"/>
            <ac:spMk id="47" creationId="{7C71E42C-F2A7-0FFE-C602-A02DA837E6D6}"/>
          </ac:spMkLst>
        </pc:spChg>
        <pc:cxnChg chg="add mod">
          <ac:chgData name="Mahfoodh Al-Jufaily" userId="0f9518b425759328" providerId="LiveId" clId="{D4432E81-2B2C-4F40-9767-F5103638A2B7}" dt="2023-04-24T13:00:21.852" v="72" actId="13822"/>
          <ac:cxnSpMkLst>
            <pc:docMk/>
            <pc:sldMk cId="2229404716" sldId="256"/>
            <ac:cxnSpMk id="8" creationId="{EB139949-6755-B37D-1693-124F62E85244}"/>
          </ac:cxnSpMkLst>
        </pc:cxnChg>
        <pc:cxnChg chg="mod">
          <ac:chgData name="Mahfoodh Al-Jufaily" userId="0f9518b425759328" providerId="LiveId" clId="{D4432E81-2B2C-4F40-9767-F5103638A2B7}" dt="2023-04-24T12:59:57.249" v="68" actId="14100"/>
          <ac:cxnSpMkLst>
            <pc:docMk/>
            <pc:sldMk cId="2229404716" sldId="256"/>
            <ac:cxnSpMk id="12" creationId="{D32E21DA-076E-1C8D-BCD1-18B75E951829}"/>
          </ac:cxnSpMkLst>
        </pc:cxnChg>
        <pc:cxnChg chg="mod">
          <ac:chgData name="Mahfoodh Al-Jufaily" userId="0f9518b425759328" providerId="LiveId" clId="{D4432E81-2B2C-4F40-9767-F5103638A2B7}" dt="2023-04-24T12:59:50.198" v="67" actId="14100"/>
          <ac:cxnSpMkLst>
            <pc:docMk/>
            <pc:sldMk cId="2229404716" sldId="256"/>
            <ac:cxnSpMk id="13" creationId="{9384C591-106E-428D-238E-9E87B0744DA2}"/>
          </ac:cxnSpMkLst>
        </pc:cxnChg>
        <pc:cxnChg chg="add mod">
          <ac:chgData name="Mahfoodh Al-Jufaily" userId="0f9518b425759328" providerId="LiveId" clId="{D4432E81-2B2C-4F40-9767-F5103638A2B7}" dt="2023-04-24T13:01:44.254" v="90" actId="1582"/>
          <ac:cxnSpMkLst>
            <pc:docMk/>
            <pc:sldMk cId="2229404716" sldId="256"/>
            <ac:cxnSpMk id="15" creationId="{97CDFFDB-B0D4-69B3-C5FF-EA99AC650AA3}"/>
          </ac:cxnSpMkLst>
        </pc:cxnChg>
        <pc:cxnChg chg="add mod">
          <ac:chgData name="Mahfoodh Al-Jufaily" userId="0f9518b425759328" providerId="LiveId" clId="{D4432E81-2B2C-4F40-9767-F5103638A2B7}" dt="2023-04-24T13:02:08.834" v="96" actId="571"/>
          <ac:cxnSpMkLst>
            <pc:docMk/>
            <pc:sldMk cId="2229404716" sldId="256"/>
            <ac:cxnSpMk id="39" creationId="{487BFB97-813E-65F1-5FCA-91B669581B1D}"/>
          </ac:cxnSpMkLst>
        </pc:cxnChg>
        <pc:cxnChg chg="add mod">
          <ac:chgData name="Mahfoodh Al-Jufaily" userId="0f9518b425759328" providerId="LiveId" clId="{D4432E81-2B2C-4F40-9767-F5103638A2B7}" dt="2023-04-24T13:02:08.834" v="96" actId="571"/>
          <ac:cxnSpMkLst>
            <pc:docMk/>
            <pc:sldMk cId="2229404716" sldId="256"/>
            <ac:cxnSpMk id="42" creationId="{04254DE0-B2D4-F27D-3EE7-508D0C448405}"/>
          </ac:cxnSpMkLst>
        </pc:cxnChg>
        <pc:cxnChg chg="add mod">
          <ac:chgData name="Mahfoodh Al-Jufaily" userId="0f9518b425759328" providerId="LiveId" clId="{D4432E81-2B2C-4F40-9767-F5103638A2B7}" dt="2023-04-24T13:02:15.295" v="97" actId="571"/>
          <ac:cxnSpMkLst>
            <pc:docMk/>
            <pc:sldMk cId="2229404716" sldId="256"/>
            <ac:cxnSpMk id="43" creationId="{93E0B121-5BFF-3493-1ED2-A8230F313A5E}"/>
          </ac:cxnSpMkLst>
        </pc:cxnChg>
        <pc:cxnChg chg="add mod">
          <ac:chgData name="Mahfoodh Al-Jufaily" userId="0f9518b425759328" providerId="LiveId" clId="{D4432E81-2B2C-4F40-9767-F5103638A2B7}" dt="2023-04-24T13:02:34.889" v="103" actId="1036"/>
          <ac:cxnSpMkLst>
            <pc:docMk/>
            <pc:sldMk cId="2229404716" sldId="256"/>
            <ac:cxnSpMk id="45" creationId="{CF909D0D-F364-43DB-033D-D76D827FF933}"/>
          </ac:cxnSpMkLst>
        </pc:cxnChg>
        <pc:cxnChg chg="add mod">
          <ac:chgData name="Mahfoodh Al-Jufaily" userId="0f9518b425759328" providerId="LiveId" clId="{D4432E81-2B2C-4F40-9767-F5103638A2B7}" dt="2023-04-24T13:02:55.443" v="111" actId="1035"/>
          <ac:cxnSpMkLst>
            <pc:docMk/>
            <pc:sldMk cId="2229404716" sldId="256"/>
            <ac:cxnSpMk id="46" creationId="{2382C9B7-436B-D393-C8A4-764E256EA7B4}"/>
          </ac:cxnSpMkLst>
        </pc:cxnChg>
        <pc:cxnChg chg="add mod">
          <ac:chgData name="Mahfoodh Al-Jufaily" userId="0f9518b425759328" providerId="LiveId" clId="{D4432E81-2B2C-4F40-9767-F5103638A2B7}" dt="2023-04-24T13:02:51.641" v="110" actId="1036"/>
          <ac:cxnSpMkLst>
            <pc:docMk/>
            <pc:sldMk cId="2229404716" sldId="256"/>
            <ac:cxnSpMk id="48" creationId="{AFE1E560-DBC8-5D46-B918-EDCBBD490BF6}"/>
          </ac:cxnSpMkLst>
        </pc:cxnChg>
      </pc:sldChg>
    </pc:docChg>
  </pc:docChgLst>
  <pc:docChgLst>
    <pc:chgData name="Mahfoodh Al-Jufaily" userId="0f9518b425759328" providerId="LiveId" clId="{FD3A1B8D-04EE-4E09-8D30-9933F634F2DD}"/>
    <pc:docChg chg="undo custSel modSld">
      <pc:chgData name="Mahfoodh Al-Jufaily" userId="0f9518b425759328" providerId="LiveId" clId="{FD3A1B8D-04EE-4E09-8D30-9933F634F2DD}" dt="2023-04-24T13:44:02.033" v="449" actId="20577"/>
      <pc:docMkLst>
        <pc:docMk/>
      </pc:docMkLst>
      <pc:sldChg chg="addSp delSp modSp mod">
        <pc:chgData name="Mahfoodh Al-Jufaily" userId="0f9518b425759328" providerId="LiveId" clId="{FD3A1B8D-04EE-4E09-8D30-9933F634F2DD}" dt="2023-04-24T13:44:02.033" v="449" actId="20577"/>
        <pc:sldMkLst>
          <pc:docMk/>
          <pc:sldMk cId="2229404716" sldId="256"/>
        </pc:sldMkLst>
        <pc:spChg chg="add mod">
          <ac:chgData name="Mahfoodh Al-Jufaily" userId="0f9518b425759328" providerId="LiveId" clId="{FD3A1B8D-04EE-4E09-8D30-9933F634F2DD}" dt="2023-04-24T13:26:52.675" v="321" actId="1076"/>
          <ac:spMkLst>
            <pc:docMk/>
            <pc:sldMk cId="2229404716" sldId="256"/>
            <ac:spMk id="6" creationId="{B6770F0B-174F-984B-3896-36F4CE2487B7}"/>
          </ac:spMkLst>
        </pc:spChg>
        <pc:spChg chg="add mod">
          <ac:chgData name="Mahfoodh Al-Jufaily" userId="0f9518b425759328" providerId="LiveId" clId="{FD3A1B8D-04EE-4E09-8D30-9933F634F2DD}" dt="2023-04-24T13:29:38.156" v="445" actId="14100"/>
          <ac:spMkLst>
            <pc:docMk/>
            <pc:sldMk cId="2229404716" sldId="256"/>
            <ac:spMk id="7" creationId="{B077DDFB-4E73-5565-C7D3-47C5666BC004}"/>
          </ac:spMkLst>
        </pc:spChg>
        <pc:spChg chg="del">
          <ac:chgData name="Mahfoodh Al-Jufaily" userId="0f9518b425759328" providerId="LiveId" clId="{FD3A1B8D-04EE-4E09-8D30-9933F634F2DD}" dt="2023-04-24T13:17:24.878" v="14" actId="478"/>
          <ac:spMkLst>
            <pc:docMk/>
            <pc:sldMk cId="2229404716" sldId="256"/>
            <ac:spMk id="10" creationId="{AF20215D-803C-9C53-224F-22E984C9EBB9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14" creationId="{173A49C9-6877-16A9-EBD6-E0B3351A6C11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16" creationId="{DFCA980F-16C8-0276-6F40-984FCCE67518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17" creationId="{D318B521-703E-01DD-1073-96BC78A185CB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18" creationId="{E36F7AF7-EC0F-05A8-2664-7149F92E8171}"/>
          </ac:spMkLst>
        </pc:spChg>
        <pc:spChg chg="mod">
          <ac:chgData name="Mahfoodh Al-Jufaily" userId="0f9518b425759328" providerId="LiveId" clId="{FD3A1B8D-04EE-4E09-8D30-9933F634F2DD}" dt="2023-04-24T13:25:47.598" v="280" actId="1035"/>
          <ac:spMkLst>
            <pc:docMk/>
            <pc:sldMk cId="2229404716" sldId="256"/>
            <ac:spMk id="19" creationId="{2427041D-BD12-AF39-A34C-D3FD34E9AA41}"/>
          </ac:spMkLst>
        </pc:spChg>
        <pc:spChg chg="mod">
          <ac:chgData name="Mahfoodh Al-Jufaily" userId="0f9518b425759328" providerId="LiveId" clId="{FD3A1B8D-04EE-4E09-8D30-9933F634F2DD}" dt="2023-04-24T13:26:30.228" v="318" actId="1036"/>
          <ac:spMkLst>
            <pc:docMk/>
            <pc:sldMk cId="2229404716" sldId="256"/>
            <ac:spMk id="20" creationId="{4DF07F32-A14A-18B7-2075-EA6689F26B91}"/>
          </ac:spMkLst>
        </pc:spChg>
        <pc:spChg chg="del">
          <ac:chgData name="Mahfoodh Al-Jufaily" userId="0f9518b425759328" providerId="LiveId" clId="{FD3A1B8D-04EE-4E09-8D30-9933F634F2DD}" dt="2023-04-24T13:10:24.211" v="3" actId="478"/>
          <ac:spMkLst>
            <pc:docMk/>
            <pc:sldMk cId="2229404716" sldId="256"/>
            <ac:spMk id="21" creationId="{787534E9-6268-C085-5438-5C4878AFDDFA}"/>
          </ac:spMkLst>
        </pc:spChg>
        <pc:spChg chg="del">
          <ac:chgData name="Mahfoodh Al-Jufaily" userId="0f9518b425759328" providerId="LiveId" clId="{FD3A1B8D-04EE-4E09-8D30-9933F634F2DD}" dt="2023-04-24T13:10:39.006" v="4" actId="478"/>
          <ac:spMkLst>
            <pc:docMk/>
            <pc:sldMk cId="2229404716" sldId="256"/>
            <ac:spMk id="22" creationId="{9486D281-86A3-FB8D-7E02-E4228097C491}"/>
          </ac:spMkLst>
        </pc:spChg>
        <pc:spChg chg="del">
          <ac:chgData name="Mahfoodh Al-Jufaily" userId="0f9518b425759328" providerId="LiveId" clId="{FD3A1B8D-04EE-4E09-8D30-9933F634F2DD}" dt="2023-04-24T13:10:39.006" v="4" actId="478"/>
          <ac:spMkLst>
            <pc:docMk/>
            <pc:sldMk cId="2229404716" sldId="256"/>
            <ac:spMk id="23" creationId="{0BAE40B9-191D-C954-526F-C5D7A3CACA07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24" creationId="{AA068296-39D0-5AB8-3014-9AD96145F187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25" creationId="{FE2C6F8B-FF04-14D3-A8ED-DDBBF4A992B9}"/>
          </ac:spMkLst>
        </pc:spChg>
        <pc:spChg chg="mod">
          <ac:chgData name="Mahfoodh Al-Jufaily" userId="0f9518b425759328" providerId="LiveId" clId="{FD3A1B8D-04EE-4E09-8D30-9933F634F2DD}" dt="2023-04-24T13:26:30.228" v="318" actId="1036"/>
          <ac:spMkLst>
            <pc:docMk/>
            <pc:sldMk cId="2229404716" sldId="256"/>
            <ac:spMk id="26" creationId="{70769361-ED64-44A0-2FA0-D176D112C453}"/>
          </ac:spMkLst>
        </pc:spChg>
        <pc:spChg chg="mod">
          <ac:chgData name="Mahfoodh Al-Jufaily" userId="0f9518b425759328" providerId="LiveId" clId="{FD3A1B8D-04EE-4E09-8D30-9933F634F2DD}" dt="2023-04-24T13:28:35.997" v="362" actId="1035"/>
          <ac:spMkLst>
            <pc:docMk/>
            <pc:sldMk cId="2229404716" sldId="256"/>
            <ac:spMk id="27" creationId="{3E9A9E14-A527-BCDD-2549-53A1551AD166}"/>
          </ac:spMkLst>
        </pc:spChg>
        <pc:spChg chg="mod">
          <ac:chgData name="Mahfoodh Al-Jufaily" userId="0f9518b425759328" providerId="LiveId" clId="{FD3A1B8D-04EE-4E09-8D30-9933F634F2DD}" dt="2023-04-24T13:44:02.033" v="449" actId="20577"/>
          <ac:spMkLst>
            <pc:docMk/>
            <pc:sldMk cId="2229404716" sldId="256"/>
            <ac:spMk id="28" creationId="{19B87220-A210-5DBF-42BD-146CCD73DF15}"/>
          </ac:spMkLst>
        </pc:spChg>
        <pc:spChg chg="mod">
          <ac:chgData name="Mahfoodh Al-Jufaily" userId="0f9518b425759328" providerId="LiveId" clId="{FD3A1B8D-04EE-4E09-8D30-9933F634F2DD}" dt="2023-04-24T13:29:01.516" v="374" actId="1036"/>
          <ac:spMkLst>
            <pc:docMk/>
            <pc:sldMk cId="2229404716" sldId="256"/>
            <ac:spMk id="29" creationId="{F1A765EE-D671-FB59-1DE4-01E326CE5256}"/>
          </ac:spMkLst>
        </pc:spChg>
        <pc:spChg chg="mod">
          <ac:chgData name="Mahfoodh Al-Jufaily" userId="0f9518b425759328" providerId="LiveId" clId="{FD3A1B8D-04EE-4E09-8D30-9933F634F2DD}" dt="2023-04-24T13:21:32.629" v="108" actId="1036"/>
          <ac:spMkLst>
            <pc:docMk/>
            <pc:sldMk cId="2229404716" sldId="256"/>
            <ac:spMk id="30" creationId="{4D54B85C-01E4-C048-8B41-C51EDD706400}"/>
          </ac:spMkLst>
        </pc:spChg>
        <pc:spChg chg="mod">
          <ac:chgData name="Mahfoodh Al-Jufaily" userId="0f9518b425759328" providerId="LiveId" clId="{FD3A1B8D-04EE-4E09-8D30-9933F634F2DD}" dt="2023-04-24T13:21:32.629" v="108" actId="1036"/>
          <ac:spMkLst>
            <pc:docMk/>
            <pc:sldMk cId="2229404716" sldId="256"/>
            <ac:spMk id="31" creationId="{28E8CADA-5766-FA4C-3FDA-8049D65B3687}"/>
          </ac:spMkLst>
        </pc:spChg>
        <pc:spChg chg="mod">
          <ac:chgData name="Mahfoodh Al-Jufaily" userId="0f9518b425759328" providerId="LiveId" clId="{FD3A1B8D-04EE-4E09-8D30-9933F634F2DD}" dt="2023-04-24T13:21:32.629" v="108" actId="1036"/>
          <ac:spMkLst>
            <pc:docMk/>
            <pc:sldMk cId="2229404716" sldId="256"/>
            <ac:spMk id="32" creationId="{A4BA90AB-A542-46D5-A172-FFC4E7753771}"/>
          </ac:spMkLst>
        </pc:spChg>
        <pc:spChg chg="del mod">
          <ac:chgData name="Mahfoodh Al-Jufaily" userId="0f9518b425759328" providerId="LiveId" clId="{FD3A1B8D-04EE-4E09-8D30-9933F634F2DD}" dt="2023-04-24T13:10:20.129" v="2" actId="478"/>
          <ac:spMkLst>
            <pc:docMk/>
            <pc:sldMk cId="2229404716" sldId="256"/>
            <ac:spMk id="33" creationId="{CCE30929-6A11-93C5-8270-1C932F0DDCE0}"/>
          </ac:spMkLst>
        </pc:spChg>
        <pc:spChg chg="del mod">
          <ac:chgData name="Mahfoodh Al-Jufaily" userId="0f9518b425759328" providerId="LiveId" clId="{FD3A1B8D-04EE-4E09-8D30-9933F634F2DD}" dt="2023-04-24T13:23:03.044" v="113" actId="478"/>
          <ac:spMkLst>
            <pc:docMk/>
            <pc:sldMk cId="2229404716" sldId="256"/>
            <ac:spMk id="34" creationId="{57D87311-D853-0E12-3E64-C1BE6CF4D8C1}"/>
          </ac:spMkLst>
        </pc:spChg>
        <pc:spChg chg="mod">
          <ac:chgData name="Mahfoodh Al-Jufaily" userId="0f9518b425759328" providerId="LiveId" clId="{FD3A1B8D-04EE-4E09-8D30-9933F634F2DD}" dt="2023-04-24T13:28:28.539" v="339" actId="14100"/>
          <ac:spMkLst>
            <pc:docMk/>
            <pc:sldMk cId="2229404716" sldId="256"/>
            <ac:spMk id="35" creationId="{96CC9469-19ED-F870-7956-7E24C8C9A091}"/>
          </ac:spMkLst>
        </pc:spChg>
        <pc:spChg chg="mod">
          <ac:chgData name="Mahfoodh Al-Jufaily" userId="0f9518b425759328" providerId="LiveId" clId="{FD3A1B8D-04EE-4E09-8D30-9933F634F2DD}" dt="2023-04-24T13:29:01.516" v="374" actId="1036"/>
          <ac:spMkLst>
            <pc:docMk/>
            <pc:sldMk cId="2229404716" sldId="256"/>
            <ac:spMk id="36" creationId="{879C199D-0D7E-10B8-8F12-1A2976186EC5}"/>
          </ac:spMkLst>
        </pc:spChg>
        <pc:spChg chg="del">
          <ac:chgData name="Mahfoodh Al-Jufaily" userId="0f9518b425759328" providerId="LiveId" clId="{FD3A1B8D-04EE-4E09-8D30-9933F634F2DD}" dt="2023-04-24T13:10:16.817" v="0" actId="478"/>
          <ac:spMkLst>
            <pc:docMk/>
            <pc:sldMk cId="2229404716" sldId="256"/>
            <ac:spMk id="37" creationId="{C25049D9-B536-0375-39E2-F7BE127DFA0D}"/>
          </ac:spMkLst>
        </pc:spChg>
        <pc:spChg chg="del">
          <ac:chgData name="Mahfoodh Al-Jufaily" userId="0f9518b425759328" providerId="LiveId" clId="{FD3A1B8D-04EE-4E09-8D30-9933F634F2DD}" dt="2023-04-24T13:10:43.798" v="6" actId="478"/>
          <ac:spMkLst>
            <pc:docMk/>
            <pc:sldMk cId="2229404716" sldId="256"/>
            <ac:spMk id="38" creationId="{61ECDD5D-5DC1-BA3B-119E-C4841621311D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41" creationId="{81CC54A3-B1BC-B425-D822-E83986E9DF80}"/>
          </ac:spMkLst>
        </pc:spChg>
        <pc:spChg chg="mod">
          <ac:chgData name="Mahfoodh Al-Jufaily" userId="0f9518b425759328" providerId="LiveId" clId="{FD3A1B8D-04EE-4E09-8D30-9933F634F2DD}" dt="2023-04-24T13:17:34.055" v="53" actId="1035"/>
          <ac:spMkLst>
            <pc:docMk/>
            <pc:sldMk cId="2229404716" sldId="256"/>
            <ac:spMk id="44" creationId="{5159BDC4-0687-D06B-F681-7D99A303DDF8}"/>
          </ac:spMkLst>
        </pc:spChg>
        <pc:spChg chg="mod">
          <ac:chgData name="Mahfoodh Al-Jufaily" userId="0f9518b425759328" providerId="LiveId" clId="{FD3A1B8D-04EE-4E09-8D30-9933F634F2DD}" dt="2023-04-24T13:21:32.629" v="108" actId="1036"/>
          <ac:spMkLst>
            <pc:docMk/>
            <pc:sldMk cId="2229404716" sldId="256"/>
            <ac:spMk id="47" creationId="{7C71E42C-F2A7-0FFE-C602-A02DA837E6D6}"/>
          </ac:spMkLst>
        </pc:spChg>
        <pc:picChg chg="add mod">
          <ac:chgData name="Mahfoodh Al-Jufaily" userId="0f9518b425759328" providerId="LiveId" clId="{FD3A1B8D-04EE-4E09-8D30-9933F634F2DD}" dt="2023-04-24T13:18:13.330" v="56" actId="1076"/>
          <ac:picMkLst>
            <pc:docMk/>
            <pc:sldMk cId="2229404716" sldId="256"/>
            <ac:picMk id="3" creationId="{0C671644-A3C6-1059-A254-42327B7ADF12}"/>
          </ac:picMkLst>
        </pc:picChg>
        <pc:picChg chg="del">
          <ac:chgData name="Mahfoodh Al-Jufaily" userId="0f9518b425759328" providerId="LiveId" clId="{FD3A1B8D-04EE-4E09-8D30-9933F634F2DD}" dt="2023-04-24T13:17:36.730" v="54" actId="478"/>
          <ac:picMkLst>
            <pc:docMk/>
            <pc:sldMk cId="2229404716" sldId="256"/>
            <ac:picMk id="40" creationId="{0912E949-B51B-8DBC-3B1D-5EF9035F77D8}"/>
          </ac:picMkLst>
        </pc:picChg>
        <pc:cxnChg chg="del">
          <ac:chgData name="Mahfoodh Al-Jufaily" userId="0f9518b425759328" providerId="LiveId" clId="{FD3A1B8D-04EE-4E09-8D30-9933F634F2DD}" dt="2023-04-24T13:10:41.182" v="5" actId="478"/>
          <ac:cxnSpMkLst>
            <pc:docMk/>
            <pc:sldMk cId="2229404716" sldId="256"/>
            <ac:cxnSpMk id="8" creationId="{EB139949-6755-B37D-1693-124F62E85244}"/>
          </ac:cxnSpMkLst>
        </pc:cxnChg>
        <pc:cxnChg chg="del">
          <ac:chgData name="Mahfoodh Al-Jufaily" userId="0f9518b425759328" providerId="LiveId" clId="{FD3A1B8D-04EE-4E09-8D30-9933F634F2DD}" dt="2023-04-24T13:10:47.419" v="7" actId="478"/>
          <ac:cxnSpMkLst>
            <pc:docMk/>
            <pc:sldMk cId="2229404716" sldId="256"/>
            <ac:cxnSpMk id="15" creationId="{97CDFFDB-B0D4-69B3-C5FF-EA99AC650AA3}"/>
          </ac:cxnSpMkLst>
        </pc:cxnChg>
        <pc:cxnChg chg="mod">
          <ac:chgData name="Mahfoodh Al-Jufaily" userId="0f9518b425759328" providerId="LiveId" clId="{FD3A1B8D-04EE-4E09-8D30-9933F634F2DD}" dt="2023-04-24T13:17:34.055" v="53" actId="1035"/>
          <ac:cxnSpMkLst>
            <pc:docMk/>
            <pc:sldMk cId="2229404716" sldId="256"/>
            <ac:cxnSpMk id="39" creationId="{487BFB97-813E-65F1-5FCA-91B669581B1D}"/>
          </ac:cxnSpMkLst>
        </pc:cxnChg>
        <pc:cxnChg chg="mod">
          <ac:chgData name="Mahfoodh Al-Jufaily" userId="0f9518b425759328" providerId="LiveId" clId="{FD3A1B8D-04EE-4E09-8D30-9933F634F2DD}" dt="2023-04-24T13:17:34.055" v="53" actId="1035"/>
          <ac:cxnSpMkLst>
            <pc:docMk/>
            <pc:sldMk cId="2229404716" sldId="256"/>
            <ac:cxnSpMk id="42" creationId="{04254DE0-B2D4-F27D-3EE7-508D0C448405}"/>
          </ac:cxnSpMkLst>
        </pc:cxnChg>
        <pc:cxnChg chg="mod">
          <ac:chgData name="Mahfoodh Al-Jufaily" userId="0f9518b425759328" providerId="LiveId" clId="{FD3A1B8D-04EE-4E09-8D30-9933F634F2DD}" dt="2023-04-24T13:25:47.598" v="280" actId="1035"/>
          <ac:cxnSpMkLst>
            <pc:docMk/>
            <pc:sldMk cId="2229404716" sldId="256"/>
            <ac:cxnSpMk id="43" creationId="{93E0B121-5BFF-3493-1ED2-A8230F313A5E}"/>
          </ac:cxnSpMkLst>
        </pc:cxnChg>
        <pc:cxnChg chg="mod">
          <ac:chgData name="Mahfoodh Al-Jufaily" userId="0f9518b425759328" providerId="LiveId" clId="{FD3A1B8D-04EE-4E09-8D30-9933F634F2DD}" dt="2023-04-24T13:26:30.228" v="318" actId="1036"/>
          <ac:cxnSpMkLst>
            <pc:docMk/>
            <pc:sldMk cId="2229404716" sldId="256"/>
            <ac:cxnSpMk id="45" creationId="{CF909D0D-F364-43DB-033D-D76D827FF933}"/>
          </ac:cxnSpMkLst>
        </pc:cxnChg>
        <pc:cxnChg chg="mod">
          <ac:chgData name="Mahfoodh Al-Jufaily" userId="0f9518b425759328" providerId="LiveId" clId="{FD3A1B8D-04EE-4E09-8D30-9933F634F2DD}" dt="2023-04-24T13:28:35.997" v="362" actId="1035"/>
          <ac:cxnSpMkLst>
            <pc:docMk/>
            <pc:sldMk cId="2229404716" sldId="256"/>
            <ac:cxnSpMk id="46" creationId="{2382C9B7-436B-D393-C8A4-764E256EA7B4}"/>
          </ac:cxnSpMkLst>
        </pc:cxnChg>
        <pc:cxnChg chg="mod">
          <ac:chgData name="Mahfoodh Al-Jufaily" userId="0f9518b425759328" providerId="LiveId" clId="{FD3A1B8D-04EE-4E09-8D30-9933F634F2DD}" dt="2023-04-24T13:21:32.629" v="108" actId="1036"/>
          <ac:cxnSpMkLst>
            <pc:docMk/>
            <pc:sldMk cId="2229404716" sldId="256"/>
            <ac:cxnSpMk id="48" creationId="{AFE1E560-DBC8-5D46-B918-EDCBBD490BF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6674-2994-C670-50BC-11EEC214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6EEDE-E0FB-0968-8422-E70D4F9E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2169-41E7-4216-D17D-96E63E3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02B8-8772-42F6-E51B-5529997D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072F-457E-4B68-636B-BFF0C3CE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B0-C16F-B392-E36D-D90F3FE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C3A2-E84D-CCF1-DDF5-83A0D37D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C6AB-5625-F869-7324-426F5B3B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8C12-FEB2-B254-A08A-8D12CFC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ED12-3D23-47E0-847F-77D65333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76C47-B726-7B78-10E4-E1A4003E0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3A6F-958A-19A9-366C-AFE6DD0F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D37-546E-FDAD-6985-8F24C8D4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4D66-01B7-AD7F-A932-D1D1C1D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2A5E-2A52-64A8-BD57-D7294013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8EB-08A0-0B30-B5E3-5C55E02C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9C5C-B7AC-A7CE-687B-594A3507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D8DB-9669-C225-ADFA-E38096FB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A87C-367B-BA73-3FD1-1599C831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0341-FCA7-E24A-E558-BCF0BD51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1113-D1C7-FAED-2F57-B16E2175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9113-A803-CA79-A48A-89B541AF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F067-9E4F-BA90-CC84-F67D0B20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6958-701E-AB97-8D64-D819D3A4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31F7-F611-4DE0-DC75-D75D3E3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213F-51D4-239C-4ED5-DDDA3079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0CD8-5824-B568-BFD8-304D0A10A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00828-8095-08AD-834C-4124A32D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E6FC-FD3B-5AFD-B300-B05E1A9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0AE-DF45-CF84-76F7-628129F2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A735-066E-2717-67E8-2FC1855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4DD5-BCC2-D32C-BCFB-1281877C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0436-2919-29CF-57D9-3BFB8EBC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674A6-7EF6-AA23-8BCE-FB733FCF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8ED0-F8EB-9B37-7EDD-9A4C0B16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0759D-BF8C-E7C8-FE88-5ABA62AA7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BE8E9-3B47-94EB-8DD6-CAF0C985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92D0D-C6C3-4026-D42C-E3C25790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FB2FC-48DA-0A6F-A41E-54FD0498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560D-D6E2-0D86-C656-82147EDA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68455-C1D8-8063-AF5B-17E75C7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7F53-AA26-8892-B503-62FA094E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3F9A-BE5A-4478-234D-A7E61EE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40D98-CF3F-0036-7889-0EF66C98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3D3D-1220-4DA8-2838-B5B25ED3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1C5DB-DAC5-8922-F9AB-3769118E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CAF-80AB-B939-4265-DA462720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A9FE-E869-D251-E48D-7D0107AD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8ED3A-C121-BDF7-B14C-C3AF8DBF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F55D-4F94-874B-A505-38A91DC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2535-5FDE-EF67-B6DD-35E8B774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7CCB-E0C8-8078-B87B-5059C91E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7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176-49AF-D477-16A8-FAA3661B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636CA-A758-DD94-B192-B895F5DB9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D6C6-9589-98CC-E0F4-D3A6FDB3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8420-0780-4A9D-592A-A16B611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AA70F-40D2-2551-A701-BA6E0D04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CE5F0-16F3-B23B-19A5-FFA11C6A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9A357-2801-603E-5882-F7A0F0E9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4731-6A06-3F29-E525-06F27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E2D4-C8E5-8111-42F2-A458A9C7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23BA-09FE-0E03-3399-C775653F0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772B-9C74-2A35-839B-7BA26B1B2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576BD4-9DDB-AD1F-15EC-236CADBAC904}"/>
              </a:ext>
            </a:extLst>
          </p:cNvPr>
          <p:cNvSpPr/>
          <p:nvPr/>
        </p:nvSpPr>
        <p:spPr>
          <a:xfrm>
            <a:off x="1016000" y="130281"/>
            <a:ext cx="1679388" cy="92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EBED3-9168-8568-0CE5-3752C8ABA389}"/>
              </a:ext>
            </a:extLst>
          </p:cNvPr>
          <p:cNvSpPr/>
          <p:nvPr/>
        </p:nvSpPr>
        <p:spPr>
          <a:xfrm>
            <a:off x="9048376" y="130281"/>
            <a:ext cx="1679388" cy="92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E21DA-076E-1C8D-BCD1-18B75E9518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55694" y="1050658"/>
            <a:ext cx="0" cy="5657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84C591-106E-428D-238E-9E87B0744D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888070" y="1050658"/>
            <a:ext cx="0" cy="5657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3A49C9-6877-16A9-EBD6-E0B3351A6C11}"/>
              </a:ext>
            </a:extLst>
          </p:cNvPr>
          <p:cNvSpPr txBox="1"/>
          <p:nvPr/>
        </p:nvSpPr>
        <p:spPr>
          <a:xfrm>
            <a:off x="2304312" y="1278609"/>
            <a:ext cx="627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https://studies.cs.Helsinki.fi/exampleapp/spa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A980F-16C8-0276-6F40-984FCCE67518}"/>
              </a:ext>
            </a:extLst>
          </p:cNvPr>
          <p:cNvSpPr/>
          <p:nvPr/>
        </p:nvSpPr>
        <p:spPr>
          <a:xfrm>
            <a:off x="4306917" y="1647941"/>
            <a:ext cx="2270082" cy="3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8B521-703E-01DD-1073-96BC78A185CB}"/>
              </a:ext>
            </a:extLst>
          </p:cNvPr>
          <p:cNvSpPr txBox="1"/>
          <p:nvPr/>
        </p:nvSpPr>
        <p:spPr>
          <a:xfrm>
            <a:off x="2304312" y="2222949"/>
            <a:ext cx="627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https://studies.cs.Helsinki.fi/exampleapp/main.css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F7AF7-EC0F-05A8-2664-7149F92E8171}"/>
              </a:ext>
            </a:extLst>
          </p:cNvPr>
          <p:cNvSpPr/>
          <p:nvPr/>
        </p:nvSpPr>
        <p:spPr>
          <a:xfrm>
            <a:off x="4306917" y="2592281"/>
            <a:ext cx="2270082" cy="3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style sheet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7041D-BD12-AF39-A34C-D3FD34E9AA41}"/>
              </a:ext>
            </a:extLst>
          </p:cNvPr>
          <p:cNvSpPr txBox="1"/>
          <p:nvPr/>
        </p:nvSpPr>
        <p:spPr>
          <a:xfrm>
            <a:off x="2304312" y="2984904"/>
            <a:ext cx="627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https://studies.cs.Helsinki.fi/exampleapp/spa.js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F07F32-A14A-18B7-2075-EA6689F26B91}"/>
              </a:ext>
            </a:extLst>
          </p:cNvPr>
          <p:cNvSpPr/>
          <p:nvPr/>
        </p:nvSpPr>
        <p:spPr>
          <a:xfrm>
            <a:off x="4306917" y="3796476"/>
            <a:ext cx="2270082" cy="3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JavaScript file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068296-39D0-5AB8-3014-9AD96145F187}"/>
              </a:ext>
            </a:extLst>
          </p:cNvPr>
          <p:cNvSpPr/>
          <p:nvPr/>
        </p:nvSpPr>
        <p:spPr>
          <a:xfrm>
            <a:off x="6292319" y="1594895"/>
            <a:ext cx="1069787" cy="331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Status Code: 200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2C6F8B-FF04-14D3-A8ED-DDBBF4A992B9}"/>
              </a:ext>
            </a:extLst>
          </p:cNvPr>
          <p:cNvSpPr/>
          <p:nvPr/>
        </p:nvSpPr>
        <p:spPr>
          <a:xfrm>
            <a:off x="6292319" y="2532662"/>
            <a:ext cx="1069787" cy="331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Status Code: 200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769361-ED64-44A0-2FA0-D176D112C453}"/>
              </a:ext>
            </a:extLst>
          </p:cNvPr>
          <p:cNvSpPr/>
          <p:nvPr/>
        </p:nvSpPr>
        <p:spPr>
          <a:xfrm>
            <a:off x="6292319" y="3581790"/>
            <a:ext cx="1069787" cy="331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Status Code: 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A9E14-A527-BCDD-2549-53A1551AD166}"/>
              </a:ext>
            </a:extLst>
          </p:cNvPr>
          <p:cNvSpPr txBox="1"/>
          <p:nvPr/>
        </p:nvSpPr>
        <p:spPr>
          <a:xfrm>
            <a:off x="2304312" y="4598762"/>
            <a:ext cx="627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https://studies.cs.Helsinki.fi/exampleapp/data.json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B87220-A210-5DBF-42BD-146CCD73DF15}"/>
              </a:ext>
            </a:extLst>
          </p:cNvPr>
          <p:cNvSpPr/>
          <p:nvPr/>
        </p:nvSpPr>
        <p:spPr>
          <a:xfrm>
            <a:off x="4306917" y="5289765"/>
            <a:ext cx="2270082" cy="3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 data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A765EE-D671-FB59-1DE4-01E326CE5256}"/>
              </a:ext>
            </a:extLst>
          </p:cNvPr>
          <p:cNvSpPr/>
          <p:nvPr/>
        </p:nvSpPr>
        <p:spPr>
          <a:xfrm>
            <a:off x="6292319" y="5232157"/>
            <a:ext cx="1069787" cy="331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Status Code: 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54B85C-01E4-C048-8B41-C51EDD706400}"/>
              </a:ext>
            </a:extLst>
          </p:cNvPr>
          <p:cNvSpPr txBox="1"/>
          <p:nvPr/>
        </p:nvSpPr>
        <p:spPr>
          <a:xfrm>
            <a:off x="2304312" y="5826264"/>
            <a:ext cx="627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https://studies.cs.helsinki.fi/favicon.ico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E8CADA-5766-FA4C-3FDA-8049D65B3687}"/>
              </a:ext>
            </a:extLst>
          </p:cNvPr>
          <p:cNvSpPr/>
          <p:nvPr/>
        </p:nvSpPr>
        <p:spPr>
          <a:xfrm>
            <a:off x="4306917" y="6186855"/>
            <a:ext cx="2270082" cy="3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Favicon [Image]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BA90AB-A542-46D5-A172-FFC4E7753771}"/>
              </a:ext>
            </a:extLst>
          </p:cNvPr>
          <p:cNvSpPr/>
          <p:nvPr/>
        </p:nvSpPr>
        <p:spPr>
          <a:xfrm>
            <a:off x="6292319" y="6115599"/>
            <a:ext cx="1069787" cy="331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Status Code: 200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6CC9469-19ED-F870-7956-7E24C8C9A091}"/>
              </a:ext>
            </a:extLst>
          </p:cNvPr>
          <p:cNvSpPr/>
          <p:nvPr/>
        </p:nvSpPr>
        <p:spPr>
          <a:xfrm>
            <a:off x="2646784" y="4256289"/>
            <a:ext cx="5610502" cy="306678"/>
          </a:xfrm>
          <a:prstGeom prst="foldedCorner">
            <a:avLst/>
          </a:prstGeom>
          <a:solidFill>
            <a:srgbClr val="EEDC5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code fetches the notes from the server as JSON data.</a:t>
            </a:r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879C199D-0D7E-10B8-8F12-1A2976186EC5}"/>
              </a:ext>
            </a:extLst>
          </p:cNvPr>
          <p:cNvSpPr/>
          <p:nvPr/>
        </p:nvSpPr>
        <p:spPr>
          <a:xfrm>
            <a:off x="3261547" y="5641623"/>
            <a:ext cx="4360823" cy="210857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{“content”: “note 1”, “date”: “2023-4-21”}, {“content”: “note 2”, “date”: “2023-4-23”}, 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7BFB97-813E-65F1-5FCA-91B669581B1D}"/>
              </a:ext>
            </a:extLst>
          </p:cNvPr>
          <p:cNvCxnSpPr>
            <a:cxnSpLocks/>
          </p:cNvCxnSpPr>
          <p:nvPr/>
        </p:nvCxnSpPr>
        <p:spPr>
          <a:xfrm>
            <a:off x="1860331" y="1573752"/>
            <a:ext cx="80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C54A3-B1BC-B425-D822-E83986E9DF80}"/>
              </a:ext>
            </a:extLst>
          </p:cNvPr>
          <p:cNvSpPr/>
          <p:nvPr/>
        </p:nvSpPr>
        <p:spPr>
          <a:xfrm>
            <a:off x="9780927" y="1617892"/>
            <a:ext cx="106760" cy="878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254DE0-B2D4-F27D-3EE7-508D0C448405}"/>
              </a:ext>
            </a:extLst>
          </p:cNvPr>
          <p:cNvCxnSpPr>
            <a:cxnSpLocks/>
          </p:cNvCxnSpPr>
          <p:nvPr/>
        </p:nvCxnSpPr>
        <p:spPr>
          <a:xfrm flipH="1" flipV="1">
            <a:off x="1855694" y="2494258"/>
            <a:ext cx="7978613" cy="400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E0B121-5BFF-3493-1ED2-A8230F313A5E}"/>
              </a:ext>
            </a:extLst>
          </p:cNvPr>
          <p:cNvCxnSpPr>
            <a:cxnSpLocks/>
          </p:cNvCxnSpPr>
          <p:nvPr/>
        </p:nvCxnSpPr>
        <p:spPr>
          <a:xfrm>
            <a:off x="1860331" y="3020848"/>
            <a:ext cx="80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159BDC4-0687-D06B-F681-7D99A303DDF8}"/>
              </a:ext>
            </a:extLst>
          </p:cNvPr>
          <p:cNvSpPr/>
          <p:nvPr/>
        </p:nvSpPr>
        <p:spPr>
          <a:xfrm>
            <a:off x="9780927" y="3136700"/>
            <a:ext cx="106760" cy="878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909D0D-F364-43DB-033D-D76D827FF933}"/>
              </a:ext>
            </a:extLst>
          </p:cNvPr>
          <p:cNvCxnSpPr>
            <a:cxnSpLocks/>
          </p:cNvCxnSpPr>
          <p:nvPr/>
        </p:nvCxnSpPr>
        <p:spPr>
          <a:xfrm flipH="1" flipV="1">
            <a:off x="1855694" y="4152169"/>
            <a:ext cx="7978613" cy="400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82C9B7-436B-D393-C8A4-764E256EA7B4}"/>
              </a:ext>
            </a:extLst>
          </p:cNvPr>
          <p:cNvCxnSpPr>
            <a:cxnSpLocks/>
          </p:cNvCxnSpPr>
          <p:nvPr/>
        </p:nvCxnSpPr>
        <p:spPr>
          <a:xfrm>
            <a:off x="1860331" y="4894980"/>
            <a:ext cx="80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C71E42C-F2A7-0FFE-C602-A02DA837E6D6}"/>
              </a:ext>
            </a:extLst>
          </p:cNvPr>
          <p:cNvSpPr/>
          <p:nvPr/>
        </p:nvSpPr>
        <p:spPr>
          <a:xfrm>
            <a:off x="9780927" y="4968479"/>
            <a:ext cx="106760" cy="878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E1E560-DBC8-5D46-B918-EDCBBD490BF6}"/>
              </a:ext>
            </a:extLst>
          </p:cNvPr>
          <p:cNvCxnSpPr>
            <a:cxnSpLocks/>
          </p:cNvCxnSpPr>
          <p:nvPr/>
        </p:nvCxnSpPr>
        <p:spPr>
          <a:xfrm flipH="1" flipV="1">
            <a:off x="1855694" y="5879135"/>
            <a:ext cx="7978613" cy="400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671644-A3C6-1059-A254-42327B7A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1" y="1647941"/>
            <a:ext cx="1285884" cy="1628787"/>
          </a:xfrm>
          <a:prstGeom prst="rect">
            <a:avLst/>
          </a:prstGeom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B6770F0B-174F-984B-3896-36F4CE2487B7}"/>
              </a:ext>
            </a:extLst>
          </p:cNvPr>
          <p:cNvSpPr/>
          <p:nvPr/>
        </p:nvSpPr>
        <p:spPr>
          <a:xfrm>
            <a:off x="2663300" y="3250274"/>
            <a:ext cx="5610502" cy="273387"/>
          </a:xfrm>
          <a:prstGeom prst="foldedCorner">
            <a:avLst/>
          </a:prstGeom>
          <a:solidFill>
            <a:srgbClr val="EEDC5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browser executes the callback function that renders the notes. 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077DDFB-4E73-5565-C7D3-47C5666BC004}"/>
              </a:ext>
            </a:extLst>
          </p:cNvPr>
          <p:cNvSpPr/>
          <p:nvPr/>
        </p:nvSpPr>
        <p:spPr>
          <a:xfrm>
            <a:off x="2663300" y="4927918"/>
            <a:ext cx="6385076" cy="303407"/>
          </a:xfrm>
          <a:prstGeom prst="foldedCorner">
            <a:avLst/>
          </a:prstGeom>
          <a:solidFill>
            <a:srgbClr val="EEDC5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BM Plex Sans" panose="020B0503050203000203" pitchFamily="34" charset="0"/>
              </a:rPr>
              <a:t>The code adds HTML elements for displaying the notes to the page using the </a:t>
            </a:r>
            <a:r>
              <a:rPr lang="en-US" sz="1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BM Plex Sans" panose="020B0503050203000203" pitchFamily="34" charset="0"/>
              </a:rPr>
              <a:t>DOM-API.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40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Mahfoodh Al-Jufaily</dc:creator>
  <cp:lastModifiedBy>Mahfoodh Al-Jufaily</cp:lastModifiedBy>
  <cp:revision>1</cp:revision>
  <dcterms:created xsi:type="dcterms:W3CDTF">2023-04-24T08:24:13Z</dcterms:created>
  <dcterms:modified xsi:type="dcterms:W3CDTF">2023-04-24T13:44:07Z</dcterms:modified>
</cp:coreProperties>
</file>