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76.png" ContentType="image/png"/>
  <Override PartName="/ppt/media/image175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44.png" ContentType="image/png"/>
  <Override PartName="/ppt/media/image153.png" ContentType="image/png"/>
  <Override PartName="/ppt/media/image43.png" ContentType="image/png"/>
  <Override PartName="/ppt/media/image152.png" ContentType="image/png"/>
  <Override PartName="/ppt/media/image42.png" ContentType="image/png"/>
  <Override PartName="/ppt/media/image151.png" ContentType="image/png"/>
  <Override PartName="/ppt/media/image150.png" ContentType="image/png"/>
  <Override PartName="/ppt/media/image39.png" ContentType="image/png"/>
  <Override PartName="/ppt/media/image50.png" ContentType="image/png"/>
  <Override PartName="/ppt/media/image148.png" ContentType="image/png"/>
  <Override PartName="/ppt/media/image14.png" ContentType="image/png"/>
  <Override PartName="/ppt/media/image123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122.png" ContentType="image/png"/>
  <Override PartName="/ppt/media/image37.png" ContentType="image/png"/>
  <Override PartName="/ppt/media/image146.png" ContentType="image/png"/>
  <Override PartName="/ppt/media/image12.png" ContentType="image/png"/>
  <Override PartName="/ppt/media/image121.png" ContentType="image/png"/>
  <Override PartName="/ppt/media/image16.png" ContentType="image/png"/>
  <Override PartName="/ppt/media/image125.png" ContentType="image/png"/>
  <Override PartName="/ppt/media/image15.png" ContentType="image/png"/>
  <Override PartName="/ppt/media/image124.png" ContentType="image/png"/>
  <Override PartName="/ppt/media/image17.png" ContentType="image/png"/>
  <Override PartName="/ppt/media/image126.png" ContentType="image/png"/>
  <Override PartName="/ppt/media/image18.png" ContentType="image/png"/>
  <Override PartName="/ppt/media/image127.png" ContentType="image/png"/>
  <Override PartName="/ppt/media/image19.png" ContentType="image/png"/>
  <Override PartName="/ppt/media/image45.png" ContentType="image/png"/>
  <Override PartName="/ppt/media/image154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73.jpeg" ContentType="image/jpe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24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57.png" ContentType="image/png"/>
  <Override PartName="/ppt/media/image174.jpeg" ContentType="image/jpeg"/>
  <Override PartName="/ppt/media/image166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33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9.png" ContentType="image/png"/>
  <Override PartName="/ppt/media/image10.png" ContentType="image/png"/>
  <Override PartName="/ppt/media/image108.png" ContentType="image/png"/>
  <Override PartName="/ppt/media/image8.png" ContentType="image/png"/>
  <Override PartName="/ppt/media/image89.png" ContentType="image/png"/>
  <Override PartName="/ppt/media/image107.png" ContentType="image/png"/>
  <Override PartName="/ppt/media/image62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4.png" ContentType="image/png"/>
  <Override PartName="/ppt/media/image2.png" ContentType="image/png"/>
  <Override PartName="/ppt/media/image83.png" ContentType="image/png"/>
  <Override PartName="/ppt/media/image101.png" ContentType="image/png"/>
  <Override PartName="/ppt/media/image63.png" ContentType="image/png"/>
  <Override PartName="/ppt/media/image1.png" ContentType="image/png"/>
  <Override PartName="/ppt/media/image82.png" ContentType="image/png"/>
  <Override PartName="/ppt/media/image100.png" ContentType="image/png"/>
  <Override PartName="/ppt/media/image65.png" ContentType="image/png"/>
  <Override PartName="/ppt/media/image3.png" ContentType="image/png"/>
  <Override PartName="/ppt/media/image84.png" ContentType="image/png"/>
  <Override PartName="/ppt/media/image102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04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05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1.png" ContentType="image/png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31.png" ContentType="image/png"/>
  <Override PartName="/ppt/media/image129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slideLayout" Target="../slideLayouts/slideLayout1.xml"/><Relationship Id="rId15" Type="http://schemas.openxmlformats.org/officeDocument/2006/relationships/slideLayout" Target="../slideLayouts/slideLayout2.xml"/><Relationship Id="rId16" Type="http://schemas.openxmlformats.org/officeDocument/2006/relationships/slideLayout" Target="../slideLayouts/slideLayout3.xml"/><Relationship Id="rId17" Type="http://schemas.openxmlformats.org/officeDocument/2006/relationships/slideLayout" Target="../slideLayouts/slideLayout4.xml"/><Relationship Id="rId18" Type="http://schemas.openxmlformats.org/officeDocument/2006/relationships/slideLayout" Target="../slideLayouts/slideLayout5.xml"/><Relationship Id="rId19" Type="http://schemas.openxmlformats.org/officeDocument/2006/relationships/slideLayout" Target="../slideLayouts/slideLayout6.xml"/><Relationship Id="rId2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9.xml"/><Relationship Id="rId23" Type="http://schemas.openxmlformats.org/officeDocument/2006/relationships/slideLayout" Target="../slideLayouts/slideLayout10.xml"/><Relationship Id="rId24" Type="http://schemas.openxmlformats.org/officeDocument/2006/relationships/slideLayout" Target="../slideLayouts/slideLayout11.xml"/><Relationship Id="rId2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slideLayout" Target="../slideLayouts/slideLayout13.xml"/><Relationship Id="rId23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15.xml"/><Relationship Id="rId25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17.xml"/><Relationship Id="rId27" Type="http://schemas.openxmlformats.org/officeDocument/2006/relationships/slideLayout" Target="../slideLayouts/slideLayout18.xml"/><Relationship Id="rId28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Relationship Id="rId19" Type="http://schemas.openxmlformats.org/officeDocument/2006/relationships/image" Target="../media/image169.png"/><Relationship Id="rId20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5.xml"/><Relationship Id="rId29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9ECCD717-0BEE-42C6-981E-0C7F802D4C7F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5714640" y="0"/>
            <a:ext cx="3429360" cy="3643560"/>
            <a:chOff x="5714640" y="0"/>
            <a:chExt cx="3429360" cy="3643560"/>
          </a:xfrm>
        </p:grpSpPr>
        <p:pic>
          <p:nvPicPr>
            <p:cNvPr id="2" name="Google Shape;263;p10" descr=""/>
            <p:cNvPicPr/>
            <p:nvPr/>
          </p:nvPicPr>
          <p:blipFill>
            <a:blip r:embed="rId2"/>
            <a:stretch/>
          </p:blipFill>
          <p:spPr>
            <a:xfrm>
              <a:off x="7772400" y="2747160"/>
              <a:ext cx="1371600" cy="89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Google Shape;264;p10" descr=""/>
            <p:cNvPicPr/>
            <p:nvPr/>
          </p:nvPicPr>
          <p:blipFill>
            <a:blip r:embed="rId3"/>
            <a:stretch/>
          </p:blipFill>
          <p:spPr>
            <a:xfrm>
              <a:off x="7086600" y="2061360"/>
              <a:ext cx="1371600" cy="89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Google Shape;265;p10" descr=""/>
            <p:cNvPicPr/>
            <p:nvPr/>
          </p:nvPicPr>
          <p:blipFill>
            <a:blip r:embed="rId4"/>
            <a:stretch/>
          </p:blipFill>
          <p:spPr>
            <a:xfrm>
              <a:off x="7772400" y="1373760"/>
              <a:ext cx="1371600" cy="896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Google Shape;266;p10" descr=""/>
            <p:cNvPicPr/>
            <p:nvPr/>
          </p:nvPicPr>
          <p:blipFill>
            <a:blip r:embed="rId5"/>
            <a:stretch/>
          </p:blipFill>
          <p:spPr>
            <a:xfrm>
              <a:off x="7086600" y="687600"/>
              <a:ext cx="1371600" cy="896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" name="Group 3"/>
            <p:cNvGrpSpPr/>
            <p:nvPr/>
          </p:nvGrpSpPr>
          <p:grpSpPr>
            <a:xfrm>
              <a:off x="5714640" y="0"/>
              <a:ext cx="3429360" cy="896400"/>
              <a:chOff x="5714640" y="0"/>
              <a:chExt cx="3429360" cy="896400"/>
            </a:xfrm>
          </p:grpSpPr>
          <p:pic>
            <p:nvPicPr>
              <p:cNvPr id="7" name="Google Shape;268;p10" descr=""/>
              <p:cNvPicPr/>
              <p:nvPr/>
            </p:nvPicPr>
            <p:blipFill>
              <a:blip r:embed="rId6"/>
              <a:stretch/>
            </p:blipFill>
            <p:spPr>
              <a:xfrm>
                <a:off x="7772400" y="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Google Shape;269;p10" descr=""/>
              <p:cNvPicPr/>
              <p:nvPr/>
            </p:nvPicPr>
            <p:blipFill>
              <a:blip r:embed="rId7"/>
              <a:stretch/>
            </p:blipFill>
            <p:spPr>
              <a:xfrm>
                <a:off x="5714640" y="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9" name="Group 4"/>
          <p:cNvGrpSpPr/>
          <p:nvPr/>
        </p:nvGrpSpPr>
        <p:grpSpPr>
          <a:xfrm>
            <a:off x="360" y="3095280"/>
            <a:ext cx="5487120" cy="2270160"/>
            <a:chOff x="360" y="3095280"/>
            <a:chExt cx="5487120" cy="2270160"/>
          </a:xfrm>
        </p:grpSpPr>
        <p:grpSp>
          <p:nvGrpSpPr>
            <p:cNvPr id="10" name="Group 5"/>
            <p:cNvGrpSpPr/>
            <p:nvPr/>
          </p:nvGrpSpPr>
          <p:grpSpPr>
            <a:xfrm>
              <a:off x="360" y="4469040"/>
              <a:ext cx="5487120" cy="896400"/>
              <a:chOff x="360" y="4469040"/>
              <a:chExt cx="5487120" cy="896400"/>
            </a:xfrm>
          </p:grpSpPr>
          <p:pic>
            <p:nvPicPr>
              <p:cNvPr id="11" name="Google Shape;272;p10" descr=""/>
              <p:cNvPicPr/>
              <p:nvPr/>
            </p:nvPicPr>
            <p:blipFill>
              <a:blip r:embed="rId8"/>
              <a:stretch/>
            </p:blipFill>
            <p:spPr>
              <a:xfrm>
                <a:off x="4115880" y="44690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Google Shape;273;p10" descr=""/>
              <p:cNvPicPr/>
              <p:nvPr/>
            </p:nvPicPr>
            <p:blipFill>
              <a:blip r:embed="rId9"/>
              <a:stretch/>
            </p:blipFill>
            <p:spPr>
              <a:xfrm>
                <a:off x="2058120" y="44690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Google Shape;274;p10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0" y="44690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4" name="Group 6"/>
            <p:cNvGrpSpPr/>
            <p:nvPr/>
          </p:nvGrpSpPr>
          <p:grpSpPr>
            <a:xfrm>
              <a:off x="686520" y="3781440"/>
              <a:ext cx="3429360" cy="896400"/>
              <a:chOff x="686520" y="3781440"/>
              <a:chExt cx="3429360" cy="896400"/>
            </a:xfrm>
          </p:grpSpPr>
          <p:pic>
            <p:nvPicPr>
              <p:cNvPr id="15" name="Google Shape;276;p10" descr=""/>
              <p:cNvPicPr/>
              <p:nvPr/>
            </p:nvPicPr>
            <p:blipFill>
              <a:blip r:embed="rId11"/>
              <a:stretch/>
            </p:blipFill>
            <p:spPr>
              <a:xfrm>
                <a:off x="2744280" y="37814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Google Shape;277;p10" descr=""/>
              <p:cNvPicPr/>
              <p:nvPr/>
            </p:nvPicPr>
            <p:blipFill>
              <a:blip r:embed="rId12"/>
              <a:stretch/>
            </p:blipFill>
            <p:spPr>
              <a:xfrm>
                <a:off x="686520" y="37814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7" name="Google Shape;278;p10" descr=""/>
            <p:cNvPicPr/>
            <p:nvPr/>
          </p:nvPicPr>
          <p:blipFill>
            <a:blip r:embed="rId13"/>
            <a:stretch/>
          </p:blipFill>
          <p:spPr>
            <a:xfrm>
              <a:off x="360" y="3095280"/>
              <a:ext cx="1371600" cy="896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  <p:sldLayoutId id="2147483660" r:id="rId2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912960" y="0"/>
            <a:ext cx="8231040" cy="4331160"/>
            <a:chOff x="912960" y="0"/>
            <a:chExt cx="8231040" cy="4331160"/>
          </a:xfrm>
        </p:grpSpPr>
        <p:pic>
          <p:nvPicPr>
            <p:cNvPr id="57" name="Google Shape;42;p3" descr=""/>
            <p:cNvPicPr/>
            <p:nvPr/>
          </p:nvPicPr>
          <p:blipFill>
            <a:blip r:embed="rId2"/>
            <a:stretch/>
          </p:blipFill>
          <p:spPr>
            <a:xfrm>
              <a:off x="7086600" y="3434760"/>
              <a:ext cx="1371600" cy="896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8" name="Group 2"/>
            <p:cNvGrpSpPr/>
            <p:nvPr/>
          </p:nvGrpSpPr>
          <p:grpSpPr>
            <a:xfrm>
              <a:off x="5714640" y="2747160"/>
              <a:ext cx="3429360" cy="896400"/>
              <a:chOff x="5714640" y="2747160"/>
              <a:chExt cx="3429360" cy="896400"/>
            </a:xfrm>
          </p:grpSpPr>
          <p:pic>
            <p:nvPicPr>
              <p:cNvPr id="59" name="Google Shape;44;p3" descr=""/>
              <p:cNvPicPr/>
              <p:nvPr/>
            </p:nvPicPr>
            <p:blipFill>
              <a:blip r:embed="rId3"/>
              <a:stretch/>
            </p:blipFill>
            <p:spPr>
              <a:xfrm>
                <a:off x="7772400" y="274716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" name="Google Shape;45;p3" descr=""/>
              <p:cNvPicPr/>
              <p:nvPr/>
            </p:nvPicPr>
            <p:blipFill>
              <a:blip r:embed="rId4"/>
              <a:stretch/>
            </p:blipFill>
            <p:spPr>
              <a:xfrm>
                <a:off x="5714640" y="274716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1" name="Group 3"/>
            <p:cNvGrpSpPr/>
            <p:nvPr/>
          </p:nvGrpSpPr>
          <p:grpSpPr>
            <a:xfrm>
              <a:off x="5028480" y="2061360"/>
              <a:ext cx="3429720" cy="896400"/>
              <a:chOff x="5028480" y="2061360"/>
              <a:chExt cx="3429720" cy="896400"/>
            </a:xfrm>
          </p:grpSpPr>
          <p:pic>
            <p:nvPicPr>
              <p:cNvPr id="62" name="Google Shape;47;p3" descr=""/>
              <p:cNvPicPr/>
              <p:nvPr/>
            </p:nvPicPr>
            <p:blipFill>
              <a:blip r:embed="rId5"/>
              <a:stretch/>
            </p:blipFill>
            <p:spPr>
              <a:xfrm>
                <a:off x="7086600" y="206136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3" name="Google Shape;48;p3" descr=""/>
              <p:cNvPicPr/>
              <p:nvPr/>
            </p:nvPicPr>
            <p:blipFill>
              <a:blip r:embed="rId6"/>
              <a:stretch/>
            </p:blipFill>
            <p:spPr>
              <a:xfrm>
                <a:off x="5028480" y="206136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4" name="Group 4"/>
            <p:cNvGrpSpPr/>
            <p:nvPr/>
          </p:nvGrpSpPr>
          <p:grpSpPr>
            <a:xfrm>
              <a:off x="5714640" y="1373760"/>
              <a:ext cx="3429360" cy="896400"/>
              <a:chOff x="5714640" y="1373760"/>
              <a:chExt cx="3429360" cy="896400"/>
            </a:xfrm>
          </p:grpSpPr>
          <p:pic>
            <p:nvPicPr>
              <p:cNvPr id="65" name="Google Shape;50;p3" descr=""/>
              <p:cNvPicPr/>
              <p:nvPr/>
            </p:nvPicPr>
            <p:blipFill>
              <a:blip r:embed="rId7"/>
              <a:stretch/>
            </p:blipFill>
            <p:spPr>
              <a:xfrm>
                <a:off x="7772400" y="137376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6" name="Google Shape;51;p3" descr=""/>
              <p:cNvPicPr/>
              <p:nvPr/>
            </p:nvPicPr>
            <p:blipFill>
              <a:blip r:embed="rId8"/>
              <a:stretch/>
            </p:blipFill>
            <p:spPr>
              <a:xfrm>
                <a:off x="5714640" y="137376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7" name="Group 5"/>
            <p:cNvGrpSpPr/>
            <p:nvPr/>
          </p:nvGrpSpPr>
          <p:grpSpPr>
            <a:xfrm>
              <a:off x="912960" y="687600"/>
              <a:ext cx="7545240" cy="896400"/>
              <a:chOff x="912960" y="687600"/>
              <a:chExt cx="7545240" cy="896400"/>
            </a:xfrm>
          </p:grpSpPr>
          <p:pic>
            <p:nvPicPr>
              <p:cNvPr id="68" name="Google Shape;53;p3" descr=""/>
              <p:cNvPicPr/>
              <p:nvPr/>
            </p:nvPicPr>
            <p:blipFill>
              <a:blip r:embed="rId9"/>
              <a:stretch/>
            </p:blipFill>
            <p:spPr>
              <a:xfrm>
                <a:off x="7086600" y="68760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" name="Google Shape;54;p3" descr=""/>
              <p:cNvPicPr/>
              <p:nvPr/>
            </p:nvPicPr>
            <p:blipFill>
              <a:blip r:embed="rId10"/>
              <a:stretch/>
            </p:blipFill>
            <p:spPr>
              <a:xfrm>
                <a:off x="5028480" y="68760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0" name="Google Shape;55;p3" descr=""/>
              <p:cNvPicPr/>
              <p:nvPr/>
            </p:nvPicPr>
            <p:blipFill>
              <a:blip r:embed="rId11"/>
              <a:stretch/>
            </p:blipFill>
            <p:spPr>
              <a:xfrm>
                <a:off x="2970720" y="68760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Google Shape;56;p3" descr=""/>
              <p:cNvPicPr/>
              <p:nvPr/>
            </p:nvPicPr>
            <p:blipFill>
              <a:blip r:embed="rId12"/>
              <a:stretch/>
            </p:blipFill>
            <p:spPr>
              <a:xfrm>
                <a:off x="912960" y="68760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72" name="Group 6"/>
            <p:cNvGrpSpPr/>
            <p:nvPr/>
          </p:nvGrpSpPr>
          <p:grpSpPr>
            <a:xfrm>
              <a:off x="1599120" y="0"/>
              <a:ext cx="7544880" cy="896400"/>
              <a:chOff x="1599120" y="0"/>
              <a:chExt cx="7544880" cy="896400"/>
            </a:xfrm>
          </p:grpSpPr>
          <p:pic>
            <p:nvPicPr>
              <p:cNvPr id="73" name="Google Shape;58;p3" descr=""/>
              <p:cNvPicPr/>
              <p:nvPr/>
            </p:nvPicPr>
            <p:blipFill>
              <a:blip r:embed="rId13"/>
              <a:stretch/>
            </p:blipFill>
            <p:spPr>
              <a:xfrm>
                <a:off x="7772400" y="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4" name="Google Shape;59;p3" descr=""/>
              <p:cNvPicPr/>
              <p:nvPr/>
            </p:nvPicPr>
            <p:blipFill>
              <a:blip r:embed="rId14"/>
              <a:stretch/>
            </p:blipFill>
            <p:spPr>
              <a:xfrm>
                <a:off x="5714640" y="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5" name="Google Shape;60;p3" descr=""/>
              <p:cNvPicPr/>
              <p:nvPr/>
            </p:nvPicPr>
            <p:blipFill>
              <a:blip r:embed="rId15"/>
              <a:stretch/>
            </p:blipFill>
            <p:spPr>
              <a:xfrm>
                <a:off x="3656880" y="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6" name="Google Shape;61;p3" descr=""/>
              <p:cNvPicPr/>
              <p:nvPr/>
            </p:nvPicPr>
            <p:blipFill>
              <a:blip r:embed="rId16"/>
              <a:stretch/>
            </p:blipFill>
            <p:spPr>
              <a:xfrm>
                <a:off x="1599120" y="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77" name="Group 7"/>
          <p:cNvGrpSpPr/>
          <p:nvPr/>
        </p:nvGrpSpPr>
        <p:grpSpPr>
          <a:xfrm>
            <a:off x="360" y="3088080"/>
            <a:ext cx="4115520" cy="2270160"/>
            <a:chOff x="360" y="3088080"/>
            <a:chExt cx="4115520" cy="2270160"/>
          </a:xfrm>
        </p:grpSpPr>
        <p:grpSp>
          <p:nvGrpSpPr>
            <p:cNvPr id="78" name="Group 8"/>
            <p:cNvGrpSpPr/>
            <p:nvPr/>
          </p:nvGrpSpPr>
          <p:grpSpPr>
            <a:xfrm>
              <a:off x="360" y="4461840"/>
              <a:ext cx="3429360" cy="896400"/>
              <a:chOff x="360" y="4461840"/>
              <a:chExt cx="3429360" cy="896400"/>
            </a:xfrm>
          </p:grpSpPr>
          <p:pic>
            <p:nvPicPr>
              <p:cNvPr id="79" name="Google Shape;64;p3" descr=""/>
              <p:cNvPicPr/>
              <p:nvPr/>
            </p:nvPicPr>
            <p:blipFill>
              <a:blip r:embed="rId17"/>
              <a:stretch/>
            </p:blipFill>
            <p:spPr>
              <a:xfrm>
                <a:off x="2058120" y="44618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Google Shape;65;p3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0" y="44618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1" name="Group 9"/>
            <p:cNvGrpSpPr/>
            <p:nvPr/>
          </p:nvGrpSpPr>
          <p:grpSpPr>
            <a:xfrm>
              <a:off x="686520" y="3774240"/>
              <a:ext cx="3429360" cy="896400"/>
              <a:chOff x="686520" y="3774240"/>
              <a:chExt cx="3429360" cy="896400"/>
            </a:xfrm>
          </p:grpSpPr>
          <p:pic>
            <p:nvPicPr>
              <p:cNvPr id="82" name="Google Shape;67;p3" descr=""/>
              <p:cNvPicPr/>
              <p:nvPr/>
            </p:nvPicPr>
            <p:blipFill>
              <a:blip r:embed="rId19"/>
              <a:stretch/>
            </p:blipFill>
            <p:spPr>
              <a:xfrm>
                <a:off x="2744280" y="37742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" name="Google Shape;68;p3" descr=""/>
              <p:cNvPicPr/>
              <p:nvPr/>
            </p:nvPicPr>
            <p:blipFill>
              <a:blip r:embed="rId20"/>
              <a:stretch/>
            </p:blipFill>
            <p:spPr>
              <a:xfrm>
                <a:off x="686520" y="3774240"/>
                <a:ext cx="1371600" cy="8964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4" name="Google Shape;69;p3" descr=""/>
            <p:cNvPicPr/>
            <p:nvPr/>
          </p:nvPicPr>
          <p:blipFill>
            <a:blip r:embed="rId21"/>
            <a:stretch/>
          </p:blipFill>
          <p:spPr>
            <a:xfrm>
              <a:off x="360" y="3088080"/>
              <a:ext cx="1371600" cy="896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PlaceHolder 10"/>
          <p:cNvSpPr>
            <a:spLocks noGrp="1"/>
          </p:cNvSpPr>
          <p:nvPr>
            <p:ph type="title"/>
          </p:nvPr>
        </p:nvSpPr>
        <p:spPr>
          <a:xfrm>
            <a:off x="2027520" y="1629360"/>
            <a:ext cx="5088240" cy="1159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124" name="Google Shape;145;p6" descr=""/>
            <p:cNvPicPr/>
            <p:nvPr/>
          </p:nvPicPr>
          <p:blipFill>
            <a:blip r:embed="rId2"/>
            <a:stretch/>
          </p:blipFill>
          <p:spPr>
            <a:xfrm>
              <a:off x="8347680" y="159228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Google Shape;146;p6" descr=""/>
            <p:cNvPicPr/>
            <p:nvPr/>
          </p:nvPicPr>
          <p:blipFill>
            <a:blip r:embed="rId3"/>
            <a:stretch/>
          </p:blipFill>
          <p:spPr>
            <a:xfrm>
              <a:off x="7949160" y="119376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6" name="Group 2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127" name="Google Shape;148;p6" descr=""/>
              <p:cNvPicPr/>
              <p:nvPr/>
            </p:nvPicPr>
            <p:blipFill>
              <a:blip r:embed="rId4"/>
              <a:stretch/>
            </p:blipFill>
            <p:spPr>
              <a:xfrm>
                <a:off x="83476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8" name="Google Shape;149;p6" descr=""/>
              <p:cNvPicPr/>
              <p:nvPr/>
            </p:nvPicPr>
            <p:blipFill>
              <a:blip r:embed="rId5"/>
              <a:stretch/>
            </p:blipFill>
            <p:spPr>
              <a:xfrm>
                <a:off x="71524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9" name="Google Shape;150;p6" descr=""/>
              <p:cNvPicPr/>
              <p:nvPr/>
            </p:nvPicPr>
            <p:blipFill>
              <a:blip r:embed="rId6"/>
              <a:stretch/>
            </p:blipFill>
            <p:spPr>
              <a:xfrm>
                <a:off x="595764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30" name="Group 3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131" name="Google Shape;152;p6" descr=""/>
              <p:cNvPicPr/>
              <p:nvPr/>
            </p:nvPicPr>
            <p:blipFill>
              <a:blip r:embed="rId7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2" name="Google Shape;153;p6" descr=""/>
              <p:cNvPicPr/>
              <p:nvPr/>
            </p:nvPicPr>
            <p:blipFill>
              <a:blip r:embed="rId8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3" name="Google Shape;154;p6" descr=""/>
              <p:cNvPicPr/>
              <p:nvPr/>
            </p:nvPicPr>
            <p:blipFill>
              <a:blip r:embed="rId9"/>
              <a:stretch/>
            </p:blipFill>
            <p:spPr>
              <a:xfrm>
                <a:off x="55591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4" name="Google Shape;155;p6" descr=""/>
              <p:cNvPicPr/>
              <p:nvPr/>
            </p:nvPicPr>
            <p:blipFill>
              <a:blip r:embed="rId10"/>
              <a:stretch/>
            </p:blipFill>
            <p:spPr>
              <a:xfrm>
                <a:off x="436428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35" name="Group 4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136" name="Google Shape;157;p6" descr=""/>
              <p:cNvPicPr/>
              <p:nvPr/>
            </p:nvPicPr>
            <p:blipFill>
              <a:blip r:embed="rId11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7" name="Google Shape;158;p6" descr=""/>
              <p:cNvPicPr/>
              <p:nvPr/>
            </p:nvPicPr>
            <p:blipFill>
              <a:blip r:embed="rId12"/>
              <a:stretch/>
            </p:blipFill>
            <p:spPr>
              <a:xfrm>
                <a:off x="71524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8" name="Google Shape;159;p6" descr=""/>
              <p:cNvPicPr/>
              <p:nvPr/>
            </p:nvPicPr>
            <p:blipFill>
              <a:blip r:embed="rId13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9" name="Google Shape;160;p6" descr=""/>
              <p:cNvPicPr/>
              <p:nvPr/>
            </p:nvPicPr>
            <p:blipFill>
              <a:blip r:embed="rId14"/>
              <a:stretch/>
            </p:blipFill>
            <p:spPr>
              <a:xfrm>
                <a:off x="47624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40" name="Group 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141" name="Group 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142" name="Google Shape;163;p6" descr=""/>
              <p:cNvPicPr/>
              <p:nvPr/>
            </p:nvPicPr>
            <p:blipFill>
              <a:blip r:embed="rId15"/>
              <a:stretch/>
            </p:blipFill>
            <p:spPr>
              <a:xfrm>
                <a:off x="159372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3" name="Google Shape;164;p6" descr=""/>
              <p:cNvPicPr/>
              <p:nvPr/>
            </p:nvPicPr>
            <p:blipFill>
              <a:blip r:embed="rId16"/>
              <a:stretch/>
            </p:blipFill>
            <p:spPr>
              <a:xfrm>
                <a:off x="39888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44" name="Group 7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145" name="Google Shape;166;p6" descr=""/>
              <p:cNvPicPr/>
              <p:nvPr/>
            </p:nvPicPr>
            <p:blipFill>
              <a:blip r:embed="rId17"/>
              <a:stretch/>
            </p:blipFill>
            <p:spPr>
              <a:xfrm>
                <a:off x="11955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6" name="Google Shape;167;p6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47" name="Google Shape;168;p6" descr=""/>
            <p:cNvPicPr/>
            <p:nvPr/>
          </p:nvPicPr>
          <p:blipFill>
            <a:blip r:embed="rId19"/>
            <a:stretch/>
          </p:blipFill>
          <p:spPr>
            <a:xfrm>
              <a:off x="398880" y="395316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PlaceHolder 8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776520" y="1524240"/>
            <a:ext cx="3587040" cy="30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0"/>
          <p:cNvSpPr>
            <a:spLocks noGrp="1"/>
          </p:cNvSpPr>
          <p:nvPr>
            <p:ph type="body"/>
          </p:nvPr>
        </p:nvSpPr>
        <p:spPr>
          <a:xfrm>
            <a:off x="4780080" y="1524240"/>
            <a:ext cx="3587040" cy="30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11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3E18994C-8CAF-46BD-AD61-E4F8E224AB51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189" name="Google Shape;116;p5" descr=""/>
            <p:cNvPicPr/>
            <p:nvPr/>
          </p:nvPicPr>
          <p:blipFill>
            <a:blip r:embed="rId2"/>
            <a:stretch/>
          </p:blipFill>
          <p:spPr>
            <a:xfrm>
              <a:off x="8347680" y="159228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0" name="Google Shape;117;p5" descr=""/>
            <p:cNvPicPr/>
            <p:nvPr/>
          </p:nvPicPr>
          <p:blipFill>
            <a:blip r:embed="rId3"/>
            <a:stretch/>
          </p:blipFill>
          <p:spPr>
            <a:xfrm>
              <a:off x="7949160" y="119376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91" name="Group 2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192" name="Google Shape;119;p5" descr=""/>
              <p:cNvPicPr/>
              <p:nvPr/>
            </p:nvPicPr>
            <p:blipFill>
              <a:blip r:embed="rId4"/>
              <a:stretch/>
            </p:blipFill>
            <p:spPr>
              <a:xfrm>
                <a:off x="83476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3" name="Google Shape;120;p5" descr=""/>
              <p:cNvPicPr/>
              <p:nvPr/>
            </p:nvPicPr>
            <p:blipFill>
              <a:blip r:embed="rId5"/>
              <a:stretch/>
            </p:blipFill>
            <p:spPr>
              <a:xfrm>
                <a:off x="71524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4" name="Google Shape;121;p5" descr=""/>
              <p:cNvPicPr/>
              <p:nvPr/>
            </p:nvPicPr>
            <p:blipFill>
              <a:blip r:embed="rId6"/>
              <a:stretch/>
            </p:blipFill>
            <p:spPr>
              <a:xfrm>
                <a:off x="595764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95" name="Group 3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196" name="Google Shape;123;p5" descr=""/>
              <p:cNvPicPr/>
              <p:nvPr/>
            </p:nvPicPr>
            <p:blipFill>
              <a:blip r:embed="rId7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7" name="Google Shape;124;p5" descr=""/>
              <p:cNvPicPr/>
              <p:nvPr/>
            </p:nvPicPr>
            <p:blipFill>
              <a:blip r:embed="rId8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8" name="Google Shape;125;p5" descr=""/>
              <p:cNvPicPr/>
              <p:nvPr/>
            </p:nvPicPr>
            <p:blipFill>
              <a:blip r:embed="rId9"/>
              <a:stretch/>
            </p:blipFill>
            <p:spPr>
              <a:xfrm>
                <a:off x="55591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9" name="Google Shape;126;p5" descr=""/>
              <p:cNvPicPr/>
              <p:nvPr/>
            </p:nvPicPr>
            <p:blipFill>
              <a:blip r:embed="rId10"/>
              <a:stretch/>
            </p:blipFill>
            <p:spPr>
              <a:xfrm>
                <a:off x="436428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00" name="Group 4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201" name="Google Shape;128;p5" descr=""/>
              <p:cNvPicPr/>
              <p:nvPr/>
            </p:nvPicPr>
            <p:blipFill>
              <a:blip r:embed="rId11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2" name="Google Shape;129;p5" descr=""/>
              <p:cNvPicPr/>
              <p:nvPr/>
            </p:nvPicPr>
            <p:blipFill>
              <a:blip r:embed="rId12"/>
              <a:stretch/>
            </p:blipFill>
            <p:spPr>
              <a:xfrm>
                <a:off x="71524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3" name="Google Shape;130;p5" descr=""/>
              <p:cNvPicPr/>
              <p:nvPr/>
            </p:nvPicPr>
            <p:blipFill>
              <a:blip r:embed="rId13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4" name="Google Shape;131;p5" descr=""/>
              <p:cNvPicPr/>
              <p:nvPr/>
            </p:nvPicPr>
            <p:blipFill>
              <a:blip r:embed="rId14"/>
              <a:stretch/>
            </p:blipFill>
            <p:spPr>
              <a:xfrm>
                <a:off x="47624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05" name="Group 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206" name="Group 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207" name="Google Shape;134;p5" descr=""/>
              <p:cNvPicPr/>
              <p:nvPr/>
            </p:nvPicPr>
            <p:blipFill>
              <a:blip r:embed="rId15"/>
              <a:stretch/>
            </p:blipFill>
            <p:spPr>
              <a:xfrm>
                <a:off x="159372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Google Shape;135;p5" descr=""/>
              <p:cNvPicPr/>
              <p:nvPr/>
            </p:nvPicPr>
            <p:blipFill>
              <a:blip r:embed="rId16"/>
              <a:stretch/>
            </p:blipFill>
            <p:spPr>
              <a:xfrm>
                <a:off x="39888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09" name="Group 7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210" name="Google Shape;137;p5" descr=""/>
              <p:cNvPicPr/>
              <p:nvPr/>
            </p:nvPicPr>
            <p:blipFill>
              <a:blip r:embed="rId17"/>
              <a:stretch/>
            </p:blipFill>
            <p:spPr>
              <a:xfrm>
                <a:off x="11955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1" name="Google Shape;138;p5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12" name="Google Shape;139;p5" descr=""/>
            <p:cNvPicPr/>
            <p:nvPr/>
          </p:nvPicPr>
          <p:blipFill>
            <a:blip r:embed="rId19"/>
            <a:stretch/>
          </p:blipFill>
          <p:spPr>
            <a:xfrm>
              <a:off x="398880" y="395316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3" name="PlaceHolder 8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9"/>
          <p:cNvSpPr>
            <a:spLocks noGrp="1"/>
          </p:cNvSpPr>
          <p:nvPr>
            <p:ph type="body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0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6512BD9-8FD6-4018-AE12-44D024F3A617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1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253" name="Google Shape;175;p7" descr=""/>
            <p:cNvPicPr/>
            <p:nvPr/>
          </p:nvPicPr>
          <p:blipFill>
            <a:blip r:embed="rId2"/>
            <a:stretch/>
          </p:blipFill>
          <p:spPr>
            <a:xfrm>
              <a:off x="8347680" y="159228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4" name="Google Shape;176;p7" descr=""/>
            <p:cNvPicPr/>
            <p:nvPr/>
          </p:nvPicPr>
          <p:blipFill>
            <a:blip r:embed="rId3"/>
            <a:stretch/>
          </p:blipFill>
          <p:spPr>
            <a:xfrm>
              <a:off x="7949160" y="119376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55" name="Group 2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256" name="Google Shape;178;p7" descr=""/>
              <p:cNvPicPr/>
              <p:nvPr/>
            </p:nvPicPr>
            <p:blipFill>
              <a:blip r:embed="rId4"/>
              <a:stretch/>
            </p:blipFill>
            <p:spPr>
              <a:xfrm>
                <a:off x="83476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7" name="Google Shape;179;p7" descr=""/>
              <p:cNvPicPr/>
              <p:nvPr/>
            </p:nvPicPr>
            <p:blipFill>
              <a:blip r:embed="rId5"/>
              <a:stretch/>
            </p:blipFill>
            <p:spPr>
              <a:xfrm>
                <a:off x="71524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8" name="Google Shape;180;p7" descr=""/>
              <p:cNvPicPr/>
              <p:nvPr/>
            </p:nvPicPr>
            <p:blipFill>
              <a:blip r:embed="rId6"/>
              <a:stretch/>
            </p:blipFill>
            <p:spPr>
              <a:xfrm>
                <a:off x="595764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59" name="Group 3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260" name="Google Shape;182;p7" descr=""/>
              <p:cNvPicPr/>
              <p:nvPr/>
            </p:nvPicPr>
            <p:blipFill>
              <a:blip r:embed="rId7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1" name="Google Shape;183;p7" descr=""/>
              <p:cNvPicPr/>
              <p:nvPr/>
            </p:nvPicPr>
            <p:blipFill>
              <a:blip r:embed="rId8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2" name="Google Shape;184;p7" descr=""/>
              <p:cNvPicPr/>
              <p:nvPr/>
            </p:nvPicPr>
            <p:blipFill>
              <a:blip r:embed="rId9"/>
              <a:stretch/>
            </p:blipFill>
            <p:spPr>
              <a:xfrm>
                <a:off x="55591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3" name="Google Shape;185;p7" descr=""/>
              <p:cNvPicPr/>
              <p:nvPr/>
            </p:nvPicPr>
            <p:blipFill>
              <a:blip r:embed="rId10"/>
              <a:stretch/>
            </p:blipFill>
            <p:spPr>
              <a:xfrm>
                <a:off x="436428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64" name="Group 4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265" name="Google Shape;187;p7" descr=""/>
              <p:cNvPicPr/>
              <p:nvPr/>
            </p:nvPicPr>
            <p:blipFill>
              <a:blip r:embed="rId11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6" name="Google Shape;188;p7" descr=""/>
              <p:cNvPicPr/>
              <p:nvPr/>
            </p:nvPicPr>
            <p:blipFill>
              <a:blip r:embed="rId12"/>
              <a:stretch/>
            </p:blipFill>
            <p:spPr>
              <a:xfrm>
                <a:off x="71524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7" name="Google Shape;189;p7" descr=""/>
              <p:cNvPicPr/>
              <p:nvPr/>
            </p:nvPicPr>
            <p:blipFill>
              <a:blip r:embed="rId13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8" name="Google Shape;190;p7" descr=""/>
              <p:cNvPicPr/>
              <p:nvPr/>
            </p:nvPicPr>
            <p:blipFill>
              <a:blip r:embed="rId14"/>
              <a:stretch/>
            </p:blipFill>
            <p:spPr>
              <a:xfrm>
                <a:off x="47624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69" name="Group 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270" name="Group 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271" name="Google Shape;193;p7" descr=""/>
              <p:cNvPicPr/>
              <p:nvPr/>
            </p:nvPicPr>
            <p:blipFill>
              <a:blip r:embed="rId15"/>
              <a:stretch/>
            </p:blipFill>
            <p:spPr>
              <a:xfrm>
                <a:off x="159372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2" name="Google Shape;194;p7" descr=""/>
              <p:cNvPicPr/>
              <p:nvPr/>
            </p:nvPicPr>
            <p:blipFill>
              <a:blip r:embed="rId16"/>
              <a:stretch/>
            </p:blipFill>
            <p:spPr>
              <a:xfrm>
                <a:off x="39888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3" name="Group 7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274" name="Google Shape;196;p7" descr=""/>
              <p:cNvPicPr/>
              <p:nvPr/>
            </p:nvPicPr>
            <p:blipFill>
              <a:blip r:embed="rId17"/>
              <a:stretch/>
            </p:blipFill>
            <p:spPr>
              <a:xfrm>
                <a:off x="11955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5" name="Google Shape;197;p7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76" name="Google Shape;198;p7" descr=""/>
            <p:cNvPicPr/>
            <p:nvPr/>
          </p:nvPicPr>
          <p:blipFill>
            <a:blip r:embed="rId19"/>
            <a:stretch/>
          </p:blipFill>
          <p:spPr>
            <a:xfrm>
              <a:off x="398880" y="395316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7" name="PlaceHolder 8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9"/>
          <p:cNvSpPr>
            <a:spLocks noGrp="1"/>
          </p:cNvSpPr>
          <p:nvPr>
            <p:ph type="body"/>
          </p:nvPr>
        </p:nvSpPr>
        <p:spPr>
          <a:xfrm>
            <a:off x="776520" y="1524240"/>
            <a:ext cx="2327400" cy="30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0"/>
          <p:cNvSpPr>
            <a:spLocks noGrp="1"/>
          </p:cNvSpPr>
          <p:nvPr>
            <p:ph type="body"/>
          </p:nvPr>
        </p:nvSpPr>
        <p:spPr>
          <a:xfrm>
            <a:off x="3376080" y="1524240"/>
            <a:ext cx="2327400" cy="30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11"/>
          <p:cNvSpPr>
            <a:spLocks noGrp="1"/>
          </p:cNvSpPr>
          <p:nvPr>
            <p:ph type="body"/>
          </p:nvPr>
        </p:nvSpPr>
        <p:spPr>
          <a:xfrm>
            <a:off x="5975640" y="1524240"/>
            <a:ext cx="2327400" cy="30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6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12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C7DA922-EFBE-46EB-968B-C271608A87E6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1"/>
          <p:cNvGrpSpPr/>
          <p:nvPr/>
        </p:nvGrpSpPr>
        <p:grpSpPr>
          <a:xfrm>
            <a:off x="4364280" y="-3240"/>
            <a:ext cx="4779720" cy="2523600"/>
            <a:chOff x="4364280" y="-3240"/>
            <a:chExt cx="4779720" cy="2523600"/>
          </a:xfrm>
        </p:grpSpPr>
        <p:pic>
          <p:nvPicPr>
            <p:cNvPr id="319" name="Google Shape;74;p4" descr=""/>
            <p:cNvPicPr/>
            <p:nvPr/>
          </p:nvPicPr>
          <p:blipFill>
            <a:blip r:embed="rId2"/>
            <a:stretch/>
          </p:blipFill>
          <p:spPr>
            <a:xfrm>
              <a:off x="7949160" y="200016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0" name="Group 2"/>
            <p:cNvGrpSpPr/>
            <p:nvPr/>
          </p:nvGrpSpPr>
          <p:grpSpPr>
            <a:xfrm>
              <a:off x="7152840" y="1600920"/>
              <a:ext cx="1991160" cy="520200"/>
              <a:chOff x="7152840" y="1600920"/>
              <a:chExt cx="1991160" cy="520200"/>
            </a:xfrm>
          </p:grpSpPr>
          <p:pic>
            <p:nvPicPr>
              <p:cNvPr id="321" name="Google Shape;76;p4" descr=""/>
              <p:cNvPicPr/>
              <p:nvPr/>
            </p:nvPicPr>
            <p:blipFill>
              <a:blip r:embed="rId3"/>
              <a:stretch/>
            </p:blipFill>
            <p:spPr>
              <a:xfrm>
                <a:off x="8347680" y="160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2" name="Google Shape;77;p4" descr=""/>
              <p:cNvPicPr/>
              <p:nvPr/>
            </p:nvPicPr>
            <p:blipFill>
              <a:blip r:embed="rId4"/>
              <a:stretch/>
            </p:blipFill>
            <p:spPr>
              <a:xfrm>
                <a:off x="7152840" y="160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23" name="Google Shape;78;p4" descr=""/>
            <p:cNvPicPr/>
            <p:nvPr/>
          </p:nvPicPr>
          <p:blipFill>
            <a:blip r:embed="rId5"/>
            <a:stretch/>
          </p:blipFill>
          <p:spPr>
            <a:xfrm>
              <a:off x="7949160" y="119808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24" name="Group 3"/>
            <p:cNvGrpSpPr/>
            <p:nvPr/>
          </p:nvGrpSpPr>
          <p:grpSpPr>
            <a:xfrm>
              <a:off x="5957640" y="798840"/>
              <a:ext cx="3186360" cy="520200"/>
              <a:chOff x="5957640" y="798840"/>
              <a:chExt cx="3186360" cy="520200"/>
            </a:xfrm>
          </p:grpSpPr>
          <p:pic>
            <p:nvPicPr>
              <p:cNvPr id="325" name="Google Shape;80;p4" descr=""/>
              <p:cNvPicPr/>
              <p:nvPr/>
            </p:nvPicPr>
            <p:blipFill>
              <a:blip r:embed="rId6"/>
              <a:stretch/>
            </p:blipFill>
            <p:spPr>
              <a:xfrm>
                <a:off x="8347680" y="7988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6" name="Google Shape;81;p4" descr=""/>
              <p:cNvPicPr/>
              <p:nvPr/>
            </p:nvPicPr>
            <p:blipFill>
              <a:blip r:embed="rId7"/>
              <a:stretch/>
            </p:blipFill>
            <p:spPr>
              <a:xfrm>
                <a:off x="7152840" y="7988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7" name="Google Shape;82;p4" descr=""/>
              <p:cNvPicPr/>
              <p:nvPr/>
            </p:nvPicPr>
            <p:blipFill>
              <a:blip r:embed="rId8"/>
              <a:stretch/>
            </p:blipFill>
            <p:spPr>
              <a:xfrm>
                <a:off x="5957640" y="7988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28" name="Group 4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329" name="Google Shape;84;p4" descr=""/>
              <p:cNvPicPr/>
              <p:nvPr/>
            </p:nvPicPr>
            <p:blipFill>
              <a:blip r:embed="rId9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0" name="Google Shape;85;p4" descr=""/>
              <p:cNvPicPr/>
              <p:nvPr/>
            </p:nvPicPr>
            <p:blipFill>
              <a:blip r:embed="rId10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1" name="Google Shape;86;p4" descr=""/>
              <p:cNvPicPr/>
              <p:nvPr/>
            </p:nvPicPr>
            <p:blipFill>
              <a:blip r:embed="rId11"/>
              <a:stretch/>
            </p:blipFill>
            <p:spPr>
              <a:xfrm>
                <a:off x="55591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2" name="Google Shape;87;p4" descr=""/>
              <p:cNvPicPr/>
              <p:nvPr/>
            </p:nvPicPr>
            <p:blipFill>
              <a:blip r:embed="rId12"/>
              <a:stretch/>
            </p:blipFill>
            <p:spPr>
              <a:xfrm>
                <a:off x="436428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3" name="Group 5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334" name="Google Shape;89;p4" descr=""/>
              <p:cNvPicPr/>
              <p:nvPr/>
            </p:nvPicPr>
            <p:blipFill>
              <a:blip r:embed="rId13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5" name="Google Shape;90;p4" descr=""/>
              <p:cNvPicPr/>
              <p:nvPr/>
            </p:nvPicPr>
            <p:blipFill>
              <a:blip r:embed="rId14"/>
              <a:stretch/>
            </p:blipFill>
            <p:spPr>
              <a:xfrm>
                <a:off x="71524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6" name="Google Shape;91;p4" descr=""/>
              <p:cNvPicPr/>
              <p:nvPr/>
            </p:nvPicPr>
            <p:blipFill>
              <a:blip r:embed="rId15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7" name="Google Shape;92;p4" descr=""/>
              <p:cNvPicPr/>
              <p:nvPr/>
            </p:nvPicPr>
            <p:blipFill>
              <a:blip r:embed="rId16"/>
              <a:stretch/>
            </p:blipFill>
            <p:spPr>
              <a:xfrm>
                <a:off x="47624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338" name="Group 6"/>
          <p:cNvGrpSpPr/>
          <p:nvPr/>
        </p:nvGrpSpPr>
        <p:grpSpPr>
          <a:xfrm>
            <a:off x="360" y="2743200"/>
            <a:ext cx="4381200" cy="2523600"/>
            <a:chOff x="360" y="2743200"/>
            <a:chExt cx="4381200" cy="2523600"/>
          </a:xfrm>
        </p:grpSpPr>
        <p:grpSp>
          <p:nvGrpSpPr>
            <p:cNvPr id="339" name="Group 7"/>
            <p:cNvGrpSpPr/>
            <p:nvPr/>
          </p:nvGrpSpPr>
          <p:grpSpPr>
            <a:xfrm>
              <a:off x="360" y="4746600"/>
              <a:ext cx="4381200" cy="520200"/>
              <a:chOff x="360" y="4746600"/>
              <a:chExt cx="4381200" cy="520200"/>
            </a:xfrm>
          </p:grpSpPr>
          <p:pic>
            <p:nvPicPr>
              <p:cNvPr id="340" name="Google Shape;95;p4" descr=""/>
              <p:cNvPicPr/>
              <p:nvPr/>
            </p:nvPicPr>
            <p:blipFill>
              <a:blip r:embed="rId17"/>
              <a:stretch/>
            </p:blipFill>
            <p:spPr>
              <a:xfrm>
                <a:off x="358524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1" name="Google Shape;96;p4" descr=""/>
              <p:cNvPicPr/>
              <p:nvPr/>
            </p:nvPicPr>
            <p:blipFill>
              <a:blip r:embed="rId18"/>
              <a:stretch/>
            </p:blipFill>
            <p:spPr>
              <a:xfrm>
                <a:off x="239040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2" name="Google Shape;97;p4" descr=""/>
              <p:cNvPicPr/>
              <p:nvPr/>
            </p:nvPicPr>
            <p:blipFill>
              <a:blip r:embed="rId19"/>
              <a:stretch/>
            </p:blipFill>
            <p:spPr>
              <a:xfrm>
                <a:off x="119520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3" name="Google Shape;98;p4" descr=""/>
              <p:cNvPicPr/>
              <p:nvPr/>
            </p:nvPicPr>
            <p:blipFill>
              <a:blip r:embed="rId20"/>
              <a:stretch/>
            </p:blipFill>
            <p:spPr>
              <a:xfrm>
                <a:off x="36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4" name="Group 8"/>
            <p:cNvGrpSpPr/>
            <p:nvPr/>
          </p:nvGrpSpPr>
          <p:grpSpPr>
            <a:xfrm>
              <a:off x="398880" y="4347360"/>
              <a:ext cx="3186000" cy="520200"/>
              <a:chOff x="398880" y="4347360"/>
              <a:chExt cx="3186000" cy="520200"/>
            </a:xfrm>
          </p:grpSpPr>
          <p:pic>
            <p:nvPicPr>
              <p:cNvPr id="345" name="Google Shape;100;p4" descr=""/>
              <p:cNvPicPr/>
              <p:nvPr/>
            </p:nvPicPr>
            <p:blipFill>
              <a:blip r:embed="rId21"/>
              <a:stretch/>
            </p:blipFill>
            <p:spPr>
              <a:xfrm>
                <a:off x="2788560" y="434736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6" name="Google Shape;101;p4" descr=""/>
              <p:cNvPicPr/>
              <p:nvPr/>
            </p:nvPicPr>
            <p:blipFill>
              <a:blip r:embed="rId22"/>
              <a:stretch/>
            </p:blipFill>
            <p:spPr>
              <a:xfrm>
                <a:off x="1593720" y="434736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7" name="Google Shape;102;p4" descr=""/>
              <p:cNvPicPr/>
              <p:nvPr/>
            </p:nvPicPr>
            <p:blipFill>
              <a:blip r:embed="rId23"/>
              <a:stretch/>
            </p:blipFill>
            <p:spPr>
              <a:xfrm>
                <a:off x="398880" y="434736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8" name="Group 9"/>
            <p:cNvGrpSpPr/>
            <p:nvPr/>
          </p:nvGrpSpPr>
          <p:grpSpPr>
            <a:xfrm>
              <a:off x="360" y="3944520"/>
              <a:ext cx="3186360" cy="520200"/>
              <a:chOff x="360" y="3944520"/>
              <a:chExt cx="3186360" cy="520200"/>
            </a:xfrm>
          </p:grpSpPr>
          <p:pic>
            <p:nvPicPr>
              <p:cNvPr id="349" name="Google Shape;104;p4" descr=""/>
              <p:cNvPicPr/>
              <p:nvPr/>
            </p:nvPicPr>
            <p:blipFill>
              <a:blip r:embed="rId24"/>
              <a:stretch/>
            </p:blipFill>
            <p:spPr>
              <a:xfrm>
                <a:off x="2390400" y="394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0" name="Google Shape;105;p4" descr=""/>
              <p:cNvPicPr/>
              <p:nvPr/>
            </p:nvPicPr>
            <p:blipFill>
              <a:blip r:embed="rId25"/>
              <a:stretch/>
            </p:blipFill>
            <p:spPr>
              <a:xfrm>
                <a:off x="1195200" y="394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1" name="Google Shape;106;p4" descr=""/>
              <p:cNvPicPr/>
              <p:nvPr/>
            </p:nvPicPr>
            <p:blipFill>
              <a:blip r:embed="rId26"/>
              <a:stretch/>
            </p:blipFill>
            <p:spPr>
              <a:xfrm>
                <a:off x="360" y="394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52" name="Google Shape;107;p4" descr=""/>
            <p:cNvPicPr/>
            <p:nvPr/>
          </p:nvPicPr>
          <p:blipFill>
            <a:blip r:embed="rId27"/>
            <a:stretch/>
          </p:blipFill>
          <p:spPr>
            <a:xfrm>
              <a:off x="398880" y="354528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53" name="Group 10"/>
            <p:cNvGrpSpPr/>
            <p:nvPr/>
          </p:nvGrpSpPr>
          <p:grpSpPr>
            <a:xfrm>
              <a:off x="360" y="3142440"/>
              <a:ext cx="1991160" cy="520200"/>
              <a:chOff x="360" y="3142440"/>
              <a:chExt cx="1991160" cy="520200"/>
            </a:xfrm>
          </p:grpSpPr>
          <p:pic>
            <p:nvPicPr>
              <p:cNvPr id="354" name="Google Shape;109;p4" descr=""/>
              <p:cNvPicPr/>
              <p:nvPr/>
            </p:nvPicPr>
            <p:blipFill>
              <a:blip r:embed="rId28"/>
              <a:stretch/>
            </p:blipFill>
            <p:spPr>
              <a:xfrm>
                <a:off x="1195200" y="31424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5" name="Google Shape;110;p4" descr=""/>
              <p:cNvPicPr/>
              <p:nvPr/>
            </p:nvPicPr>
            <p:blipFill>
              <a:blip r:embed="rId29"/>
              <a:stretch/>
            </p:blipFill>
            <p:spPr>
              <a:xfrm>
                <a:off x="360" y="31424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356" name="Google Shape;111;p4" descr=""/>
            <p:cNvPicPr/>
            <p:nvPr/>
          </p:nvPicPr>
          <p:blipFill>
            <a:blip r:embed="rId30"/>
            <a:stretch/>
          </p:blipFill>
          <p:spPr>
            <a:xfrm>
              <a:off x="398880" y="274320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7" name="PlaceHolder 11"/>
          <p:cNvSpPr>
            <a:spLocks noGrp="1"/>
          </p:cNvSpPr>
          <p:nvPr>
            <p:ph type="body"/>
          </p:nvPr>
        </p:nvSpPr>
        <p:spPr>
          <a:xfrm>
            <a:off x="2487600" y="1217880"/>
            <a:ext cx="4168440" cy="270720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12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81580A7-3083-49FD-ACC4-771706A2A7D6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359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397" name="Google Shape;206;p8" descr=""/>
            <p:cNvPicPr/>
            <p:nvPr/>
          </p:nvPicPr>
          <p:blipFill>
            <a:blip r:embed="rId2"/>
            <a:stretch/>
          </p:blipFill>
          <p:spPr>
            <a:xfrm>
              <a:off x="8347680" y="159228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8" name="Google Shape;207;p8" descr=""/>
            <p:cNvPicPr/>
            <p:nvPr/>
          </p:nvPicPr>
          <p:blipFill>
            <a:blip r:embed="rId3"/>
            <a:stretch/>
          </p:blipFill>
          <p:spPr>
            <a:xfrm>
              <a:off x="7949160" y="119376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99" name="Group 2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400" name="Google Shape;209;p8" descr=""/>
              <p:cNvPicPr/>
              <p:nvPr/>
            </p:nvPicPr>
            <p:blipFill>
              <a:blip r:embed="rId4"/>
              <a:stretch/>
            </p:blipFill>
            <p:spPr>
              <a:xfrm>
                <a:off x="83476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1" name="Google Shape;210;p8" descr=""/>
              <p:cNvPicPr/>
              <p:nvPr/>
            </p:nvPicPr>
            <p:blipFill>
              <a:blip r:embed="rId5"/>
              <a:stretch/>
            </p:blipFill>
            <p:spPr>
              <a:xfrm>
                <a:off x="71524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2" name="Google Shape;211;p8" descr=""/>
              <p:cNvPicPr/>
              <p:nvPr/>
            </p:nvPicPr>
            <p:blipFill>
              <a:blip r:embed="rId6"/>
              <a:stretch/>
            </p:blipFill>
            <p:spPr>
              <a:xfrm>
                <a:off x="595764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03" name="Group 3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404" name="Google Shape;213;p8" descr=""/>
              <p:cNvPicPr/>
              <p:nvPr/>
            </p:nvPicPr>
            <p:blipFill>
              <a:blip r:embed="rId7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5" name="Google Shape;214;p8" descr=""/>
              <p:cNvPicPr/>
              <p:nvPr/>
            </p:nvPicPr>
            <p:blipFill>
              <a:blip r:embed="rId8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6" name="Google Shape;215;p8" descr=""/>
              <p:cNvPicPr/>
              <p:nvPr/>
            </p:nvPicPr>
            <p:blipFill>
              <a:blip r:embed="rId9"/>
              <a:stretch/>
            </p:blipFill>
            <p:spPr>
              <a:xfrm>
                <a:off x="55591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7" name="Google Shape;216;p8" descr=""/>
              <p:cNvPicPr/>
              <p:nvPr/>
            </p:nvPicPr>
            <p:blipFill>
              <a:blip r:embed="rId10"/>
              <a:stretch/>
            </p:blipFill>
            <p:spPr>
              <a:xfrm>
                <a:off x="436428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08" name="Group 4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409" name="Google Shape;218;p8" descr=""/>
              <p:cNvPicPr/>
              <p:nvPr/>
            </p:nvPicPr>
            <p:blipFill>
              <a:blip r:embed="rId11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0" name="Google Shape;219;p8" descr=""/>
              <p:cNvPicPr/>
              <p:nvPr/>
            </p:nvPicPr>
            <p:blipFill>
              <a:blip r:embed="rId12"/>
              <a:stretch/>
            </p:blipFill>
            <p:spPr>
              <a:xfrm>
                <a:off x="71524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1" name="Google Shape;220;p8" descr=""/>
              <p:cNvPicPr/>
              <p:nvPr/>
            </p:nvPicPr>
            <p:blipFill>
              <a:blip r:embed="rId13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2" name="Google Shape;221;p8" descr=""/>
              <p:cNvPicPr/>
              <p:nvPr/>
            </p:nvPicPr>
            <p:blipFill>
              <a:blip r:embed="rId14"/>
              <a:stretch/>
            </p:blipFill>
            <p:spPr>
              <a:xfrm>
                <a:off x="47624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413" name="Group 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414" name="Group 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415" name="Google Shape;224;p8" descr=""/>
              <p:cNvPicPr/>
              <p:nvPr/>
            </p:nvPicPr>
            <p:blipFill>
              <a:blip r:embed="rId15"/>
              <a:stretch/>
            </p:blipFill>
            <p:spPr>
              <a:xfrm>
                <a:off x="159372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6" name="Google Shape;225;p8" descr=""/>
              <p:cNvPicPr/>
              <p:nvPr/>
            </p:nvPicPr>
            <p:blipFill>
              <a:blip r:embed="rId16"/>
              <a:stretch/>
            </p:blipFill>
            <p:spPr>
              <a:xfrm>
                <a:off x="39888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17" name="Group 7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418" name="Google Shape;227;p8" descr=""/>
              <p:cNvPicPr/>
              <p:nvPr/>
            </p:nvPicPr>
            <p:blipFill>
              <a:blip r:embed="rId17"/>
              <a:stretch/>
            </p:blipFill>
            <p:spPr>
              <a:xfrm>
                <a:off x="11955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9" name="Google Shape;228;p8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20" name="Google Shape;229;p8" descr=""/>
            <p:cNvPicPr/>
            <p:nvPr/>
          </p:nvPicPr>
          <p:blipFill>
            <a:blip r:embed="rId19"/>
            <a:stretch/>
          </p:blipFill>
          <p:spPr>
            <a:xfrm>
              <a:off x="398880" y="395316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21" name="PlaceHolder 8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9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F930051-0EBA-4B4D-9668-54C4750E60FC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423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582B573-1A32-4C0F-B621-8EDD7B1F9FCB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grpSp>
        <p:nvGrpSpPr>
          <p:cNvPr id="461" name="Group 2"/>
          <p:cNvGrpSpPr/>
          <p:nvPr/>
        </p:nvGrpSpPr>
        <p:grpSpPr>
          <a:xfrm>
            <a:off x="360" y="2743200"/>
            <a:ext cx="3186360" cy="2523600"/>
            <a:chOff x="360" y="2743200"/>
            <a:chExt cx="3186360" cy="2523600"/>
          </a:xfrm>
        </p:grpSpPr>
        <p:grpSp>
          <p:nvGrpSpPr>
            <p:cNvPr id="462" name="Group 3"/>
            <p:cNvGrpSpPr/>
            <p:nvPr/>
          </p:nvGrpSpPr>
          <p:grpSpPr>
            <a:xfrm>
              <a:off x="360" y="4746600"/>
              <a:ext cx="3186360" cy="520200"/>
              <a:chOff x="360" y="4746600"/>
              <a:chExt cx="3186360" cy="520200"/>
            </a:xfrm>
          </p:grpSpPr>
          <p:pic>
            <p:nvPicPr>
              <p:cNvPr id="463" name="Google Shape;283;p11" descr=""/>
              <p:cNvPicPr/>
              <p:nvPr/>
            </p:nvPicPr>
            <p:blipFill>
              <a:blip r:embed="rId2"/>
              <a:stretch/>
            </p:blipFill>
            <p:spPr>
              <a:xfrm>
                <a:off x="239040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4" name="Google Shape;284;p11" descr=""/>
              <p:cNvPicPr/>
              <p:nvPr/>
            </p:nvPicPr>
            <p:blipFill>
              <a:blip r:embed="rId3"/>
              <a:stretch/>
            </p:blipFill>
            <p:spPr>
              <a:xfrm>
                <a:off x="119520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5" name="Google Shape;285;p11" descr=""/>
              <p:cNvPicPr/>
              <p:nvPr/>
            </p:nvPicPr>
            <p:blipFill>
              <a:blip r:embed="rId4"/>
              <a:stretch/>
            </p:blipFill>
            <p:spPr>
              <a:xfrm>
                <a:off x="360" y="47466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66" name="Group 4"/>
            <p:cNvGrpSpPr/>
            <p:nvPr/>
          </p:nvGrpSpPr>
          <p:grpSpPr>
            <a:xfrm>
              <a:off x="398880" y="4347360"/>
              <a:ext cx="1991160" cy="520200"/>
              <a:chOff x="398880" y="4347360"/>
              <a:chExt cx="1991160" cy="520200"/>
            </a:xfrm>
          </p:grpSpPr>
          <p:pic>
            <p:nvPicPr>
              <p:cNvPr id="467" name="Google Shape;287;p11" descr=""/>
              <p:cNvPicPr/>
              <p:nvPr/>
            </p:nvPicPr>
            <p:blipFill>
              <a:blip r:embed="rId5"/>
              <a:stretch/>
            </p:blipFill>
            <p:spPr>
              <a:xfrm>
                <a:off x="1593720" y="434736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8" name="Google Shape;288;p11" descr=""/>
              <p:cNvPicPr/>
              <p:nvPr/>
            </p:nvPicPr>
            <p:blipFill>
              <a:blip r:embed="rId6"/>
              <a:stretch/>
            </p:blipFill>
            <p:spPr>
              <a:xfrm>
                <a:off x="398880" y="434736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69" name="Group 5"/>
            <p:cNvGrpSpPr/>
            <p:nvPr/>
          </p:nvGrpSpPr>
          <p:grpSpPr>
            <a:xfrm>
              <a:off x="360" y="3944520"/>
              <a:ext cx="1991160" cy="520200"/>
              <a:chOff x="360" y="3944520"/>
              <a:chExt cx="1991160" cy="520200"/>
            </a:xfrm>
          </p:grpSpPr>
          <p:pic>
            <p:nvPicPr>
              <p:cNvPr id="470" name="Google Shape;290;p11" descr=""/>
              <p:cNvPicPr/>
              <p:nvPr/>
            </p:nvPicPr>
            <p:blipFill>
              <a:blip r:embed="rId7"/>
              <a:stretch/>
            </p:blipFill>
            <p:spPr>
              <a:xfrm>
                <a:off x="1195200" y="394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1" name="Google Shape;291;p11" descr=""/>
              <p:cNvPicPr/>
              <p:nvPr/>
            </p:nvPicPr>
            <p:blipFill>
              <a:blip r:embed="rId8"/>
              <a:stretch/>
            </p:blipFill>
            <p:spPr>
              <a:xfrm>
                <a:off x="360" y="394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72" name="Google Shape;292;p11" descr=""/>
            <p:cNvPicPr/>
            <p:nvPr/>
          </p:nvPicPr>
          <p:blipFill>
            <a:blip r:embed="rId9"/>
            <a:stretch/>
          </p:blipFill>
          <p:spPr>
            <a:xfrm>
              <a:off x="398880" y="354528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3" name="Google Shape;293;p11" descr=""/>
            <p:cNvPicPr/>
            <p:nvPr/>
          </p:nvPicPr>
          <p:blipFill>
            <a:blip r:embed="rId10"/>
            <a:stretch/>
          </p:blipFill>
          <p:spPr>
            <a:xfrm>
              <a:off x="360" y="314244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4" name="Google Shape;294;p11" descr=""/>
            <p:cNvPicPr/>
            <p:nvPr/>
          </p:nvPicPr>
          <p:blipFill>
            <a:blip r:embed="rId11"/>
            <a:stretch/>
          </p:blipFill>
          <p:spPr>
            <a:xfrm>
              <a:off x="398880" y="274320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5" name="Group 6"/>
          <p:cNvGrpSpPr/>
          <p:nvPr/>
        </p:nvGrpSpPr>
        <p:grpSpPr>
          <a:xfrm>
            <a:off x="5957640" y="-3240"/>
            <a:ext cx="3186360" cy="2124360"/>
            <a:chOff x="5957640" y="-3240"/>
            <a:chExt cx="3186360" cy="2124360"/>
          </a:xfrm>
        </p:grpSpPr>
        <p:grpSp>
          <p:nvGrpSpPr>
            <p:cNvPr id="476" name="Group 7"/>
            <p:cNvGrpSpPr/>
            <p:nvPr/>
          </p:nvGrpSpPr>
          <p:grpSpPr>
            <a:xfrm>
              <a:off x="5957640" y="-3240"/>
              <a:ext cx="3186360" cy="520200"/>
              <a:chOff x="5957640" y="-3240"/>
              <a:chExt cx="3186360" cy="520200"/>
            </a:xfrm>
          </p:grpSpPr>
          <p:pic>
            <p:nvPicPr>
              <p:cNvPr id="477" name="Google Shape;297;p11" descr=""/>
              <p:cNvPicPr/>
              <p:nvPr/>
            </p:nvPicPr>
            <p:blipFill>
              <a:blip r:embed="rId12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8" name="Google Shape;298;p11" descr=""/>
              <p:cNvPicPr/>
              <p:nvPr/>
            </p:nvPicPr>
            <p:blipFill>
              <a:blip r:embed="rId13"/>
              <a:stretch/>
            </p:blipFill>
            <p:spPr>
              <a:xfrm>
                <a:off x="71528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9" name="Google Shape;299;p11" descr=""/>
              <p:cNvPicPr/>
              <p:nvPr/>
            </p:nvPicPr>
            <p:blipFill>
              <a:blip r:embed="rId14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80" name="Group 8"/>
            <p:cNvGrpSpPr/>
            <p:nvPr/>
          </p:nvGrpSpPr>
          <p:grpSpPr>
            <a:xfrm>
              <a:off x="6754320" y="396000"/>
              <a:ext cx="1991160" cy="520200"/>
              <a:chOff x="6754320" y="396000"/>
              <a:chExt cx="1991160" cy="520200"/>
            </a:xfrm>
          </p:grpSpPr>
          <p:pic>
            <p:nvPicPr>
              <p:cNvPr id="481" name="Google Shape;301;p11" descr=""/>
              <p:cNvPicPr/>
              <p:nvPr/>
            </p:nvPicPr>
            <p:blipFill>
              <a:blip r:embed="rId15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2" name="Google Shape;302;p11" descr=""/>
              <p:cNvPicPr/>
              <p:nvPr/>
            </p:nvPicPr>
            <p:blipFill>
              <a:blip r:embed="rId16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83" name="Google Shape;303;p11" descr=""/>
            <p:cNvPicPr/>
            <p:nvPr/>
          </p:nvPicPr>
          <p:blipFill>
            <a:blip r:embed="rId17"/>
            <a:stretch/>
          </p:blipFill>
          <p:spPr>
            <a:xfrm>
              <a:off x="8347680" y="160092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84" name="Group 9"/>
            <p:cNvGrpSpPr/>
            <p:nvPr/>
          </p:nvGrpSpPr>
          <p:grpSpPr>
            <a:xfrm>
              <a:off x="7152840" y="798840"/>
              <a:ext cx="1991160" cy="520200"/>
              <a:chOff x="7152840" y="798840"/>
              <a:chExt cx="1991160" cy="520200"/>
            </a:xfrm>
          </p:grpSpPr>
          <p:pic>
            <p:nvPicPr>
              <p:cNvPr id="485" name="Google Shape;305;p11" descr=""/>
              <p:cNvPicPr/>
              <p:nvPr/>
            </p:nvPicPr>
            <p:blipFill>
              <a:blip r:embed="rId18"/>
              <a:stretch/>
            </p:blipFill>
            <p:spPr>
              <a:xfrm>
                <a:off x="8347680" y="7988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6" name="Google Shape;306;p11" descr=""/>
              <p:cNvPicPr/>
              <p:nvPr/>
            </p:nvPicPr>
            <p:blipFill>
              <a:blip r:embed="rId19"/>
              <a:stretch/>
            </p:blipFill>
            <p:spPr>
              <a:xfrm>
                <a:off x="7152840" y="7988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487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1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526" name="Google Shape;234;p9" descr=""/>
            <p:cNvPicPr/>
            <p:nvPr/>
          </p:nvPicPr>
          <p:blipFill>
            <a:blip r:embed="rId2"/>
            <a:stretch/>
          </p:blipFill>
          <p:spPr>
            <a:xfrm>
              <a:off x="8347680" y="1592280"/>
              <a:ext cx="796320" cy="52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7" name="Google Shape;235;p9" descr=""/>
            <p:cNvPicPr/>
            <p:nvPr/>
          </p:nvPicPr>
          <p:blipFill>
            <a:blip r:embed="rId3"/>
            <a:stretch/>
          </p:blipFill>
          <p:spPr>
            <a:xfrm>
              <a:off x="7949160" y="1193760"/>
              <a:ext cx="796320" cy="520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28" name="Group 2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529" name="Google Shape;237;p9" descr=""/>
              <p:cNvPicPr/>
              <p:nvPr/>
            </p:nvPicPr>
            <p:blipFill>
              <a:blip r:embed="rId4"/>
              <a:stretch/>
            </p:blipFill>
            <p:spPr>
              <a:xfrm>
                <a:off x="83476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0" name="Google Shape;238;p9" descr=""/>
              <p:cNvPicPr/>
              <p:nvPr/>
            </p:nvPicPr>
            <p:blipFill>
              <a:blip r:embed="rId5"/>
              <a:stretch/>
            </p:blipFill>
            <p:spPr>
              <a:xfrm>
                <a:off x="715248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1" name="Google Shape;239;p9" descr=""/>
              <p:cNvPicPr/>
              <p:nvPr/>
            </p:nvPicPr>
            <p:blipFill>
              <a:blip r:embed="rId6"/>
              <a:stretch/>
            </p:blipFill>
            <p:spPr>
              <a:xfrm>
                <a:off x="5957640" y="7945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32" name="Group 3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533" name="Google Shape;241;p9" descr=""/>
              <p:cNvPicPr/>
              <p:nvPr/>
            </p:nvPicPr>
            <p:blipFill>
              <a:blip r:embed="rId7"/>
              <a:stretch/>
            </p:blipFill>
            <p:spPr>
              <a:xfrm>
                <a:off x="794916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4" name="Google Shape;242;p9" descr=""/>
              <p:cNvPicPr/>
              <p:nvPr/>
            </p:nvPicPr>
            <p:blipFill>
              <a:blip r:embed="rId8"/>
              <a:stretch/>
            </p:blipFill>
            <p:spPr>
              <a:xfrm>
                <a:off x="67543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5" name="Google Shape;243;p9" descr=""/>
              <p:cNvPicPr/>
              <p:nvPr/>
            </p:nvPicPr>
            <p:blipFill>
              <a:blip r:embed="rId9"/>
              <a:stretch/>
            </p:blipFill>
            <p:spPr>
              <a:xfrm>
                <a:off x="555912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6" name="Google Shape;244;p9" descr=""/>
              <p:cNvPicPr/>
              <p:nvPr/>
            </p:nvPicPr>
            <p:blipFill>
              <a:blip r:embed="rId10"/>
              <a:stretch/>
            </p:blipFill>
            <p:spPr>
              <a:xfrm>
                <a:off x="4364280" y="3960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37" name="Group 4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538" name="Google Shape;246;p9" descr=""/>
              <p:cNvPicPr/>
              <p:nvPr/>
            </p:nvPicPr>
            <p:blipFill>
              <a:blip r:embed="rId11"/>
              <a:stretch/>
            </p:blipFill>
            <p:spPr>
              <a:xfrm>
                <a:off x="83476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39" name="Google Shape;247;p9" descr=""/>
              <p:cNvPicPr/>
              <p:nvPr/>
            </p:nvPicPr>
            <p:blipFill>
              <a:blip r:embed="rId12"/>
              <a:stretch/>
            </p:blipFill>
            <p:spPr>
              <a:xfrm>
                <a:off x="715248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0" name="Google Shape;248;p9" descr=""/>
              <p:cNvPicPr/>
              <p:nvPr/>
            </p:nvPicPr>
            <p:blipFill>
              <a:blip r:embed="rId13"/>
              <a:stretch/>
            </p:blipFill>
            <p:spPr>
              <a:xfrm>
                <a:off x="59576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1" name="Google Shape;249;p9" descr=""/>
              <p:cNvPicPr/>
              <p:nvPr/>
            </p:nvPicPr>
            <p:blipFill>
              <a:blip r:embed="rId14"/>
              <a:stretch/>
            </p:blipFill>
            <p:spPr>
              <a:xfrm>
                <a:off x="4762440" y="-324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42" name="Group 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543" name="Group 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544" name="Google Shape;252;p9" descr=""/>
              <p:cNvPicPr/>
              <p:nvPr/>
            </p:nvPicPr>
            <p:blipFill>
              <a:blip r:embed="rId15"/>
              <a:stretch/>
            </p:blipFill>
            <p:spPr>
              <a:xfrm>
                <a:off x="159372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5" name="Google Shape;253;p9" descr=""/>
              <p:cNvPicPr/>
              <p:nvPr/>
            </p:nvPicPr>
            <p:blipFill>
              <a:blip r:embed="rId16"/>
              <a:stretch/>
            </p:blipFill>
            <p:spPr>
              <a:xfrm>
                <a:off x="398880" y="475092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46" name="Group 7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547" name="Google Shape;255;p9" descr=""/>
              <p:cNvPicPr/>
              <p:nvPr/>
            </p:nvPicPr>
            <p:blipFill>
              <a:blip r:embed="rId17"/>
              <a:stretch/>
            </p:blipFill>
            <p:spPr>
              <a:xfrm>
                <a:off x="11955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8" name="Google Shape;256;p9" descr=""/>
              <p:cNvPicPr/>
              <p:nvPr/>
            </p:nvPicPr>
            <p:blipFill>
              <a:blip r:embed="rId18"/>
              <a:stretch/>
            </p:blipFill>
            <p:spPr>
              <a:xfrm>
                <a:off x="360" y="4352400"/>
                <a:ext cx="796320" cy="52020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549" name="Google Shape;257;p9" descr=""/>
            <p:cNvPicPr/>
            <p:nvPr/>
          </p:nvPicPr>
          <p:blipFill>
            <a:blip r:embed="rId19"/>
            <a:stretch/>
          </p:blipFill>
          <p:spPr>
            <a:xfrm>
              <a:off x="398880" y="3953160"/>
              <a:ext cx="796320" cy="520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0" name="PlaceHolder 8"/>
          <p:cNvSpPr>
            <a:spLocks noGrp="1"/>
          </p:cNvSpPr>
          <p:nvPr>
            <p:ph type="body"/>
          </p:nvPr>
        </p:nvSpPr>
        <p:spPr>
          <a:xfrm>
            <a:off x="1288080" y="3945240"/>
            <a:ext cx="6483600" cy="519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9"/>
          <p:cNvSpPr>
            <a:spLocks noGrp="1"/>
          </p:cNvSpPr>
          <p:nvPr>
            <p:ph type="sldNum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D3CA751-3941-40ED-AEAA-E3B55A5A4E0D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552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0"/>
    <p:sldLayoutId id="2147483754" r:id="rId21"/>
    <p:sldLayoutId id="2147483755" r:id="rId22"/>
    <p:sldLayoutId id="2147483756" r:id="rId23"/>
    <p:sldLayoutId id="2147483757" r:id="rId24"/>
    <p:sldLayoutId id="2147483758" r:id="rId25"/>
    <p:sldLayoutId id="2147483759" r:id="rId26"/>
    <p:sldLayoutId id="2147483760" r:id="rId27"/>
    <p:sldLayoutId id="2147483761" r:id="rId28"/>
    <p:sldLayoutId id="2147483762" r:id="rId29"/>
    <p:sldLayoutId id="2147483763" r:id="rId30"/>
    <p:sldLayoutId id="2147483764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3.jpe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4.jpe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175.png"/><Relationship Id="rId3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3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poppins" TargetMode="External"/><Relationship Id="rId2" Type="http://schemas.openxmlformats.org/officeDocument/2006/relationships/hyperlink" Target="https://www.fontsquirrel.com/fonts/montserrat" TargetMode="External"/><Relationship Id="rId3" Type="http://schemas.openxmlformats.org/officeDocument/2006/relationships/slideLayout" Target="../slideLayouts/slideLayout3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3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6.png"/><Relationship Id="rId2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0.png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3399840" y="1273320"/>
            <a:ext cx="57546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6000" spc="-1" strike="noStrike">
                <a:solidFill>
                  <a:srgbClr val="252831"/>
                </a:solidFill>
                <a:latin typeface="Poppins"/>
                <a:ea typeface="Poppins"/>
              </a:rPr>
              <a:t>Programación Entera Mixta</a:t>
            </a:r>
            <a:endParaRPr b="0" lang="es-CO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1914480" y="2591280"/>
            <a:ext cx="285480" cy="272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91" name="Group 3"/>
          <p:cNvGrpSpPr/>
          <p:nvPr/>
        </p:nvGrpSpPr>
        <p:grpSpPr>
          <a:xfrm>
            <a:off x="1559520" y="1059120"/>
            <a:ext cx="1223640" cy="1224000"/>
            <a:chOff x="1559520" y="1059120"/>
            <a:chExt cx="1223640" cy="1224000"/>
          </a:xfrm>
        </p:grpSpPr>
        <p:sp>
          <p:nvSpPr>
            <p:cNvPr id="592" name="CustomShape 4"/>
            <p:cNvSpPr/>
            <p:nvPr/>
          </p:nvSpPr>
          <p:spPr>
            <a:xfrm>
              <a:off x="2019960" y="1519560"/>
              <a:ext cx="633600" cy="6339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5"/>
            <p:cNvSpPr/>
            <p:nvPr/>
          </p:nvSpPr>
          <p:spPr>
            <a:xfrm>
              <a:off x="1559520" y="1059120"/>
              <a:ext cx="1223640" cy="12240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4" name="TextShape 6"/>
          <p:cNvSpPr txBox="1"/>
          <p:nvPr/>
        </p:nvSpPr>
        <p:spPr>
          <a:xfrm>
            <a:off x="1559520" y="3415320"/>
            <a:ext cx="57456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Universidad Distrital Francisco José de caldas</a:t>
            </a:r>
            <a:endParaRPr b="0" lang="es-CO" sz="20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Investigación de Operaciones II</a:t>
            </a:r>
            <a:endParaRPr b="0" lang="es-CO" sz="20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Grupo II</a:t>
            </a:r>
            <a:endParaRPr b="0" lang="es-CO" sz="2000" spc="-1" strike="noStrike">
              <a:latin typeface="Arial"/>
            </a:endParaRPr>
          </a:p>
        </p:txBody>
      </p:sp>
      <p:grpSp>
        <p:nvGrpSpPr>
          <p:cNvPr id="595" name="Group 7"/>
          <p:cNvGrpSpPr/>
          <p:nvPr/>
        </p:nvGrpSpPr>
        <p:grpSpPr>
          <a:xfrm>
            <a:off x="276480" y="1918080"/>
            <a:ext cx="1015200" cy="1015200"/>
            <a:chOff x="276480" y="1918080"/>
            <a:chExt cx="1015200" cy="1015200"/>
          </a:xfrm>
        </p:grpSpPr>
        <p:sp>
          <p:nvSpPr>
            <p:cNvPr id="596" name="CustomShape 8"/>
            <p:cNvSpPr/>
            <p:nvPr/>
          </p:nvSpPr>
          <p:spPr>
            <a:xfrm rot="1057200">
              <a:off x="379800" y="2021400"/>
              <a:ext cx="808200" cy="808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9"/>
            <p:cNvSpPr/>
            <p:nvPr/>
          </p:nvSpPr>
          <p:spPr>
            <a:xfrm rot="1057200">
              <a:off x="355320" y="2546640"/>
              <a:ext cx="133200" cy="13320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0"/>
            <p:cNvSpPr/>
            <p:nvPr/>
          </p:nvSpPr>
          <p:spPr>
            <a:xfrm rot="1057200">
              <a:off x="438480" y="2646360"/>
              <a:ext cx="85320" cy="853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1"/>
            <p:cNvSpPr/>
            <p:nvPr/>
          </p:nvSpPr>
          <p:spPr>
            <a:xfrm rot="1057200">
              <a:off x="351720" y="2478240"/>
              <a:ext cx="85320" cy="853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0" name="CustomShape 12"/>
          <p:cNvSpPr/>
          <p:nvPr/>
        </p:nvSpPr>
        <p:spPr>
          <a:xfrm rot="2466600">
            <a:off x="470880" y="1296360"/>
            <a:ext cx="396720" cy="3787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" name="CustomShape 13"/>
          <p:cNvSpPr/>
          <p:nvPr/>
        </p:nvSpPr>
        <p:spPr>
          <a:xfrm rot="19990800">
            <a:off x="1051560" y="1535040"/>
            <a:ext cx="285480" cy="272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2" name="CustomShape 14"/>
          <p:cNvSpPr/>
          <p:nvPr/>
        </p:nvSpPr>
        <p:spPr>
          <a:xfrm rot="2926200">
            <a:off x="2783880" y="1750680"/>
            <a:ext cx="213480" cy="2037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3" name="CustomShape 15"/>
          <p:cNvSpPr/>
          <p:nvPr/>
        </p:nvSpPr>
        <p:spPr>
          <a:xfrm rot="19990800">
            <a:off x="1893240" y="382680"/>
            <a:ext cx="192240" cy="1836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4" name="TextShape 16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D44CBC15-8444-4422-8A83-581A575A9D60}" type="slidenum">
              <a:rPr b="0" lang="es-CO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Shape 1"/>
          <p:cNvSpPr txBox="1"/>
          <p:nvPr/>
        </p:nvSpPr>
        <p:spPr>
          <a:xfrm>
            <a:off x="166680" y="164160"/>
            <a:ext cx="358704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Branch and Bound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TextShape 2"/>
          <p:cNvSpPr txBox="1"/>
          <p:nvPr/>
        </p:nvSpPr>
        <p:spPr>
          <a:xfrm>
            <a:off x="470160" y="1524240"/>
            <a:ext cx="8259120" cy="320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>
              <a:lnSpc>
                <a:spcPct val="115000"/>
              </a:lnSpc>
              <a:spcBef>
                <a:spcPts val="601"/>
              </a:spcBef>
            </a:pPr>
            <a:r>
              <a:rPr b="0" lang="es-CO" sz="2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El método proporciona una búsqueda inteligente del óptimo combinando la comparación de distintas alternativas función de las variables enteras, con un procedimiento para eliminar combinaciones que no pueden conducir al óptimo y para determinar las condiciones de óptimo basándose en cotas del mismo.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2E26D32-6FCD-406A-A927-92B07C0695DB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776520" y="402840"/>
            <a:ext cx="52826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Está basado en tres ideas principales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776520" y="2438640"/>
            <a:ext cx="2327400" cy="146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Relajación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que proporciona cotas del problema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TextShape 3"/>
          <p:cNvSpPr txBox="1"/>
          <p:nvPr/>
        </p:nvSpPr>
        <p:spPr>
          <a:xfrm>
            <a:off x="3376080" y="1981440"/>
            <a:ext cx="2327400" cy="30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Ramificación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que examina las distintas alternativas de variables enteras en un punto dado del árbol de decisión.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TextShape 4"/>
          <p:cNvSpPr txBox="1"/>
          <p:nvPr/>
        </p:nvSpPr>
        <p:spPr>
          <a:xfrm>
            <a:off x="5975640" y="1829160"/>
            <a:ext cx="2327400" cy="30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Corte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que permite eliminar determinados grupos de combinaciones de variables enteras simplificando la búsqueda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TextShape 5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92E0C0F-5428-45F2-8490-6B167B8006CC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4000" spc="-1" strike="noStrike">
                <a:solidFill>
                  <a:srgbClr val="728cd8"/>
                </a:solidFill>
                <a:latin typeface="Poppins"/>
                <a:ea typeface="Poppins"/>
              </a:rPr>
              <a:t>5.</a:t>
            </a:r>
            <a:br/>
            <a:r>
              <a:rPr b="1" lang="es-CO" sz="4000" spc="-1" strike="noStrike">
                <a:solidFill>
                  <a:srgbClr val="252831"/>
                </a:solidFill>
                <a:latin typeface="Poppins"/>
                <a:ea typeface="Poppins"/>
              </a:rPr>
              <a:t>Software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2027520" y="2886120"/>
            <a:ext cx="50882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s-CO" sz="2000" spc="-1" strike="noStrike">
                <a:solidFill>
                  <a:srgbClr val="728cd8"/>
                </a:solidFill>
                <a:latin typeface="Montserrat Light"/>
                <a:ea typeface="Montserrat Light"/>
              </a:rPr>
              <a:t>Software for it!!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2487600" y="1217880"/>
            <a:ext cx="4168440" cy="270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20000"/>
              </a:lnSpc>
              <a:spcBef>
                <a:spcPts val="601"/>
              </a:spcBef>
            </a:pPr>
            <a:r>
              <a:rPr b="1" lang="es-CO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“</a:t>
            </a:r>
            <a:r>
              <a:rPr b="1" lang="es-CO" sz="2400" spc="-1" strike="noStrike">
                <a:solidFill>
                  <a:srgbClr val="252831"/>
                </a:solidFill>
                <a:latin typeface="Montserrat"/>
                <a:ea typeface="Montserrat"/>
              </a:rPr>
              <a:t>Quotations are commonly printed as a means of inspiration and to invoke philosophical thoughts from the reader”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7BDF920-780D-48C6-B621-02D0C84C940F}" type="slidenum">
              <a:rPr b="0" lang="es-CO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THIS IS A SLIDE TITLE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TextShape 2"/>
          <p:cNvSpPr txBox="1"/>
          <p:nvPr/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5532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Here you have a list of items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And some text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20000"/>
              </a:lnSpc>
              <a:spcBef>
                <a:spcPts val="10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But remember not to overload your slides with content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spcAft>
                <a:spcPts val="1001"/>
              </a:spcAft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Your audience will listen to you or read the content, but won’t do both. 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FD6BA672-279B-4DDA-B73A-4EBF8B3B4D37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TextShape 1"/>
          <p:cNvSpPr txBox="1"/>
          <p:nvPr/>
        </p:nvSpPr>
        <p:spPr>
          <a:xfrm>
            <a:off x="1324800" y="2802600"/>
            <a:ext cx="57546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6000" spc="-1" strike="noStrike">
                <a:solidFill>
                  <a:srgbClr val="252831"/>
                </a:solidFill>
                <a:latin typeface="Poppins"/>
                <a:ea typeface="Poppins"/>
              </a:rPr>
              <a:t>BIG CONCEPT</a:t>
            </a:r>
            <a:endParaRPr b="0" lang="es-CO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TextShape 2"/>
          <p:cNvSpPr txBox="1"/>
          <p:nvPr/>
        </p:nvSpPr>
        <p:spPr>
          <a:xfrm>
            <a:off x="2047320" y="3785040"/>
            <a:ext cx="57456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Bring the attention of your audience over a key concept using icons or illustrations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2962440" y="2561400"/>
            <a:ext cx="285480" cy="272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650" name="Group 4"/>
          <p:cNvGrpSpPr/>
          <p:nvPr/>
        </p:nvGrpSpPr>
        <p:grpSpPr>
          <a:xfrm>
            <a:off x="2607480" y="1029240"/>
            <a:ext cx="1223640" cy="1224000"/>
            <a:chOff x="2607480" y="1029240"/>
            <a:chExt cx="1223640" cy="1224000"/>
          </a:xfrm>
        </p:grpSpPr>
        <p:sp>
          <p:nvSpPr>
            <p:cNvPr id="651" name="CustomShape 5"/>
            <p:cNvSpPr/>
            <p:nvPr/>
          </p:nvSpPr>
          <p:spPr>
            <a:xfrm>
              <a:off x="3067920" y="1489680"/>
              <a:ext cx="633600" cy="6339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6"/>
            <p:cNvSpPr/>
            <p:nvPr/>
          </p:nvSpPr>
          <p:spPr>
            <a:xfrm>
              <a:off x="2607480" y="1029240"/>
              <a:ext cx="1223640" cy="12240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3" name="Group 7"/>
          <p:cNvGrpSpPr/>
          <p:nvPr/>
        </p:nvGrpSpPr>
        <p:grpSpPr>
          <a:xfrm>
            <a:off x="1324440" y="1888560"/>
            <a:ext cx="1015200" cy="1015200"/>
            <a:chOff x="1324440" y="1888560"/>
            <a:chExt cx="1015200" cy="1015200"/>
          </a:xfrm>
        </p:grpSpPr>
        <p:sp>
          <p:nvSpPr>
            <p:cNvPr id="654" name="CustomShape 8"/>
            <p:cNvSpPr/>
            <p:nvPr/>
          </p:nvSpPr>
          <p:spPr>
            <a:xfrm rot="1057200">
              <a:off x="1427760" y="1991880"/>
              <a:ext cx="808200" cy="808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9"/>
            <p:cNvSpPr/>
            <p:nvPr/>
          </p:nvSpPr>
          <p:spPr>
            <a:xfrm rot="1057200">
              <a:off x="1403280" y="2516760"/>
              <a:ext cx="133200" cy="13320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10"/>
            <p:cNvSpPr/>
            <p:nvPr/>
          </p:nvSpPr>
          <p:spPr>
            <a:xfrm rot="1057200">
              <a:off x="1486440" y="2616480"/>
              <a:ext cx="85320" cy="853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11"/>
            <p:cNvSpPr/>
            <p:nvPr/>
          </p:nvSpPr>
          <p:spPr>
            <a:xfrm rot="1057200">
              <a:off x="1399680" y="2448720"/>
              <a:ext cx="85320" cy="853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157163" dir="5400000" dist="28575" rotWithShape="0">
                <a:schemeClr val="dk1">
                  <a:alpha val="3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8" name="CustomShape 12"/>
          <p:cNvSpPr/>
          <p:nvPr/>
        </p:nvSpPr>
        <p:spPr>
          <a:xfrm rot="2466600">
            <a:off x="1518840" y="1266480"/>
            <a:ext cx="396720" cy="3787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9" name="CustomShape 13"/>
          <p:cNvSpPr/>
          <p:nvPr/>
        </p:nvSpPr>
        <p:spPr>
          <a:xfrm rot="19990800">
            <a:off x="2099520" y="1505160"/>
            <a:ext cx="285480" cy="272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0" name="CustomShape 14"/>
          <p:cNvSpPr/>
          <p:nvPr/>
        </p:nvSpPr>
        <p:spPr>
          <a:xfrm rot="2926200">
            <a:off x="3831840" y="1721160"/>
            <a:ext cx="213480" cy="20376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1" name="CustomShape 15"/>
          <p:cNvSpPr/>
          <p:nvPr/>
        </p:nvSpPr>
        <p:spPr>
          <a:xfrm rot="19990800">
            <a:off x="2941200" y="352800"/>
            <a:ext cx="192240" cy="18360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157163" dir="5400000" dist="28575" rotWithShape="0">
              <a:schemeClr val="dk1">
                <a:alpha val="34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2" name="TextShape 16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41C9E7E8-A186-466B-A217-CCE49D01DC57}" type="slidenum">
              <a:rPr b="0" lang="es-CO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IN TWO OR THREE COLUMNS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776520" y="1524240"/>
            <a:ext cx="2327400" cy="30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Yellow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color of gold, butter and ripe lemons. In the spectrum of visible light, yellow is found between green and orange.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TextShape 3"/>
          <p:cNvSpPr txBox="1"/>
          <p:nvPr/>
        </p:nvSpPr>
        <p:spPr>
          <a:xfrm>
            <a:off x="3376080" y="1524240"/>
            <a:ext cx="2327400" cy="30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Blue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colour of the clear sky and the deep sea. It is located between violet and green on the optical spectrum.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TextShape 4"/>
          <p:cNvSpPr txBox="1"/>
          <p:nvPr/>
        </p:nvSpPr>
        <p:spPr>
          <a:xfrm>
            <a:off x="5975640" y="1524240"/>
            <a:ext cx="2327400" cy="30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Red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color of blood, and because of this it has historically been associated with sacrifice, danger and courage. 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TextShape 5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8D227FE-5861-4943-BFCA-D9DF0080B63E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A PICTURE IS WORTH A THOUSAND WORDS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2"/>
          <p:cNvSpPr txBox="1"/>
          <p:nvPr/>
        </p:nvSpPr>
        <p:spPr>
          <a:xfrm>
            <a:off x="776520" y="1703160"/>
            <a:ext cx="3587040" cy="205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A complex idea can be conveyed with just a single still image, namely making it possible to absorb large amounts of data quickly.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FE0CE4E-3400-4A7A-B05C-32731ACC7499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pic>
        <p:nvPicPr>
          <p:cNvPr id="671" name="Google Shape;457;p28" descr=""/>
          <p:cNvPicPr/>
          <p:nvPr/>
        </p:nvPicPr>
        <p:blipFill>
          <a:blip r:embed="rId1"/>
          <a:stretch/>
        </p:blipFill>
        <p:spPr>
          <a:xfrm>
            <a:off x="4765680" y="799920"/>
            <a:ext cx="3182400" cy="3182400"/>
          </a:xfrm>
          <a:prstGeom prst="rect">
            <a:avLst/>
          </a:prstGeom>
          <a:ln>
            <a:noFill/>
          </a:ln>
          <a:effectLst>
            <a:outerShdw algn="bl" blurRad="171450" dir="5400000" dist="57150" rotWithShape="0">
              <a:schemeClr val="dk1">
                <a:alpha val="19000"/>
              </a:schemeClr>
            </a:outerShdw>
          </a:effectLst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657360" y="720360"/>
            <a:ext cx="4753800" cy="137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CO" sz="2400" spc="-1" strike="noStrike">
                <a:solidFill>
                  <a:srgbClr val="ffffff"/>
                </a:solidFill>
                <a:latin typeface="Poppins"/>
                <a:ea typeface="Poppins"/>
              </a:rPr>
              <a:t>WANT BIG IMPACT?</a:t>
            </a:r>
            <a:br/>
            <a:r>
              <a:rPr b="1" lang="es-CO" sz="2400" spc="-1" strike="noStrike">
                <a:solidFill>
                  <a:srgbClr val="ffffff"/>
                </a:solidFill>
                <a:latin typeface="Poppins"/>
                <a:ea typeface="Poppins"/>
              </a:rPr>
              <a:t>USE BIG IMAGE.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DA50FEF-257E-423A-A80C-25583654FF37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USE DIAGRAMS TO EXPLAIN YOUR IDEAS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TextShape 2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77A31D3-FFC4-4474-B75F-60840F2496E1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3486960" y="1781640"/>
            <a:ext cx="2210400" cy="22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4"/>
          <p:cNvSpPr/>
          <p:nvPr/>
        </p:nvSpPr>
        <p:spPr>
          <a:xfrm>
            <a:off x="3768120" y="2101680"/>
            <a:ext cx="16855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15000"/>
              </a:lnSpc>
            </a:pPr>
            <a:r>
              <a:rPr b="1" lang="es-CO" sz="1600" spc="-1" strike="noStrike">
                <a:solidFill>
                  <a:srgbClr val="252831"/>
                </a:solidFill>
                <a:latin typeface="Montserrat"/>
                <a:ea typeface="Montserrat"/>
              </a:rPr>
              <a:t>Vestibulum nec tempus</a:t>
            </a:r>
            <a:endParaRPr b="0" lang="es-CO" sz="1600" spc="-1" strike="noStrike">
              <a:latin typeface="Arial"/>
            </a:endParaRPr>
          </a:p>
        </p:txBody>
      </p:sp>
      <p:grpSp>
        <p:nvGrpSpPr>
          <p:cNvPr id="678" name="Group 5"/>
          <p:cNvGrpSpPr/>
          <p:nvPr/>
        </p:nvGrpSpPr>
        <p:grpSpPr>
          <a:xfrm>
            <a:off x="5414040" y="1495800"/>
            <a:ext cx="801360" cy="2126880"/>
            <a:chOff x="5414040" y="1495800"/>
            <a:chExt cx="801360" cy="2126880"/>
          </a:xfrm>
        </p:grpSpPr>
        <p:sp>
          <p:nvSpPr>
            <p:cNvPr id="679" name="CustomShape 6"/>
            <p:cNvSpPr/>
            <p:nvPr/>
          </p:nvSpPr>
          <p:spPr>
            <a:xfrm rot="5400600">
              <a:off x="5340240" y="2740320"/>
              <a:ext cx="139284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b="0" lang="es-CO" sz="900" spc="-1" strike="noStrike">
                  <a:solidFill>
                    <a:srgbClr val="68728d"/>
                  </a:solidFill>
                  <a:latin typeface="Montserrat"/>
                  <a:ea typeface="Montserrat"/>
                </a:rPr>
                <a:t>Vestibulum nec ipsu</a:t>
              </a:r>
              <a:endParaRPr b="0" lang="es-CO" sz="900" spc="-1" strike="noStrike">
                <a:latin typeface="Arial"/>
              </a:endParaRPr>
            </a:p>
          </p:txBody>
        </p:sp>
        <p:sp>
          <p:nvSpPr>
            <p:cNvPr id="680" name="CustomShape 7"/>
            <p:cNvSpPr/>
            <p:nvPr/>
          </p:nvSpPr>
          <p:spPr>
            <a:xfrm rot="5400600">
              <a:off x="5175360" y="2844000"/>
              <a:ext cx="1404720" cy="15228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8"/>
            <p:cNvSpPr/>
            <p:nvPr/>
          </p:nvSpPr>
          <p:spPr>
            <a:xfrm>
              <a:off x="5414040" y="1495800"/>
              <a:ext cx="564840" cy="56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algn="bl" blurRad="57150" dir="5400000" dist="19050" rotWithShape="0">
                <a:srgbClr val="212121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s-CO" sz="1200" spc="-1" strike="noStrike">
                  <a:solidFill>
                    <a:srgbClr val="ffffff"/>
                  </a:solidFill>
                  <a:latin typeface="Montserrat Medium"/>
                  <a:ea typeface="Montserrat Medium"/>
                </a:rPr>
                <a:t>01</a:t>
              </a:r>
              <a:endParaRPr b="0" lang="es-CO" sz="1200" spc="-1" strike="noStrike">
                <a:latin typeface="Arial"/>
              </a:endParaRPr>
            </a:p>
          </p:txBody>
        </p:sp>
      </p:grpSp>
      <p:grpSp>
        <p:nvGrpSpPr>
          <p:cNvPr id="682" name="Group 9"/>
          <p:cNvGrpSpPr/>
          <p:nvPr/>
        </p:nvGrpSpPr>
        <p:grpSpPr>
          <a:xfrm>
            <a:off x="3885840" y="3705840"/>
            <a:ext cx="2093040" cy="844560"/>
            <a:chOff x="3885840" y="3705840"/>
            <a:chExt cx="2093040" cy="844560"/>
          </a:xfrm>
        </p:grpSpPr>
        <p:sp>
          <p:nvSpPr>
            <p:cNvPr id="683" name="CustomShape 10"/>
            <p:cNvSpPr/>
            <p:nvPr/>
          </p:nvSpPr>
          <p:spPr>
            <a:xfrm rot="600">
              <a:off x="3894120" y="4192920"/>
              <a:ext cx="139680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b="0" lang="es-CO" sz="900" spc="-1" strike="noStrike">
                  <a:solidFill>
                    <a:srgbClr val="68728d"/>
                  </a:solidFill>
                  <a:latin typeface="Montserrat"/>
                  <a:ea typeface="Montserrat"/>
                </a:rPr>
                <a:t>Vestibulum nec ipsu</a:t>
              </a:r>
              <a:endParaRPr b="0" lang="es-CO" sz="900" spc="-1" strike="noStrike">
                <a:latin typeface="Arial"/>
              </a:endParaRPr>
            </a:p>
          </p:txBody>
        </p:sp>
        <p:sp>
          <p:nvSpPr>
            <p:cNvPr id="684" name="CustomShape 11"/>
            <p:cNvSpPr/>
            <p:nvPr/>
          </p:nvSpPr>
          <p:spPr>
            <a:xfrm flipH="1" rot="21599400">
              <a:off x="3885480" y="4094640"/>
              <a:ext cx="1404720" cy="15228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2"/>
            <p:cNvSpPr/>
            <p:nvPr/>
          </p:nvSpPr>
          <p:spPr>
            <a:xfrm>
              <a:off x="5414040" y="3705840"/>
              <a:ext cx="564840" cy="56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algn="bl" blurRad="57150" dir="5400000" dist="19050" rotWithShape="0">
                <a:srgbClr val="212121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s-CO" sz="1200" spc="-1" strike="noStrike">
                  <a:solidFill>
                    <a:srgbClr val="ffffff"/>
                  </a:solidFill>
                  <a:latin typeface="Montserrat Medium"/>
                  <a:ea typeface="Montserrat Medium"/>
                </a:rPr>
                <a:t>02</a:t>
              </a:r>
              <a:endParaRPr b="0" lang="es-CO" sz="1200" spc="-1" strike="noStrike">
                <a:latin typeface="Arial"/>
              </a:endParaRPr>
            </a:p>
          </p:txBody>
        </p:sp>
      </p:grpSp>
      <p:grpSp>
        <p:nvGrpSpPr>
          <p:cNvPr id="686" name="Group 13"/>
          <p:cNvGrpSpPr/>
          <p:nvPr/>
        </p:nvGrpSpPr>
        <p:grpSpPr>
          <a:xfrm>
            <a:off x="2930400" y="2225880"/>
            <a:ext cx="831960" cy="2045160"/>
            <a:chOff x="2930400" y="2225880"/>
            <a:chExt cx="831960" cy="2045160"/>
          </a:xfrm>
        </p:grpSpPr>
        <p:sp>
          <p:nvSpPr>
            <p:cNvPr id="687" name="CustomShape 14"/>
            <p:cNvSpPr/>
            <p:nvPr/>
          </p:nvSpPr>
          <p:spPr>
            <a:xfrm rot="16197600">
              <a:off x="2420640" y="2751840"/>
              <a:ext cx="137772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b="0" lang="es-CO" sz="900" spc="-1" strike="noStrike">
                  <a:solidFill>
                    <a:srgbClr val="68728d"/>
                  </a:solidFill>
                  <a:latin typeface="Montserrat"/>
                  <a:ea typeface="Montserrat"/>
                </a:rPr>
                <a:t>Vestibulum nec ipsu</a:t>
              </a:r>
              <a:endParaRPr b="0" lang="es-CO" sz="900" spc="-1" strike="noStrike">
                <a:latin typeface="Arial"/>
              </a:endParaRPr>
            </a:p>
          </p:txBody>
        </p:sp>
        <p:sp>
          <p:nvSpPr>
            <p:cNvPr id="688" name="CustomShape 15"/>
            <p:cNvSpPr/>
            <p:nvPr/>
          </p:nvSpPr>
          <p:spPr>
            <a:xfrm flipH="1" rot="5399400">
              <a:off x="2604600" y="2851920"/>
              <a:ext cx="1404720" cy="15228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6"/>
            <p:cNvSpPr/>
            <p:nvPr/>
          </p:nvSpPr>
          <p:spPr>
            <a:xfrm>
              <a:off x="3197520" y="3705840"/>
              <a:ext cx="564840" cy="56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algn="bl" blurRad="57150" dir="5400000" dist="19050" rotWithShape="0">
                <a:srgbClr val="212121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s-CO" sz="1200" spc="-1" strike="noStrike">
                  <a:solidFill>
                    <a:srgbClr val="ffffff"/>
                  </a:solidFill>
                  <a:latin typeface="Montserrat Medium"/>
                  <a:ea typeface="Montserrat Medium"/>
                </a:rPr>
                <a:t>03</a:t>
              </a:r>
              <a:endParaRPr b="0" lang="es-CO" sz="1200" spc="-1" strike="noStrike">
                <a:latin typeface="Arial"/>
              </a:endParaRPr>
            </a:p>
          </p:txBody>
        </p:sp>
      </p:grpSp>
      <p:grpSp>
        <p:nvGrpSpPr>
          <p:cNvPr id="690" name="Group 17"/>
          <p:cNvGrpSpPr/>
          <p:nvPr/>
        </p:nvGrpSpPr>
        <p:grpSpPr>
          <a:xfrm>
            <a:off x="3197520" y="1221840"/>
            <a:ext cx="2139480" cy="839160"/>
            <a:chOff x="3197520" y="1221840"/>
            <a:chExt cx="2139480" cy="839160"/>
          </a:xfrm>
        </p:grpSpPr>
        <p:sp>
          <p:nvSpPr>
            <p:cNvPr id="691" name="CustomShape 18"/>
            <p:cNvSpPr/>
            <p:nvPr/>
          </p:nvSpPr>
          <p:spPr>
            <a:xfrm rot="600">
              <a:off x="3944880" y="1221840"/>
              <a:ext cx="1384200" cy="357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15000"/>
                </a:lnSpc>
              </a:pPr>
              <a:r>
                <a:rPr b="0" lang="es-CO" sz="900" spc="-1" strike="noStrike">
                  <a:solidFill>
                    <a:srgbClr val="68728d"/>
                  </a:solidFill>
                  <a:latin typeface="Montserrat"/>
                  <a:ea typeface="Montserrat"/>
                </a:rPr>
                <a:t>Vestibulum nec ipsu</a:t>
              </a:r>
              <a:endParaRPr b="0" lang="es-CO" sz="900" spc="-1" strike="noStrike">
                <a:latin typeface="Arial"/>
              </a:endParaRPr>
            </a:p>
          </p:txBody>
        </p:sp>
        <p:sp>
          <p:nvSpPr>
            <p:cNvPr id="692" name="CustomShape 19"/>
            <p:cNvSpPr/>
            <p:nvPr/>
          </p:nvSpPr>
          <p:spPr>
            <a:xfrm rot="600">
              <a:off x="3931920" y="1524960"/>
              <a:ext cx="1404720" cy="15228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0"/>
            <p:cNvSpPr/>
            <p:nvPr/>
          </p:nvSpPr>
          <p:spPr>
            <a:xfrm>
              <a:off x="3197520" y="1495800"/>
              <a:ext cx="564840" cy="56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algn="bl" blurRad="57150" dir="5400000" dist="19050" rotWithShape="0">
                <a:srgbClr val="212121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0" lang="es-CO" sz="1200" spc="-1" strike="noStrike">
                  <a:solidFill>
                    <a:srgbClr val="ffffff"/>
                  </a:solidFill>
                  <a:latin typeface="Montserrat Medium"/>
                  <a:ea typeface="Montserrat Medium"/>
                </a:rPr>
                <a:t>04</a:t>
              </a:r>
              <a:endParaRPr b="0" lang="es-CO" sz="1200" spc="-1" strike="noStrike">
                <a:latin typeface="Arial"/>
              </a:endParaRPr>
            </a:p>
          </p:txBody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4000" spc="-1" strike="noStrike">
                <a:solidFill>
                  <a:srgbClr val="728cd8"/>
                </a:solidFill>
                <a:latin typeface="Poppins"/>
                <a:ea typeface="Poppins"/>
              </a:rPr>
              <a:t>1.</a:t>
            </a:r>
            <a:br/>
            <a:r>
              <a:rPr b="1" lang="es-CO" sz="4000" spc="-1" strike="noStrike">
                <a:solidFill>
                  <a:srgbClr val="252831"/>
                </a:solidFill>
                <a:latin typeface="Poppins"/>
                <a:ea typeface="Poppins"/>
              </a:rPr>
              <a:t>Problemas híbridos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Shape 2"/>
          <p:cNvSpPr txBox="1"/>
          <p:nvPr/>
        </p:nvSpPr>
        <p:spPr>
          <a:xfrm>
            <a:off x="2027520" y="2886120"/>
            <a:ext cx="50882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s-CO" sz="2000" spc="-1" strike="noStrike">
                <a:solidFill>
                  <a:srgbClr val="728cd8"/>
                </a:solidFill>
                <a:latin typeface="Montserrat Light"/>
                <a:ea typeface="Montserrat Light"/>
              </a:rPr>
              <a:t>¿Que son los problemas híbridos?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AND TABLES TO COMPARE DATA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95" name="Table 2"/>
          <p:cNvGraphicFramePr/>
          <p:nvPr/>
        </p:nvGraphicFramePr>
        <p:xfrm>
          <a:off x="803160" y="1564560"/>
          <a:ext cx="5586480" cy="2382840"/>
        </p:xfrm>
        <a:graphic>
          <a:graphicData uri="http://schemas.openxmlformats.org/drawingml/2006/table">
            <a:tbl>
              <a:tblPr/>
              <a:tblGrid>
                <a:gridCol w="1396440"/>
                <a:gridCol w="1396440"/>
                <a:gridCol w="1396440"/>
                <a:gridCol w="1397160"/>
              </a:tblGrid>
              <a:tr h="595800">
                <a:tc>
                  <a:tcPr marL="91080" marR="91080">
                    <a:lnL w="381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100" spc="-1" strike="noStrike">
                          <a:solidFill>
                            <a:srgbClr val="68728d"/>
                          </a:solidFill>
                          <a:latin typeface="Montserrat"/>
                          <a:ea typeface="Montserrat"/>
                        </a:rPr>
                        <a:t>A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100" spc="-1" strike="noStrike">
                          <a:solidFill>
                            <a:srgbClr val="68728d"/>
                          </a:solidFill>
                          <a:latin typeface="Montserrat"/>
                          <a:ea typeface="Montserrat"/>
                        </a:rPr>
                        <a:t>B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CO" sz="1100" spc="-1" strike="noStrike">
                          <a:solidFill>
                            <a:srgbClr val="68728d"/>
                          </a:solidFill>
                          <a:latin typeface="Montserrat"/>
                          <a:ea typeface="Montserrat"/>
                        </a:rPr>
                        <a:t>C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95800">
                <a:tc>
                  <a:txBody>
                    <a:bodyPr lIns="91080" rIns="91080" tIns="68400" bIns="6840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CO" sz="1100" spc="-1" strike="noStrike">
                          <a:solidFill>
                            <a:srgbClr val="68728d"/>
                          </a:solidFill>
                          <a:latin typeface="Montserrat"/>
                          <a:ea typeface="Montserrat"/>
                        </a:rPr>
                        <a:t>Yellow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95800">
                <a:tc>
                  <a:txBody>
                    <a:bodyPr lIns="91080" rIns="91080" tIns="68400" bIns="6840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CO" sz="1100" spc="-1" strike="noStrike">
                          <a:solidFill>
                            <a:srgbClr val="68728d"/>
                          </a:solidFill>
                          <a:latin typeface="Montserrat"/>
                          <a:ea typeface="Montserrat"/>
                        </a:rPr>
                        <a:t>Blue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95800">
                <a:tc>
                  <a:txBody>
                    <a:bodyPr lIns="91080" rIns="91080" tIns="68400" bIns="6840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CO" sz="1100" spc="-1" strike="noStrike">
                          <a:solidFill>
                            <a:srgbClr val="68728d"/>
                          </a:solidFill>
                          <a:latin typeface="Montserrat"/>
                          <a:ea typeface="Montserrat"/>
                        </a:rPr>
                        <a:t>Orange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1100" spc="-1" strike="noStrike">
                          <a:solidFill>
                            <a:srgbClr val="252831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es-CO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6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E50DD6D-AB9D-4AAC-9B0C-C8ECDF4082DF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514800" y="942480"/>
            <a:ext cx="8171280" cy="389232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algn="bl" blurRad="200025" dir="5400000" dist="19050" rotWithShape="0">
              <a:schemeClr val="dk1">
                <a:alpha val="18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98" name="TextShape 2"/>
          <p:cNvSpPr txBox="1"/>
          <p:nvPr/>
        </p:nvSpPr>
        <p:spPr>
          <a:xfrm>
            <a:off x="776520" y="402840"/>
            <a:ext cx="3587040" cy="33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MAPS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1974240" y="1868760"/>
            <a:ext cx="688680" cy="20232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s-CO" sz="800" spc="-1" strike="noStrike">
                <a:solidFill>
                  <a:srgbClr val="e9edf3"/>
                </a:solidFill>
                <a:latin typeface="Montserrat"/>
                <a:ea typeface="Montserrat"/>
              </a:rPr>
              <a:t>our office</a:t>
            </a:r>
            <a:endParaRPr b="0" lang="es-CO" sz="800" spc="-1" strike="noStrike">
              <a:latin typeface="Arial"/>
            </a:endParaRPr>
          </a:p>
        </p:txBody>
      </p:sp>
      <p:sp>
        <p:nvSpPr>
          <p:cNvPr id="700" name="TextShape 4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13FDB9E-5BF6-4050-ACE2-B6CC6A4892C4}" type="slidenum">
              <a:rPr b="0" lang="es-CO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701" name="CustomShape 5"/>
          <p:cNvSpPr/>
          <p:nvPr/>
        </p:nvSpPr>
        <p:spPr>
          <a:xfrm>
            <a:off x="1173960" y="2153520"/>
            <a:ext cx="127080" cy="12708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6"/>
          <p:cNvSpPr/>
          <p:nvPr/>
        </p:nvSpPr>
        <p:spPr>
          <a:xfrm>
            <a:off x="2822400" y="3828600"/>
            <a:ext cx="127080" cy="12708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7"/>
          <p:cNvSpPr/>
          <p:nvPr/>
        </p:nvSpPr>
        <p:spPr>
          <a:xfrm>
            <a:off x="3887280" y="1975320"/>
            <a:ext cx="127080" cy="12708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8"/>
          <p:cNvSpPr/>
          <p:nvPr/>
        </p:nvSpPr>
        <p:spPr>
          <a:xfrm>
            <a:off x="4616640" y="4133520"/>
            <a:ext cx="127080" cy="12708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9"/>
          <p:cNvSpPr/>
          <p:nvPr/>
        </p:nvSpPr>
        <p:spPr>
          <a:xfrm>
            <a:off x="6781680" y="2508120"/>
            <a:ext cx="127080" cy="12708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0"/>
          <p:cNvSpPr/>
          <p:nvPr/>
        </p:nvSpPr>
        <p:spPr>
          <a:xfrm>
            <a:off x="7403760" y="4183200"/>
            <a:ext cx="127080" cy="12708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685800" y="1735920"/>
            <a:ext cx="636480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9600" spc="-1" strike="noStrike">
                <a:solidFill>
                  <a:srgbClr val="252831"/>
                </a:solidFill>
                <a:latin typeface="Poppins"/>
                <a:ea typeface="Poppins"/>
              </a:rPr>
              <a:t>89,526,124</a:t>
            </a:r>
            <a:endParaRPr b="0" lang="es-CO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685800" y="2992320"/>
            <a:ext cx="636480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Whoa! That’s a big number, aren’t you proud?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1EA8E78-E3C3-4AB9-BBBF-1883AC7827F4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Shape 1"/>
          <p:cNvSpPr txBox="1"/>
          <p:nvPr/>
        </p:nvSpPr>
        <p:spPr>
          <a:xfrm>
            <a:off x="1967040" y="571680"/>
            <a:ext cx="44474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3600" spc="-1" strike="noStrike">
                <a:solidFill>
                  <a:srgbClr val="252831"/>
                </a:solidFill>
                <a:latin typeface="Poppins"/>
                <a:ea typeface="Poppins"/>
              </a:rPr>
              <a:t>89,526,124$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1967040" y="1335240"/>
            <a:ext cx="44474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4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That’s a lot of money</a:t>
            </a:r>
            <a:endParaRPr b="0" lang="es-CO" sz="2400" spc="-1" strike="noStrike">
              <a:latin typeface="Arial"/>
            </a:endParaRPr>
          </a:p>
        </p:txBody>
      </p:sp>
      <p:sp>
        <p:nvSpPr>
          <p:cNvPr id="712" name="TextShape 3"/>
          <p:cNvSpPr txBox="1"/>
          <p:nvPr/>
        </p:nvSpPr>
        <p:spPr>
          <a:xfrm>
            <a:off x="3795840" y="3200760"/>
            <a:ext cx="44474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3600" spc="-1" strike="noStrike">
                <a:solidFill>
                  <a:srgbClr val="252831"/>
                </a:solidFill>
                <a:latin typeface="Poppins"/>
                <a:ea typeface="Poppins"/>
              </a:rPr>
              <a:t>100%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TextShape 4"/>
          <p:cNvSpPr txBox="1"/>
          <p:nvPr/>
        </p:nvSpPr>
        <p:spPr>
          <a:xfrm>
            <a:off x="3795840" y="3963960"/>
            <a:ext cx="44474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4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Total success!</a:t>
            </a:r>
            <a:endParaRPr b="0" lang="es-CO" sz="2400" spc="-1" strike="noStrike">
              <a:latin typeface="Arial"/>
            </a:endParaRPr>
          </a:p>
        </p:txBody>
      </p:sp>
      <p:sp>
        <p:nvSpPr>
          <p:cNvPr id="714" name="TextShape 5"/>
          <p:cNvSpPr txBox="1"/>
          <p:nvPr/>
        </p:nvSpPr>
        <p:spPr>
          <a:xfrm>
            <a:off x="2881440" y="1886400"/>
            <a:ext cx="4447440" cy="89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3600" spc="-1" strike="noStrike">
                <a:solidFill>
                  <a:srgbClr val="252831"/>
                </a:solidFill>
                <a:latin typeface="Poppins"/>
                <a:ea typeface="Poppins"/>
              </a:rPr>
              <a:t>185,244 users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TextShape 6"/>
          <p:cNvSpPr txBox="1"/>
          <p:nvPr/>
        </p:nvSpPr>
        <p:spPr>
          <a:xfrm>
            <a:off x="2881440" y="2649600"/>
            <a:ext cx="4447440" cy="46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4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And a lot of users</a:t>
            </a:r>
            <a:endParaRPr b="0" lang="es-CO" sz="2400" spc="-1" strike="noStrike">
              <a:latin typeface="Arial"/>
            </a:endParaRPr>
          </a:p>
        </p:txBody>
      </p:sp>
      <p:sp>
        <p:nvSpPr>
          <p:cNvPr id="716" name="TextShape 7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468C4A7-0CDA-451D-A6FC-EDE8AA25A91B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Shape 1"/>
          <p:cNvSpPr txBox="1"/>
          <p:nvPr/>
        </p:nvSpPr>
        <p:spPr>
          <a:xfrm>
            <a:off x="776520" y="402840"/>
            <a:ext cx="166608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OUR PROCESS IS EASY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TextShape 2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5684C74-7E88-4531-BA58-23EDD6D27DDF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grpSp>
        <p:nvGrpSpPr>
          <p:cNvPr id="719" name="Group 3"/>
          <p:cNvGrpSpPr/>
          <p:nvPr/>
        </p:nvGrpSpPr>
        <p:grpSpPr>
          <a:xfrm>
            <a:off x="4513680" y="1864800"/>
            <a:ext cx="2479680" cy="1728720"/>
            <a:chOff x="4513680" y="1864800"/>
            <a:chExt cx="2479680" cy="1728720"/>
          </a:xfrm>
        </p:grpSpPr>
        <p:sp>
          <p:nvSpPr>
            <p:cNvPr id="720" name="CustomShape 4"/>
            <p:cNvSpPr/>
            <p:nvPr/>
          </p:nvSpPr>
          <p:spPr>
            <a:xfrm>
              <a:off x="4836240" y="3086640"/>
              <a:ext cx="1958040" cy="133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1" name="Group 5"/>
            <p:cNvGrpSpPr/>
            <p:nvPr/>
          </p:nvGrpSpPr>
          <p:grpSpPr>
            <a:xfrm>
              <a:off x="4513680" y="1864800"/>
              <a:ext cx="2479680" cy="1728720"/>
              <a:chOff x="4513680" y="1864800"/>
              <a:chExt cx="2479680" cy="1728720"/>
            </a:xfrm>
          </p:grpSpPr>
          <p:grpSp>
            <p:nvGrpSpPr>
              <p:cNvPr id="722" name="Group 6"/>
              <p:cNvGrpSpPr/>
              <p:nvPr/>
            </p:nvGrpSpPr>
            <p:grpSpPr>
              <a:xfrm>
                <a:off x="4795200" y="2807280"/>
                <a:ext cx="92160" cy="411120"/>
                <a:chOff x="4795200" y="2807280"/>
                <a:chExt cx="92160" cy="411120"/>
              </a:xfrm>
            </p:grpSpPr>
            <p:sp>
              <p:nvSpPr>
                <p:cNvPr id="723" name="CustomShape 7"/>
                <p:cNvSpPr/>
                <p:nvPr/>
              </p:nvSpPr>
              <p:spPr>
                <a:xfrm>
                  <a:off x="4841640" y="2859480"/>
                  <a:ext cx="360" cy="358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4" name="CustomShape 8"/>
                <p:cNvSpPr/>
                <p:nvPr/>
              </p:nvSpPr>
              <p:spPr>
                <a:xfrm>
                  <a:off x="4795200" y="2807280"/>
                  <a:ext cx="92160" cy="9216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25" name="CustomShape 9"/>
              <p:cNvSpPr/>
              <p:nvPr/>
            </p:nvSpPr>
            <p:spPr>
              <a:xfrm>
                <a:off x="4513680" y="3222360"/>
                <a:ext cx="692280" cy="37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 algn="ctr">
                  <a:lnSpc>
                    <a:spcPct val="115000"/>
                  </a:lnSpc>
                  <a:spcAft>
                    <a:spcPts val="1599"/>
                  </a:spcAft>
                </a:pPr>
                <a:r>
                  <a:rPr b="1" lang="es-CO" sz="1200" spc="-1" strike="noStrike">
                    <a:solidFill>
                      <a:srgbClr val="68728d"/>
                    </a:solidFill>
                    <a:latin typeface="Montserrat"/>
                    <a:ea typeface="Montserrat"/>
                  </a:rPr>
                  <a:t>20XX</a:t>
                </a:r>
                <a:endParaRPr b="0" lang="es-CO" sz="1200" spc="-1" strike="noStrike">
                  <a:latin typeface="Arial"/>
                </a:endParaRPr>
              </a:p>
            </p:txBody>
          </p:sp>
          <p:sp>
            <p:nvSpPr>
              <p:cNvPr id="726" name="CustomShape 10"/>
              <p:cNvSpPr/>
              <p:nvPr/>
            </p:nvSpPr>
            <p:spPr>
              <a:xfrm>
                <a:off x="4740120" y="1864800"/>
                <a:ext cx="2253240" cy="943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>
                  <a:lnSpc>
                    <a:spcPct val="100000"/>
                  </a:lnSpc>
                </a:pPr>
                <a:r>
                  <a:rPr b="1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Vestibulum congue tempus</a:t>
                </a: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1599"/>
                  </a:spcAft>
                </a:pPr>
                <a:r>
                  <a:rPr b="0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Lorem ipsum dolor sit amet, consectetur adipiscing elit, sed do eiusmod tempor. Donec facilisis lacus eget mauris.</a:t>
                </a:r>
                <a:endParaRPr b="0" lang="es-CO" sz="800" spc="-1" strike="noStrike">
                  <a:latin typeface="Arial"/>
                </a:endParaRPr>
              </a:p>
            </p:txBody>
          </p:sp>
        </p:grpSp>
      </p:grpSp>
      <p:grpSp>
        <p:nvGrpSpPr>
          <p:cNvPr id="727" name="Group 11"/>
          <p:cNvGrpSpPr/>
          <p:nvPr/>
        </p:nvGrpSpPr>
        <p:grpSpPr>
          <a:xfrm>
            <a:off x="6422760" y="2709720"/>
            <a:ext cx="2720880" cy="1735560"/>
            <a:chOff x="6422760" y="2709720"/>
            <a:chExt cx="2720880" cy="1735560"/>
          </a:xfrm>
        </p:grpSpPr>
        <p:sp>
          <p:nvSpPr>
            <p:cNvPr id="728" name="CustomShape 12"/>
            <p:cNvSpPr/>
            <p:nvPr/>
          </p:nvSpPr>
          <p:spPr>
            <a:xfrm>
              <a:off x="6794640" y="3086640"/>
              <a:ext cx="2349000" cy="13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9" name="Group 13"/>
            <p:cNvGrpSpPr/>
            <p:nvPr/>
          </p:nvGrpSpPr>
          <p:grpSpPr>
            <a:xfrm>
              <a:off x="6422760" y="2709720"/>
              <a:ext cx="2494440" cy="1735560"/>
              <a:chOff x="6422760" y="2709720"/>
              <a:chExt cx="2494440" cy="1735560"/>
            </a:xfrm>
          </p:grpSpPr>
          <p:grpSp>
            <p:nvGrpSpPr>
              <p:cNvPr id="730" name="Group 14"/>
              <p:cNvGrpSpPr/>
              <p:nvPr/>
            </p:nvGrpSpPr>
            <p:grpSpPr>
              <a:xfrm>
                <a:off x="6747480" y="3087000"/>
                <a:ext cx="92160" cy="411480"/>
                <a:chOff x="6747480" y="3087000"/>
                <a:chExt cx="92160" cy="411480"/>
              </a:xfrm>
            </p:grpSpPr>
            <p:sp>
              <p:nvSpPr>
                <p:cNvPr id="731" name="CustomShape 15"/>
                <p:cNvSpPr/>
                <p:nvPr/>
              </p:nvSpPr>
              <p:spPr>
                <a:xfrm rot="10800000">
                  <a:off x="6792840" y="3087000"/>
                  <a:ext cx="360" cy="358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2" name="CustomShape 16"/>
                <p:cNvSpPr/>
                <p:nvPr/>
              </p:nvSpPr>
              <p:spPr>
                <a:xfrm rot="10800000">
                  <a:off x="6747480" y="3406320"/>
                  <a:ext cx="92160" cy="9216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33" name="CustomShape 17"/>
              <p:cNvSpPr/>
              <p:nvPr/>
            </p:nvSpPr>
            <p:spPr>
              <a:xfrm>
                <a:off x="6422760" y="2709720"/>
                <a:ext cx="745560" cy="37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 algn="ctr">
                  <a:lnSpc>
                    <a:spcPct val="115000"/>
                  </a:lnSpc>
                  <a:spcAft>
                    <a:spcPts val="1599"/>
                  </a:spcAft>
                </a:pPr>
                <a:r>
                  <a:rPr b="1" lang="es-CO" sz="12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20XX</a:t>
                </a:r>
                <a:endParaRPr b="0" lang="es-CO" sz="1200" spc="-1" strike="noStrike">
                  <a:latin typeface="Arial"/>
                </a:endParaRPr>
              </a:p>
            </p:txBody>
          </p:sp>
          <p:sp>
            <p:nvSpPr>
              <p:cNvPr id="734" name="CustomShape 18"/>
              <p:cNvSpPr/>
              <p:nvPr/>
            </p:nvSpPr>
            <p:spPr>
              <a:xfrm>
                <a:off x="6663960" y="3501720"/>
                <a:ext cx="2253240" cy="943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>
                  <a:lnSpc>
                    <a:spcPct val="100000"/>
                  </a:lnSpc>
                </a:pPr>
                <a:r>
                  <a:rPr b="1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Vestibulum congue tempus</a:t>
                </a: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1599"/>
                  </a:spcAft>
                </a:pPr>
                <a:r>
                  <a:rPr b="0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Lorem ipsum dolor sit amet, consectetur adipiscing elit, sed do eiusmod tempor. Donec facilisis lacus eget mauris.</a:t>
                </a:r>
                <a:endParaRPr b="0" lang="es-CO" sz="800" spc="-1" strike="noStrike">
                  <a:latin typeface="Arial"/>
                </a:endParaRPr>
              </a:p>
            </p:txBody>
          </p:sp>
        </p:grpSp>
      </p:grpSp>
      <p:grpSp>
        <p:nvGrpSpPr>
          <p:cNvPr id="735" name="Group 19"/>
          <p:cNvGrpSpPr/>
          <p:nvPr/>
        </p:nvGrpSpPr>
        <p:grpSpPr>
          <a:xfrm>
            <a:off x="483120" y="1864800"/>
            <a:ext cx="2580120" cy="1728720"/>
            <a:chOff x="483120" y="1864800"/>
            <a:chExt cx="2580120" cy="1728720"/>
          </a:xfrm>
        </p:grpSpPr>
        <p:sp>
          <p:nvSpPr>
            <p:cNvPr id="736" name="CustomShape 20"/>
            <p:cNvSpPr/>
            <p:nvPr/>
          </p:nvSpPr>
          <p:spPr>
            <a:xfrm>
              <a:off x="919800" y="3086640"/>
              <a:ext cx="1958040" cy="133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7" name="Group 21"/>
            <p:cNvGrpSpPr/>
            <p:nvPr/>
          </p:nvGrpSpPr>
          <p:grpSpPr>
            <a:xfrm>
              <a:off x="483120" y="1864800"/>
              <a:ext cx="2580120" cy="1728720"/>
              <a:chOff x="483120" y="1864800"/>
              <a:chExt cx="2580120" cy="1728720"/>
            </a:xfrm>
          </p:grpSpPr>
          <p:sp>
            <p:nvSpPr>
              <p:cNvPr id="738" name="CustomShape 22"/>
              <p:cNvSpPr/>
              <p:nvPr/>
            </p:nvSpPr>
            <p:spPr>
              <a:xfrm>
                <a:off x="483120" y="3222360"/>
                <a:ext cx="870840" cy="37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 algn="ctr">
                  <a:lnSpc>
                    <a:spcPct val="115000"/>
                  </a:lnSpc>
                  <a:spcAft>
                    <a:spcPts val="1599"/>
                  </a:spcAft>
                </a:pPr>
                <a:r>
                  <a:rPr b="1" lang="es-CO" sz="1200" spc="-1" strike="noStrike">
                    <a:solidFill>
                      <a:srgbClr val="bdc3d3"/>
                    </a:solidFill>
                    <a:latin typeface="Montserrat"/>
                    <a:ea typeface="Montserrat"/>
                  </a:rPr>
                  <a:t>20XX</a:t>
                </a:r>
                <a:endParaRPr b="0" lang="es-CO" sz="1200" spc="-1" strike="noStrike">
                  <a:latin typeface="Arial"/>
                </a:endParaRPr>
              </a:p>
            </p:txBody>
          </p:sp>
          <p:grpSp>
            <p:nvGrpSpPr>
              <p:cNvPr id="739" name="Group 23"/>
              <p:cNvGrpSpPr/>
              <p:nvPr/>
            </p:nvGrpSpPr>
            <p:grpSpPr>
              <a:xfrm>
                <a:off x="867960" y="2807280"/>
                <a:ext cx="92160" cy="411120"/>
                <a:chOff x="867960" y="2807280"/>
                <a:chExt cx="92160" cy="411120"/>
              </a:xfrm>
            </p:grpSpPr>
            <p:sp>
              <p:nvSpPr>
                <p:cNvPr id="740" name="CustomShape 24"/>
                <p:cNvSpPr/>
                <p:nvPr/>
              </p:nvSpPr>
              <p:spPr>
                <a:xfrm>
                  <a:off x="914400" y="2859480"/>
                  <a:ext cx="360" cy="358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accent6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1" name="CustomShape 25"/>
                <p:cNvSpPr/>
                <p:nvPr/>
              </p:nvSpPr>
              <p:spPr>
                <a:xfrm>
                  <a:off x="867960" y="2807280"/>
                  <a:ext cx="92160" cy="9216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42" name="CustomShape 26"/>
              <p:cNvSpPr/>
              <p:nvPr/>
            </p:nvSpPr>
            <p:spPr>
              <a:xfrm>
                <a:off x="810000" y="1864800"/>
                <a:ext cx="2253240" cy="943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>
                  <a:lnSpc>
                    <a:spcPct val="100000"/>
                  </a:lnSpc>
                </a:pPr>
                <a:r>
                  <a:rPr b="1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Vestibulum congue tempus</a:t>
                </a: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1599"/>
                  </a:spcAft>
                </a:pPr>
                <a:r>
                  <a:rPr b="0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Lorem ipsum dolor sit amet, consectetur adipiscing elit, sed do eiusmod tempor. Donec facilisis lacus eget mauris.</a:t>
                </a:r>
                <a:endParaRPr b="0" lang="es-CO" sz="800" spc="-1" strike="noStrike">
                  <a:latin typeface="Arial"/>
                </a:endParaRPr>
              </a:p>
            </p:txBody>
          </p:sp>
        </p:grpSp>
      </p:grpSp>
      <p:grpSp>
        <p:nvGrpSpPr>
          <p:cNvPr id="743" name="Group 27"/>
          <p:cNvGrpSpPr/>
          <p:nvPr/>
        </p:nvGrpSpPr>
        <p:grpSpPr>
          <a:xfrm>
            <a:off x="2512800" y="2709720"/>
            <a:ext cx="2500920" cy="1735560"/>
            <a:chOff x="2512800" y="2709720"/>
            <a:chExt cx="2500920" cy="1735560"/>
          </a:xfrm>
        </p:grpSpPr>
        <p:sp>
          <p:nvSpPr>
            <p:cNvPr id="744" name="CustomShape 28"/>
            <p:cNvSpPr/>
            <p:nvPr/>
          </p:nvSpPr>
          <p:spPr>
            <a:xfrm>
              <a:off x="2877840" y="3086640"/>
              <a:ext cx="1958040" cy="13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5" name="Group 29"/>
            <p:cNvGrpSpPr/>
            <p:nvPr/>
          </p:nvGrpSpPr>
          <p:grpSpPr>
            <a:xfrm>
              <a:off x="2512800" y="2709720"/>
              <a:ext cx="2500920" cy="1735560"/>
              <a:chOff x="2512800" y="2709720"/>
              <a:chExt cx="2500920" cy="1735560"/>
            </a:xfrm>
          </p:grpSpPr>
          <p:sp>
            <p:nvSpPr>
              <p:cNvPr id="746" name="CustomShape 30"/>
              <p:cNvSpPr/>
              <p:nvPr/>
            </p:nvSpPr>
            <p:spPr>
              <a:xfrm>
                <a:off x="2512800" y="2709720"/>
                <a:ext cx="745560" cy="37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 algn="ctr">
                  <a:lnSpc>
                    <a:spcPct val="115000"/>
                  </a:lnSpc>
                  <a:spcAft>
                    <a:spcPts val="1599"/>
                  </a:spcAft>
                </a:pPr>
                <a:r>
                  <a:rPr b="1" lang="es-CO" sz="1200" spc="-1" strike="noStrike">
                    <a:solidFill>
                      <a:srgbClr val="7d89ac"/>
                    </a:solidFill>
                    <a:latin typeface="Montserrat"/>
                    <a:ea typeface="Montserrat"/>
                  </a:rPr>
                  <a:t>20XX</a:t>
                </a:r>
                <a:endParaRPr b="0" lang="es-CO" sz="1200" spc="-1" strike="noStrike">
                  <a:latin typeface="Arial"/>
                </a:endParaRPr>
              </a:p>
            </p:txBody>
          </p:sp>
          <p:grpSp>
            <p:nvGrpSpPr>
              <p:cNvPr id="747" name="Group 31"/>
              <p:cNvGrpSpPr/>
              <p:nvPr/>
            </p:nvGrpSpPr>
            <p:grpSpPr>
              <a:xfrm>
                <a:off x="2836440" y="3087000"/>
                <a:ext cx="92160" cy="411480"/>
                <a:chOff x="2836440" y="3087000"/>
                <a:chExt cx="92160" cy="411480"/>
              </a:xfrm>
            </p:grpSpPr>
            <p:sp>
              <p:nvSpPr>
                <p:cNvPr id="748" name="CustomShape 32"/>
                <p:cNvSpPr/>
                <p:nvPr/>
              </p:nvSpPr>
              <p:spPr>
                <a:xfrm rot="10800000">
                  <a:off x="2881800" y="3087000"/>
                  <a:ext cx="360" cy="3589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accent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9" name="CustomShape 33"/>
                <p:cNvSpPr/>
                <p:nvPr/>
              </p:nvSpPr>
              <p:spPr>
                <a:xfrm rot="10800000">
                  <a:off x="2836440" y="3406320"/>
                  <a:ext cx="92160" cy="921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50" name="CustomShape 34"/>
              <p:cNvSpPr/>
              <p:nvPr/>
            </p:nvSpPr>
            <p:spPr>
              <a:xfrm>
                <a:off x="2760480" y="3501720"/>
                <a:ext cx="2253240" cy="943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/>
              <a:p>
                <a:pPr>
                  <a:lnSpc>
                    <a:spcPct val="100000"/>
                  </a:lnSpc>
                </a:pPr>
                <a:r>
                  <a:rPr b="1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Vestibulum congue tempus</a:t>
                </a: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s-CO" sz="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spcAft>
                    <a:spcPts val="1599"/>
                  </a:spcAft>
                </a:pPr>
                <a:r>
                  <a:rPr b="0" lang="es-CO" sz="800" spc="-1" strike="noStrike">
                    <a:solidFill>
                      <a:srgbClr val="252831"/>
                    </a:solidFill>
                    <a:latin typeface="Montserrat"/>
                    <a:ea typeface="Montserrat"/>
                  </a:rPr>
                  <a:t>Lorem ipsum dolor sit amet, consectetur adipiscing elit, sed do eiusmod tempor. Donec facilisis lacus eget mauris.</a:t>
                </a:r>
                <a:endParaRPr b="0" lang="es-CO" sz="800" spc="-1" strike="noStrike">
                  <a:latin typeface="Arial"/>
                </a:endParaRPr>
              </a:p>
            </p:txBody>
          </p:sp>
        </p:grpSp>
      </p:grp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LET’S REVIEW SOME CONCEPTS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TextShape 2"/>
          <p:cNvSpPr txBox="1"/>
          <p:nvPr/>
        </p:nvSpPr>
        <p:spPr>
          <a:xfrm>
            <a:off x="776520" y="1524240"/>
            <a:ext cx="2327400" cy="15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Montserrat"/>
                <a:ea typeface="Montserrat"/>
              </a:rPr>
              <a:t>Yellow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color of gold, butter and ripe lemons. In the spectrum of visible light, yellow is found between green and orange.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TextShape 3"/>
          <p:cNvSpPr txBox="1"/>
          <p:nvPr/>
        </p:nvSpPr>
        <p:spPr>
          <a:xfrm>
            <a:off x="3376080" y="1524240"/>
            <a:ext cx="2327400" cy="15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Montserrat"/>
                <a:ea typeface="Montserrat"/>
              </a:rPr>
              <a:t>Blue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colour of the clear sky and the deep sea. It is located between violet and green on the optical spectrum.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TextShape 4"/>
          <p:cNvSpPr txBox="1"/>
          <p:nvPr/>
        </p:nvSpPr>
        <p:spPr>
          <a:xfrm>
            <a:off x="5975640" y="1524240"/>
            <a:ext cx="2327400" cy="15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Montserrat"/>
                <a:ea typeface="Montserrat"/>
              </a:rPr>
              <a:t>Red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color of blood, and because of this it has historically been associated with sacrifice, danger and courage. 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TextShape 5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202DC9E0-1371-4471-873C-05FBFA95AA56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756" name="TextShape 6"/>
          <p:cNvSpPr txBox="1"/>
          <p:nvPr/>
        </p:nvSpPr>
        <p:spPr>
          <a:xfrm>
            <a:off x="776520" y="3114720"/>
            <a:ext cx="2327400" cy="15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Montserrat"/>
                <a:ea typeface="Montserrat"/>
              </a:rPr>
              <a:t>Yellow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color of gold, butter and ripe lemons. In the spectrum of visible light, yellow is found between green and orange.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TextShape 7"/>
          <p:cNvSpPr txBox="1"/>
          <p:nvPr/>
        </p:nvSpPr>
        <p:spPr>
          <a:xfrm>
            <a:off x="3376080" y="3114720"/>
            <a:ext cx="2327400" cy="15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Montserrat"/>
                <a:ea typeface="Montserrat"/>
              </a:rPr>
              <a:t>Blue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colour of the clear sky and the deep sea. It is located between violet and green on the optical spectrum.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TextShape 8"/>
          <p:cNvSpPr txBox="1"/>
          <p:nvPr/>
        </p:nvSpPr>
        <p:spPr>
          <a:xfrm>
            <a:off x="5975640" y="3114720"/>
            <a:ext cx="2327400" cy="15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Montserrat"/>
                <a:ea typeface="Montserrat"/>
              </a:rPr>
              <a:t>Red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 the color of blood, and because of this it has historically been associated with sacrifice, danger and courage. 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Shape 1"/>
          <p:cNvSpPr txBox="1"/>
          <p:nvPr/>
        </p:nvSpPr>
        <p:spPr>
          <a:xfrm>
            <a:off x="1288080" y="3945240"/>
            <a:ext cx="648360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s-CO" sz="1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You can insert graphs from </a:t>
            </a:r>
            <a:r>
              <a:rPr b="0" lang="es-CO" sz="1800" spc="-1" strike="noStrike" u="sng">
                <a:solidFill>
                  <a:srgbClr val="7d89ac"/>
                </a:solidFill>
                <a:uFillTx/>
                <a:latin typeface="Montserrat Light"/>
                <a:ea typeface="Montserrat Light"/>
                <a:hlinkClick r:id="rId1"/>
              </a:rPr>
              <a:t>Google Sheets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TextShape 2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15C48397-A7DC-4BEF-A48D-8EB33FD884A9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pic>
        <p:nvPicPr>
          <p:cNvPr id="761" name="Google Shape;583;p37" descr=""/>
          <p:cNvPicPr/>
          <p:nvPr/>
        </p:nvPicPr>
        <p:blipFill>
          <a:blip r:embed="rId2"/>
          <a:stretch/>
        </p:blipFill>
        <p:spPr>
          <a:xfrm>
            <a:off x="1194120" y="1026360"/>
            <a:ext cx="5440320" cy="27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 txBox="1"/>
          <p:nvPr/>
        </p:nvSpPr>
        <p:spPr>
          <a:xfrm>
            <a:off x="457200" y="959760"/>
            <a:ext cx="2259720" cy="113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Poppins"/>
                <a:ea typeface="Poppins"/>
              </a:rPr>
              <a:t>MOBILE PROJECT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Show and explain your web, app or software projects using these gadget templates.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CustomShape 2"/>
          <p:cNvSpPr/>
          <p:nvPr/>
        </p:nvSpPr>
        <p:spPr>
          <a:xfrm>
            <a:off x="3876840" y="757800"/>
            <a:ext cx="1870560" cy="33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CO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Place your screenshot here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FD358A9-8C50-4805-9F2B-E509F40042E0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grpSp>
        <p:nvGrpSpPr>
          <p:cNvPr id="765" name="Group 4"/>
          <p:cNvGrpSpPr/>
          <p:nvPr/>
        </p:nvGrpSpPr>
        <p:grpSpPr>
          <a:xfrm>
            <a:off x="3821400" y="373680"/>
            <a:ext cx="1974960" cy="4096800"/>
            <a:chOff x="3821400" y="373680"/>
            <a:chExt cx="1974960" cy="4096800"/>
          </a:xfrm>
        </p:grpSpPr>
        <p:sp>
          <p:nvSpPr>
            <p:cNvPr id="766" name="CustomShape 5"/>
            <p:cNvSpPr/>
            <p:nvPr/>
          </p:nvSpPr>
          <p:spPr>
            <a:xfrm>
              <a:off x="3821400" y="373680"/>
              <a:ext cx="1974960" cy="409680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algn="bl" blurRad="200025" dir="5400000" dist="57150" rotWithShape="0">
                <a:schemeClr val="dk1">
                  <a:alpha val="2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6"/>
            <p:cNvSpPr/>
            <p:nvPr/>
          </p:nvSpPr>
          <p:spPr>
            <a:xfrm>
              <a:off x="4611240" y="4212720"/>
              <a:ext cx="393840" cy="14040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7"/>
            <p:cNvSpPr/>
            <p:nvPr/>
          </p:nvSpPr>
          <p:spPr>
            <a:xfrm>
              <a:off x="4182120" y="518760"/>
              <a:ext cx="77400" cy="7740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8"/>
            <p:cNvSpPr/>
            <p:nvPr/>
          </p:nvSpPr>
          <p:spPr>
            <a:xfrm>
              <a:off x="4618800" y="527400"/>
              <a:ext cx="380520" cy="5976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3610440" y="933840"/>
            <a:ext cx="2385720" cy="31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CO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Place your screenshot here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B1CCE7AA-82DA-4984-95A7-F0494D091868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grpSp>
        <p:nvGrpSpPr>
          <p:cNvPr id="772" name="Group 3"/>
          <p:cNvGrpSpPr/>
          <p:nvPr/>
        </p:nvGrpSpPr>
        <p:grpSpPr>
          <a:xfrm>
            <a:off x="3551040" y="579960"/>
            <a:ext cx="2512440" cy="3876840"/>
            <a:chOff x="3551040" y="579960"/>
            <a:chExt cx="2512440" cy="3876840"/>
          </a:xfrm>
        </p:grpSpPr>
        <p:sp>
          <p:nvSpPr>
            <p:cNvPr id="773" name="CustomShape 4"/>
            <p:cNvSpPr/>
            <p:nvPr/>
          </p:nvSpPr>
          <p:spPr>
            <a:xfrm>
              <a:off x="3551040" y="579960"/>
              <a:ext cx="2512440" cy="387684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algn="bl" blurRad="185738" dir="5400000" dist="47625" rotWithShape="0">
                <a:schemeClr val="dk1">
                  <a:alpha val="1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5"/>
            <p:cNvSpPr/>
            <p:nvPr/>
          </p:nvSpPr>
          <p:spPr>
            <a:xfrm>
              <a:off x="4704840" y="4213080"/>
              <a:ext cx="206280" cy="13284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algn="bl" blurRad="185738" dir="5400000" dist="47625" rotWithShape="0">
                <a:schemeClr val="dk1">
                  <a:alpha val="1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6"/>
            <p:cNvSpPr/>
            <p:nvPr/>
          </p:nvSpPr>
          <p:spPr>
            <a:xfrm>
              <a:off x="4689360" y="734040"/>
              <a:ext cx="39960" cy="3996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algn="bl" blurRad="185738" dir="5400000" dist="47625" rotWithShape="0">
                <a:schemeClr val="dk1">
                  <a:alpha val="1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7"/>
            <p:cNvSpPr/>
            <p:nvPr/>
          </p:nvSpPr>
          <p:spPr>
            <a:xfrm>
              <a:off x="4771080" y="717120"/>
              <a:ext cx="73080" cy="7308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algn="bl" blurRad="185738" dir="5400000" dist="47625" rotWithShape="0">
                <a:schemeClr val="dk1">
                  <a:alpha val="19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7" name="TextShape 8"/>
          <p:cNvSpPr txBox="1"/>
          <p:nvPr/>
        </p:nvSpPr>
        <p:spPr>
          <a:xfrm>
            <a:off x="457200" y="959760"/>
            <a:ext cx="2252520" cy="113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Poppins"/>
                <a:ea typeface="Poppins"/>
              </a:rPr>
              <a:t>TABLET PROJECT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Show and explain your web, app or software projects using these gadget templates.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340000" y="621000"/>
            <a:ext cx="4930560" cy="38383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algn="bl" blurRad="171450" dir="5400000" dist="38100" rotWithShape="0">
              <a:schemeClr val="dk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>
            <a:off x="2546280" y="825120"/>
            <a:ext cx="4518000" cy="28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CO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Place your screenshot here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780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4B3BA36-7CF0-42A1-B918-553B309E179F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781" name="TextShape 4"/>
          <p:cNvSpPr txBox="1"/>
          <p:nvPr/>
        </p:nvSpPr>
        <p:spPr>
          <a:xfrm>
            <a:off x="457200" y="959760"/>
            <a:ext cx="1561680" cy="160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200" spc="-1" strike="noStrike">
                <a:solidFill>
                  <a:srgbClr val="252831"/>
                </a:solidFill>
                <a:latin typeface="Poppins"/>
                <a:ea typeface="Poppins"/>
              </a:rPr>
              <a:t>DESKTOP PROJECT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2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Show and explain your web, app or software projects using these gadget templates.</a:t>
            </a:r>
            <a:endParaRPr b="0" lang="es-CO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776520" y="1524240"/>
            <a:ext cx="7762680" cy="16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Muchos problemas de decisión involucran no solo variables que pueden representarse por valores reales, sino decisiones de tipo discreto que están representadas de forma natural por variables enteras o binarias.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Problemas híbridos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64DE96E1-C374-4E19-852F-91AC6738485F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610" name="TextShape 4"/>
          <p:cNvSpPr txBox="1"/>
          <p:nvPr/>
        </p:nvSpPr>
        <p:spPr>
          <a:xfrm>
            <a:off x="776520" y="3108960"/>
            <a:ext cx="7762680" cy="139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Otras veces, el planteamiento del problema involucra,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junto a los modelos cuantitativos, reglas o condiciones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lógicas adicionales.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Shape 1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CBC0433-1C3B-496B-8966-EBBA28EB72EC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783" name="TextShape 2"/>
          <p:cNvSpPr txBox="1"/>
          <p:nvPr/>
        </p:nvSpPr>
        <p:spPr>
          <a:xfrm>
            <a:off x="1313640" y="1167840"/>
            <a:ext cx="4724640" cy="86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CO" sz="7200" spc="-1" strike="noStrike">
                <a:solidFill>
                  <a:srgbClr val="728cd8"/>
                </a:solidFill>
                <a:latin typeface="Poppins"/>
                <a:ea typeface="Poppins"/>
              </a:rPr>
              <a:t>THANKS!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TextShape 3"/>
          <p:cNvSpPr txBox="1"/>
          <p:nvPr/>
        </p:nvSpPr>
        <p:spPr>
          <a:xfrm>
            <a:off x="1356840" y="2229120"/>
            <a:ext cx="4724640" cy="234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2000" spc="-1" strike="noStrike">
                <a:solidFill>
                  <a:srgbClr val="252831"/>
                </a:solidFill>
                <a:latin typeface="Montserrat"/>
                <a:ea typeface="Montserrat"/>
              </a:rPr>
              <a:t>Any questions?</a:t>
            </a:r>
            <a:endParaRPr b="0" lang="es-CO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You can find me at:</a:t>
            </a:r>
            <a:endParaRPr b="0" lang="es-CO" sz="2000" spc="-1" strike="noStrike">
              <a:latin typeface="Arial"/>
            </a:endParaRPr>
          </a:p>
          <a:p>
            <a:pPr marL="457200" indent="-35532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@username</a:t>
            </a:r>
            <a:endParaRPr b="0" lang="es-CO" sz="2000" spc="-1" strike="noStrike">
              <a:latin typeface="Arial"/>
            </a:endParaRPr>
          </a:p>
          <a:p>
            <a:pPr marL="457200" indent="-35532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user@mail.me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CREDITS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TextShape 2"/>
          <p:cNvSpPr txBox="1"/>
          <p:nvPr/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Special thanks to all the people who made and released these awesome resources for free: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2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Presentation template by </a:t>
            </a:r>
            <a:r>
              <a:rPr b="0" lang="es-CO" sz="2400" spc="-1" strike="noStrike" u="sng">
                <a:solidFill>
                  <a:srgbClr val="7d89ac"/>
                </a:solidFill>
                <a:uFillTx/>
                <a:latin typeface="Montserrat Light"/>
                <a:ea typeface="Montserrat Light"/>
                <a:hlinkClick r:id="rId1"/>
              </a:rPr>
              <a:t>SlidesCarnival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s-CO" sz="2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Photographs by </a:t>
            </a:r>
            <a:r>
              <a:rPr b="0" lang="es-CO" sz="2400" spc="-1" strike="noStrike" u="sng">
                <a:solidFill>
                  <a:srgbClr val="7d89ac"/>
                </a:solidFill>
                <a:uFillTx/>
                <a:latin typeface="Montserrat Light"/>
                <a:ea typeface="Montserrat Light"/>
                <a:hlinkClick r:id="rId2"/>
              </a:rPr>
              <a:t>Unsplash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CF93F850-298D-458C-A8A5-1511B034FDAA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PRESENTATION DESIGN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TextShape 2"/>
          <p:cNvSpPr txBox="1"/>
          <p:nvPr/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This presentation uses the following typographies: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Titles: Poppins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Body copy: Montserrat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s-CO" sz="16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Download for free at: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s-CO" sz="1600" spc="-1" strike="noStrike" u="sng">
                <a:solidFill>
                  <a:srgbClr val="7d89ac"/>
                </a:solidFill>
                <a:uFillTx/>
                <a:latin typeface="Montserrat Light"/>
                <a:ea typeface="Montserrat Light"/>
                <a:hlinkClick r:id="rId1"/>
              </a:rPr>
              <a:t>https://www.fontsquirrel.com/fonts/poppins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s-CO" sz="1600" spc="-1" strike="noStrike" u="sng">
                <a:solidFill>
                  <a:srgbClr val="7d89ac"/>
                </a:solidFill>
                <a:uFillTx/>
                <a:latin typeface="Montserrat Light"/>
                <a:ea typeface="Montserrat Light"/>
                <a:hlinkClick r:id="rId2"/>
              </a:rPr>
              <a:t>https://www.fontsquirrel.com/fonts/montserrat</a:t>
            </a: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s-CO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2240640" y="4019400"/>
            <a:ext cx="65995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728cd8"/>
                </a:solidFill>
                <a:latin typeface="Montserrat"/>
                <a:ea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O" sz="1200" spc="-1" strike="noStrike">
              <a:latin typeface="Arial"/>
            </a:endParaRPr>
          </a:p>
        </p:txBody>
      </p:sp>
      <p:sp>
        <p:nvSpPr>
          <p:cNvPr id="791" name="TextShape 4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739F3937-D65D-4A41-80A7-5D6F16948E02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6248520" y="1650240"/>
            <a:ext cx="2437920" cy="15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SlidesCarnival icons are editable shapes. </a:t>
            </a:r>
            <a:br/>
            <a:br/>
            <a:r>
              <a:rPr b="0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This means that you can:</a:t>
            </a:r>
            <a:endParaRPr b="0" lang="es-CO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Resize them without losing quality.</a:t>
            </a:r>
            <a:endParaRPr b="0" lang="es-CO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Change fill color and opacity.</a:t>
            </a:r>
            <a:endParaRPr b="0" lang="es-CO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2854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Change line color, width and style.</a:t>
            </a:r>
            <a:endParaRPr b="0" lang="es-CO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Isn’t that nice? :)</a:t>
            </a:r>
            <a:br/>
            <a:br/>
            <a:r>
              <a:rPr b="0" lang="es-CO" sz="9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Examples:</a:t>
            </a:r>
            <a:br/>
            <a:br/>
            <a:br/>
            <a:endParaRPr b="0" lang="es-CO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3" name="Group 2"/>
          <p:cNvGrpSpPr/>
          <p:nvPr/>
        </p:nvGrpSpPr>
        <p:grpSpPr>
          <a:xfrm>
            <a:off x="358920" y="342360"/>
            <a:ext cx="346680" cy="438840"/>
            <a:chOff x="358920" y="342360"/>
            <a:chExt cx="346680" cy="438840"/>
          </a:xfrm>
        </p:grpSpPr>
        <p:sp>
          <p:nvSpPr>
            <p:cNvPr id="794" name="CustomShape 3"/>
            <p:cNvSpPr/>
            <p:nvPr/>
          </p:nvSpPr>
          <p:spPr>
            <a:xfrm>
              <a:off x="389520" y="3934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3999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46908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53856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608040" y="34236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358920" y="361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roup 9"/>
          <p:cNvGrpSpPr/>
          <p:nvPr/>
        </p:nvGrpSpPr>
        <p:grpSpPr>
          <a:xfrm>
            <a:off x="910080" y="406080"/>
            <a:ext cx="371160" cy="308880"/>
            <a:chOff x="910080" y="406080"/>
            <a:chExt cx="371160" cy="308880"/>
          </a:xfrm>
        </p:grpSpPr>
        <p:sp>
          <p:nvSpPr>
            <p:cNvPr id="801" name="CustomShape 10"/>
            <p:cNvSpPr/>
            <p:nvPr/>
          </p:nvSpPr>
          <p:spPr>
            <a:xfrm>
              <a:off x="1030680" y="530640"/>
              <a:ext cx="119520" cy="1195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10080" y="406080"/>
              <a:ext cx="371160" cy="30888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3" name="Group 12"/>
          <p:cNvGrpSpPr/>
          <p:nvPr/>
        </p:nvGrpSpPr>
        <p:grpSpPr>
          <a:xfrm>
            <a:off x="1481760" y="404640"/>
            <a:ext cx="354960" cy="312120"/>
            <a:chOff x="1481760" y="404640"/>
            <a:chExt cx="354960" cy="312120"/>
          </a:xfrm>
        </p:grpSpPr>
        <p:sp>
          <p:nvSpPr>
            <p:cNvPr id="804" name="CustomShape 13"/>
            <p:cNvSpPr/>
            <p:nvPr/>
          </p:nvSpPr>
          <p:spPr>
            <a:xfrm>
              <a:off x="1481760" y="404640"/>
              <a:ext cx="354960" cy="3121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14"/>
            <p:cNvSpPr/>
            <p:nvPr/>
          </p:nvSpPr>
          <p:spPr>
            <a:xfrm>
              <a:off x="1512720" y="435240"/>
              <a:ext cx="293760" cy="250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6" name="CustomShape 15"/>
          <p:cNvSpPr/>
          <p:nvPr/>
        </p:nvSpPr>
        <p:spPr>
          <a:xfrm>
            <a:off x="2077560" y="393480"/>
            <a:ext cx="290520" cy="3344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16"/>
          <p:cNvSpPr/>
          <p:nvPr/>
        </p:nvSpPr>
        <p:spPr>
          <a:xfrm>
            <a:off x="2661120" y="394560"/>
            <a:ext cx="250920" cy="33228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8" name="Group 17"/>
          <p:cNvGrpSpPr/>
          <p:nvPr/>
        </p:nvGrpSpPr>
        <p:grpSpPr>
          <a:xfrm>
            <a:off x="3146040" y="388440"/>
            <a:ext cx="407880" cy="344520"/>
            <a:chOff x="3146040" y="388440"/>
            <a:chExt cx="407880" cy="344520"/>
          </a:xfrm>
        </p:grpSpPr>
        <p:sp>
          <p:nvSpPr>
            <p:cNvPr id="809" name="CustomShape 18"/>
            <p:cNvSpPr/>
            <p:nvPr/>
          </p:nvSpPr>
          <p:spPr>
            <a:xfrm>
              <a:off x="3285360" y="388800"/>
              <a:ext cx="128880" cy="3441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3146040" y="388440"/>
              <a:ext cx="128160" cy="34020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3425760" y="392760"/>
              <a:ext cx="128160" cy="33948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2" name="Group 21"/>
          <p:cNvGrpSpPr/>
          <p:nvPr/>
        </p:nvGrpSpPr>
        <p:grpSpPr>
          <a:xfrm>
            <a:off x="3745800" y="362160"/>
            <a:ext cx="335520" cy="396720"/>
            <a:chOff x="3745800" y="362160"/>
            <a:chExt cx="335520" cy="396720"/>
          </a:xfrm>
        </p:grpSpPr>
        <p:sp>
          <p:nvSpPr>
            <p:cNvPr id="813" name="CustomShape 22"/>
            <p:cNvSpPr/>
            <p:nvPr/>
          </p:nvSpPr>
          <p:spPr>
            <a:xfrm>
              <a:off x="3770280" y="416520"/>
              <a:ext cx="311040" cy="8064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3745800" y="509760"/>
              <a:ext cx="311040" cy="8100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3895200" y="362160"/>
              <a:ext cx="36360" cy="4140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3895200" y="603000"/>
              <a:ext cx="36360" cy="15588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7" name="CustomShape 26"/>
          <p:cNvSpPr/>
          <p:nvPr/>
        </p:nvSpPr>
        <p:spPr>
          <a:xfrm>
            <a:off x="4285080" y="392760"/>
            <a:ext cx="384480" cy="33552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8" name="Group 27"/>
          <p:cNvGrpSpPr/>
          <p:nvPr/>
        </p:nvGrpSpPr>
        <p:grpSpPr>
          <a:xfrm>
            <a:off x="4872240" y="395280"/>
            <a:ext cx="336600" cy="330120"/>
            <a:chOff x="4872240" y="395280"/>
            <a:chExt cx="336600" cy="330120"/>
          </a:xfrm>
        </p:grpSpPr>
        <p:sp>
          <p:nvSpPr>
            <p:cNvPr id="819" name="CustomShape 28"/>
            <p:cNvSpPr/>
            <p:nvPr/>
          </p:nvSpPr>
          <p:spPr>
            <a:xfrm>
              <a:off x="4872240" y="410760"/>
              <a:ext cx="336600" cy="5580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9"/>
            <p:cNvSpPr/>
            <p:nvPr/>
          </p:nvSpPr>
          <p:spPr>
            <a:xfrm>
              <a:off x="4872240" y="699120"/>
              <a:ext cx="336600" cy="262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30"/>
            <p:cNvSpPr/>
            <p:nvPr/>
          </p:nvSpPr>
          <p:spPr>
            <a:xfrm>
              <a:off x="492012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31"/>
            <p:cNvSpPr/>
            <p:nvPr/>
          </p:nvSpPr>
          <p:spPr>
            <a:xfrm>
              <a:off x="5134680" y="395280"/>
              <a:ext cx="24120" cy="5256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32"/>
            <p:cNvSpPr/>
            <p:nvPr/>
          </p:nvSpPr>
          <p:spPr>
            <a:xfrm>
              <a:off x="49672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33"/>
            <p:cNvSpPr/>
            <p:nvPr/>
          </p:nvSpPr>
          <p:spPr>
            <a:xfrm>
              <a:off x="49672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34"/>
            <p:cNvSpPr/>
            <p:nvPr/>
          </p:nvSpPr>
          <p:spPr>
            <a:xfrm>
              <a:off x="49672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35"/>
            <p:cNvSpPr/>
            <p:nvPr/>
          </p:nvSpPr>
          <p:spPr>
            <a:xfrm>
              <a:off x="5019840" y="6242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36"/>
            <p:cNvSpPr/>
            <p:nvPr/>
          </p:nvSpPr>
          <p:spPr>
            <a:xfrm>
              <a:off x="491472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37"/>
            <p:cNvSpPr/>
            <p:nvPr/>
          </p:nvSpPr>
          <p:spPr>
            <a:xfrm>
              <a:off x="491472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38"/>
            <p:cNvSpPr/>
            <p:nvPr/>
          </p:nvSpPr>
          <p:spPr>
            <a:xfrm>
              <a:off x="491472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39"/>
            <p:cNvSpPr/>
            <p:nvPr/>
          </p:nvSpPr>
          <p:spPr>
            <a:xfrm>
              <a:off x="5019840" y="568800"/>
              <a:ext cx="41400" cy="4464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40"/>
            <p:cNvSpPr/>
            <p:nvPr/>
          </p:nvSpPr>
          <p:spPr>
            <a:xfrm>
              <a:off x="4872240" y="477000"/>
              <a:ext cx="336600" cy="22788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41"/>
            <p:cNvSpPr/>
            <p:nvPr/>
          </p:nvSpPr>
          <p:spPr>
            <a:xfrm>
              <a:off x="512460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42"/>
            <p:cNvSpPr/>
            <p:nvPr/>
          </p:nvSpPr>
          <p:spPr>
            <a:xfrm>
              <a:off x="512460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43"/>
            <p:cNvSpPr/>
            <p:nvPr/>
          </p:nvSpPr>
          <p:spPr>
            <a:xfrm>
              <a:off x="512460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44"/>
            <p:cNvSpPr/>
            <p:nvPr/>
          </p:nvSpPr>
          <p:spPr>
            <a:xfrm>
              <a:off x="5071680" y="6242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45"/>
            <p:cNvSpPr/>
            <p:nvPr/>
          </p:nvSpPr>
          <p:spPr>
            <a:xfrm>
              <a:off x="5019840" y="518040"/>
              <a:ext cx="41400" cy="4032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46"/>
            <p:cNvSpPr/>
            <p:nvPr/>
          </p:nvSpPr>
          <p:spPr>
            <a:xfrm>
              <a:off x="5071680" y="568800"/>
              <a:ext cx="42120" cy="4464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47"/>
            <p:cNvSpPr/>
            <p:nvPr/>
          </p:nvSpPr>
          <p:spPr>
            <a:xfrm>
              <a:off x="5071680" y="518040"/>
              <a:ext cx="42120" cy="4032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9" name="Group 48"/>
          <p:cNvGrpSpPr/>
          <p:nvPr/>
        </p:nvGrpSpPr>
        <p:grpSpPr>
          <a:xfrm>
            <a:off x="5438520" y="392760"/>
            <a:ext cx="331560" cy="330840"/>
            <a:chOff x="5438520" y="392760"/>
            <a:chExt cx="331560" cy="330840"/>
          </a:xfrm>
        </p:grpSpPr>
        <p:sp>
          <p:nvSpPr>
            <p:cNvPr id="840" name="CustomShape 49"/>
            <p:cNvSpPr/>
            <p:nvPr/>
          </p:nvSpPr>
          <p:spPr>
            <a:xfrm>
              <a:off x="5438520" y="392760"/>
              <a:ext cx="331560" cy="33084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50"/>
            <p:cNvSpPr/>
            <p:nvPr/>
          </p:nvSpPr>
          <p:spPr>
            <a:xfrm>
              <a:off x="5469120" y="423360"/>
              <a:ext cx="270360" cy="26964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2" name="Group 51"/>
          <p:cNvGrpSpPr/>
          <p:nvPr/>
        </p:nvGrpSpPr>
        <p:grpSpPr>
          <a:xfrm>
            <a:off x="358920" y="914400"/>
            <a:ext cx="347040" cy="420120"/>
            <a:chOff x="358920" y="914400"/>
            <a:chExt cx="347040" cy="420120"/>
          </a:xfrm>
        </p:grpSpPr>
        <p:sp>
          <p:nvSpPr>
            <p:cNvPr id="843" name="CustomShape 52"/>
            <p:cNvSpPr/>
            <p:nvPr/>
          </p:nvSpPr>
          <p:spPr>
            <a:xfrm>
              <a:off x="358920" y="9468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53"/>
            <p:cNvSpPr/>
            <p:nvPr/>
          </p:nvSpPr>
          <p:spPr>
            <a:xfrm>
              <a:off x="389520" y="91440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54"/>
            <p:cNvSpPr/>
            <p:nvPr/>
          </p:nvSpPr>
          <p:spPr>
            <a:xfrm>
              <a:off x="635760" y="914400"/>
              <a:ext cx="70200" cy="7020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6" name="Group 55"/>
          <p:cNvGrpSpPr/>
          <p:nvPr/>
        </p:nvGrpSpPr>
        <p:grpSpPr>
          <a:xfrm>
            <a:off x="912240" y="904680"/>
            <a:ext cx="367200" cy="437760"/>
            <a:chOff x="912240" y="904680"/>
            <a:chExt cx="367200" cy="437760"/>
          </a:xfrm>
        </p:grpSpPr>
        <p:sp>
          <p:nvSpPr>
            <p:cNvPr id="847" name="CustomShape 56"/>
            <p:cNvSpPr/>
            <p:nvPr/>
          </p:nvSpPr>
          <p:spPr>
            <a:xfrm>
              <a:off x="912240" y="954720"/>
              <a:ext cx="316080" cy="38772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57"/>
            <p:cNvSpPr/>
            <p:nvPr/>
          </p:nvSpPr>
          <p:spPr>
            <a:xfrm>
              <a:off x="963360" y="904680"/>
              <a:ext cx="316080" cy="38772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58"/>
            <p:cNvSpPr/>
            <p:nvPr/>
          </p:nvSpPr>
          <p:spPr>
            <a:xfrm>
              <a:off x="1209240" y="904680"/>
              <a:ext cx="70200" cy="7020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roup 59"/>
          <p:cNvGrpSpPr/>
          <p:nvPr/>
        </p:nvGrpSpPr>
        <p:grpSpPr>
          <a:xfrm>
            <a:off x="1480320" y="975240"/>
            <a:ext cx="358200" cy="297720"/>
            <a:chOff x="1480320" y="975240"/>
            <a:chExt cx="358200" cy="297720"/>
          </a:xfrm>
        </p:grpSpPr>
        <p:sp>
          <p:nvSpPr>
            <p:cNvPr id="851" name="CustomShape 60"/>
            <p:cNvSpPr/>
            <p:nvPr/>
          </p:nvSpPr>
          <p:spPr>
            <a:xfrm>
              <a:off x="148032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61"/>
            <p:cNvSpPr/>
            <p:nvPr/>
          </p:nvSpPr>
          <p:spPr>
            <a:xfrm>
              <a:off x="1664640" y="1228320"/>
              <a:ext cx="173880" cy="4464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62"/>
            <p:cNvSpPr/>
            <p:nvPr/>
          </p:nvSpPr>
          <p:spPr>
            <a:xfrm>
              <a:off x="148032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63"/>
            <p:cNvSpPr/>
            <p:nvPr/>
          </p:nvSpPr>
          <p:spPr>
            <a:xfrm>
              <a:off x="1664640" y="975240"/>
              <a:ext cx="173880" cy="27720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5" name="CustomShape 64"/>
          <p:cNvSpPr/>
          <p:nvPr/>
        </p:nvSpPr>
        <p:spPr>
          <a:xfrm>
            <a:off x="2048040" y="950400"/>
            <a:ext cx="349920" cy="34776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65"/>
          <p:cNvSpPr/>
          <p:nvPr/>
        </p:nvSpPr>
        <p:spPr>
          <a:xfrm>
            <a:off x="2612160" y="967680"/>
            <a:ext cx="348840" cy="3132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66"/>
          <p:cNvSpPr/>
          <p:nvPr/>
        </p:nvSpPr>
        <p:spPr>
          <a:xfrm>
            <a:off x="3180960" y="970200"/>
            <a:ext cx="338760" cy="307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67"/>
          <p:cNvSpPr/>
          <p:nvPr/>
        </p:nvSpPr>
        <p:spPr>
          <a:xfrm>
            <a:off x="3755520" y="973080"/>
            <a:ext cx="316080" cy="3016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9" name="Group 68"/>
          <p:cNvGrpSpPr/>
          <p:nvPr/>
        </p:nvGrpSpPr>
        <p:grpSpPr>
          <a:xfrm>
            <a:off x="4302720" y="952920"/>
            <a:ext cx="348840" cy="349200"/>
            <a:chOff x="4302720" y="952920"/>
            <a:chExt cx="348840" cy="349200"/>
          </a:xfrm>
        </p:grpSpPr>
        <p:sp>
          <p:nvSpPr>
            <p:cNvPr id="860" name="CustomShape 69"/>
            <p:cNvSpPr/>
            <p:nvPr/>
          </p:nvSpPr>
          <p:spPr>
            <a:xfrm>
              <a:off x="4328640" y="972360"/>
              <a:ext cx="126720" cy="1292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70"/>
            <p:cNvSpPr/>
            <p:nvPr/>
          </p:nvSpPr>
          <p:spPr>
            <a:xfrm>
              <a:off x="4302720" y="952920"/>
              <a:ext cx="348840" cy="34920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2" name="Group 71"/>
          <p:cNvGrpSpPr/>
          <p:nvPr/>
        </p:nvGrpSpPr>
        <p:grpSpPr>
          <a:xfrm>
            <a:off x="4824360" y="913680"/>
            <a:ext cx="432360" cy="421200"/>
            <a:chOff x="4824360" y="913680"/>
            <a:chExt cx="432360" cy="421200"/>
          </a:xfrm>
        </p:grpSpPr>
        <p:sp>
          <p:nvSpPr>
            <p:cNvPr id="863" name="CustomShape 72"/>
            <p:cNvSpPr/>
            <p:nvPr/>
          </p:nvSpPr>
          <p:spPr>
            <a:xfrm>
              <a:off x="4824360" y="913680"/>
              <a:ext cx="432360" cy="4212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73"/>
            <p:cNvSpPr/>
            <p:nvPr/>
          </p:nvSpPr>
          <p:spPr>
            <a:xfrm>
              <a:off x="4899960" y="983520"/>
              <a:ext cx="281520" cy="2815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5" name="Group 74"/>
          <p:cNvGrpSpPr/>
          <p:nvPr/>
        </p:nvGrpSpPr>
        <p:grpSpPr>
          <a:xfrm>
            <a:off x="5402160" y="921600"/>
            <a:ext cx="403920" cy="405000"/>
            <a:chOff x="5402160" y="921600"/>
            <a:chExt cx="403920" cy="405000"/>
          </a:xfrm>
        </p:grpSpPr>
        <p:sp>
          <p:nvSpPr>
            <p:cNvPr id="866" name="CustomShape 75"/>
            <p:cNvSpPr/>
            <p:nvPr/>
          </p:nvSpPr>
          <p:spPr>
            <a:xfrm>
              <a:off x="5591520" y="1132920"/>
              <a:ext cx="101160" cy="19368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76"/>
            <p:cNvSpPr/>
            <p:nvPr/>
          </p:nvSpPr>
          <p:spPr>
            <a:xfrm>
              <a:off x="5402160" y="921600"/>
              <a:ext cx="403920" cy="21672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8" name="Group 77"/>
          <p:cNvGrpSpPr/>
          <p:nvPr/>
        </p:nvGrpSpPr>
        <p:grpSpPr>
          <a:xfrm>
            <a:off x="337680" y="1550880"/>
            <a:ext cx="389520" cy="273600"/>
            <a:chOff x="337680" y="1550880"/>
            <a:chExt cx="389520" cy="273600"/>
          </a:xfrm>
        </p:grpSpPr>
        <p:sp>
          <p:nvSpPr>
            <p:cNvPr id="869" name="CustomShape 78"/>
            <p:cNvSpPr/>
            <p:nvPr/>
          </p:nvSpPr>
          <p:spPr>
            <a:xfrm>
              <a:off x="337680" y="1550880"/>
              <a:ext cx="389520" cy="16488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79"/>
            <p:cNvSpPr/>
            <p:nvPr/>
          </p:nvSpPr>
          <p:spPr>
            <a:xfrm>
              <a:off x="337680" y="1587960"/>
              <a:ext cx="389520" cy="23652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1" name="Group 80"/>
          <p:cNvGrpSpPr/>
          <p:nvPr/>
        </p:nvGrpSpPr>
        <p:grpSpPr>
          <a:xfrm>
            <a:off x="901080" y="1496880"/>
            <a:ext cx="389520" cy="381600"/>
            <a:chOff x="901080" y="1496880"/>
            <a:chExt cx="389520" cy="381600"/>
          </a:xfrm>
        </p:grpSpPr>
        <p:sp>
          <p:nvSpPr>
            <p:cNvPr id="872" name="CustomShape 81"/>
            <p:cNvSpPr/>
            <p:nvPr/>
          </p:nvSpPr>
          <p:spPr>
            <a:xfrm>
              <a:off x="901080" y="1496880"/>
              <a:ext cx="389520" cy="38160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82"/>
            <p:cNvSpPr/>
            <p:nvPr/>
          </p:nvSpPr>
          <p:spPr>
            <a:xfrm>
              <a:off x="1025640" y="164124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83"/>
            <p:cNvSpPr/>
            <p:nvPr/>
          </p:nvSpPr>
          <p:spPr>
            <a:xfrm>
              <a:off x="1025640" y="1668960"/>
              <a:ext cx="140400" cy="972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84"/>
            <p:cNvSpPr/>
            <p:nvPr/>
          </p:nvSpPr>
          <p:spPr>
            <a:xfrm>
              <a:off x="1025640" y="1697040"/>
              <a:ext cx="59040" cy="972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6" name="Group 85"/>
          <p:cNvGrpSpPr/>
          <p:nvPr/>
        </p:nvGrpSpPr>
        <p:grpSpPr>
          <a:xfrm>
            <a:off x="1476720" y="1505160"/>
            <a:ext cx="365040" cy="365040"/>
            <a:chOff x="1476720" y="1505160"/>
            <a:chExt cx="365040" cy="365040"/>
          </a:xfrm>
        </p:grpSpPr>
        <p:sp>
          <p:nvSpPr>
            <p:cNvPr id="877" name="CustomShape 86"/>
            <p:cNvSpPr/>
            <p:nvPr/>
          </p:nvSpPr>
          <p:spPr>
            <a:xfrm>
              <a:off x="1716120" y="1505160"/>
              <a:ext cx="125640" cy="12564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87"/>
            <p:cNvSpPr/>
            <p:nvPr/>
          </p:nvSpPr>
          <p:spPr>
            <a:xfrm>
              <a:off x="1476720" y="1553040"/>
              <a:ext cx="317160" cy="31716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9" name="Group 88"/>
          <p:cNvGrpSpPr/>
          <p:nvPr/>
        </p:nvGrpSpPr>
        <p:grpSpPr>
          <a:xfrm>
            <a:off x="2038680" y="1503720"/>
            <a:ext cx="368280" cy="367920"/>
            <a:chOff x="2038680" y="1503720"/>
            <a:chExt cx="368280" cy="367920"/>
          </a:xfrm>
        </p:grpSpPr>
        <p:sp>
          <p:nvSpPr>
            <p:cNvPr id="880" name="CustomShape 89"/>
            <p:cNvSpPr/>
            <p:nvPr/>
          </p:nvSpPr>
          <p:spPr>
            <a:xfrm>
              <a:off x="2038680" y="1724040"/>
              <a:ext cx="147600" cy="14760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90"/>
            <p:cNvSpPr/>
            <p:nvPr/>
          </p:nvSpPr>
          <p:spPr>
            <a:xfrm>
              <a:off x="2259720" y="1503720"/>
              <a:ext cx="147240" cy="14724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91"/>
            <p:cNvSpPr/>
            <p:nvPr/>
          </p:nvSpPr>
          <p:spPr>
            <a:xfrm>
              <a:off x="2096640" y="1566360"/>
              <a:ext cx="247680" cy="24768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3" name="CustomShape 92"/>
          <p:cNvSpPr/>
          <p:nvPr/>
        </p:nvSpPr>
        <p:spPr>
          <a:xfrm>
            <a:off x="2618640" y="1519920"/>
            <a:ext cx="335520" cy="33552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4" name="Group 93"/>
          <p:cNvGrpSpPr/>
          <p:nvPr/>
        </p:nvGrpSpPr>
        <p:grpSpPr>
          <a:xfrm>
            <a:off x="3200760" y="1476000"/>
            <a:ext cx="298800" cy="423360"/>
            <a:chOff x="3200760" y="1476000"/>
            <a:chExt cx="298800" cy="423360"/>
          </a:xfrm>
        </p:grpSpPr>
        <p:sp>
          <p:nvSpPr>
            <p:cNvPr id="885" name="CustomShape 94"/>
            <p:cNvSpPr/>
            <p:nvPr/>
          </p:nvSpPr>
          <p:spPr>
            <a:xfrm>
              <a:off x="3200760" y="1479240"/>
              <a:ext cx="37080" cy="42012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95"/>
            <p:cNvSpPr/>
            <p:nvPr/>
          </p:nvSpPr>
          <p:spPr>
            <a:xfrm>
              <a:off x="3248640" y="1476000"/>
              <a:ext cx="250920" cy="1915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7" name="Group 96"/>
          <p:cNvGrpSpPr/>
          <p:nvPr/>
        </p:nvGrpSpPr>
        <p:grpSpPr>
          <a:xfrm>
            <a:off x="3716640" y="1566720"/>
            <a:ext cx="393480" cy="241920"/>
            <a:chOff x="3716640" y="1566720"/>
            <a:chExt cx="393480" cy="241920"/>
          </a:xfrm>
        </p:grpSpPr>
        <p:sp>
          <p:nvSpPr>
            <p:cNvPr id="888" name="CustomShape 97"/>
            <p:cNvSpPr/>
            <p:nvPr/>
          </p:nvSpPr>
          <p:spPr>
            <a:xfrm>
              <a:off x="3896280" y="156672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98"/>
            <p:cNvSpPr/>
            <p:nvPr/>
          </p:nvSpPr>
          <p:spPr>
            <a:xfrm>
              <a:off x="407592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99"/>
            <p:cNvSpPr/>
            <p:nvPr/>
          </p:nvSpPr>
          <p:spPr>
            <a:xfrm>
              <a:off x="3744720" y="1611360"/>
              <a:ext cx="337680" cy="148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00"/>
            <p:cNvSpPr/>
            <p:nvPr/>
          </p:nvSpPr>
          <p:spPr>
            <a:xfrm>
              <a:off x="3716640" y="1612440"/>
              <a:ext cx="34200" cy="3420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01"/>
            <p:cNvSpPr/>
            <p:nvPr/>
          </p:nvSpPr>
          <p:spPr>
            <a:xfrm>
              <a:off x="3776760" y="1771560"/>
              <a:ext cx="273240" cy="3708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3" name="Group 102"/>
          <p:cNvGrpSpPr/>
          <p:nvPr/>
        </p:nvGrpSpPr>
        <p:grpSpPr>
          <a:xfrm>
            <a:off x="4299120" y="1507680"/>
            <a:ext cx="356040" cy="360000"/>
            <a:chOff x="4299120" y="1507680"/>
            <a:chExt cx="356040" cy="360000"/>
          </a:xfrm>
        </p:grpSpPr>
        <p:sp>
          <p:nvSpPr>
            <p:cNvPr id="894" name="CustomShape 103"/>
            <p:cNvSpPr/>
            <p:nvPr/>
          </p:nvSpPr>
          <p:spPr>
            <a:xfrm>
              <a:off x="4388400" y="1761840"/>
              <a:ext cx="177120" cy="10584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04"/>
            <p:cNvSpPr/>
            <p:nvPr/>
          </p:nvSpPr>
          <p:spPr>
            <a:xfrm>
              <a:off x="4299120" y="1507680"/>
              <a:ext cx="356040" cy="24624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roup 105"/>
          <p:cNvGrpSpPr/>
          <p:nvPr/>
        </p:nvGrpSpPr>
        <p:grpSpPr>
          <a:xfrm>
            <a:off x="4861440" y="1496880"/>
            <a:ext cx="358200" cy="381600"/>
            <a:chOff x="4861440" y="1496880"/>
            <a:chExt cx="358200" cy="381600"/>
          </a:xfrm>
        </p:grpSpPr>
        <p:sp>
          <p:nvSpPr>
            <p:cNvPr id="897" name="CustomShape 106"/>
            <p:cNvSpPr/>
            <p:nvPr/>
          </p:nvSpPr>
          <p:spPr>
            <a:xfrm>
              <a:off x="4861440" y="1542960"/>
              <a:ext cx="315720" cy="31572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07"/>
            <p:cNvSpPr/>
            <p:nvPr/>
          </p:nvSpPr>
          <p:spPr>
            <a:xfrm>
              <a:off x="4943160" y="1624680"/>
              <a:ext cx="152280" cy="1522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08"/>
            <p:cNvSpPr/>
            <p:nvPr/>
          </p:nvSpPr>
          <p:spPr>
            <a:xfrm>
              <a:off x="4870080" y="1819440"/>
              <a:ext cx="62280" cy="5904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09"/>
            <p:cNvSpPr/>
            <p:nvPr/>
          </p:nvSpPr>
          <p:spPr>
            <a:xfrm>
              <a:off x="5106600" y="1819440"/>
              <a:ext cx="61920" cy="5904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10"/>
            <p:cNvSpPr/>
            <p:nvPr/>
          </p:nvSpPr>
          <p:spPr>
            <a:xfrm>
              <a:off x="5009760" y="1496880"/>
              <a:ext cx="209880" cy="21348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2" name="Group 111"/>
          <p:cNvGrpSpPr/>
          <p:nvPr/>
        </p:nvGrpSpPr>
        <p:grpSpPr>
          <a:xfrm>
            <a:off x="5408640" y="1492200"/>
            <a:ext cx="401400" cy="366480"/>
            <a:chOff x="5408640" y="1492200"/>
            <a:chExt cx="401400" cy="366480"/>
          </a:xfrm>
        </p:grpSpPr>
        <p:sp>
          <p:nvSpPr>
            <p:cNvPr id="903" name="CustomShape 112"/>
            <p:cNvSpPr/>
            <p:nvPr/>
          </p:nvSpPr>
          <p:spPr>
            <a:xfrm>
              <a:off x="5446440" y="1721160"/>
              <a:ext cx="98280" cy="13752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13"/>
            <p:cNvSpPr/>
            <p:nvPr/>
          </p:nvSpPr>
          <p:spPr>
            <a:xfrm>
              <a:off x="5785560" y="1609920"/>
              <a:ext cx="24480" cy="8280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14"/>
            <p:cNvSpPr/>
            <p:nvPr/>
          </p:nvSpPr>
          <p:spPr>
            <a:xfrm>
              <a:off x="5408640" y="1589400"/>
              <a:ext cx="81360" cy="12276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15"/>
            <p:cNvSpPr/>
            <p:nvPr/>
          </p:nvSpPr>
          <p:spPr>
            <a:xfrm>
              <a:off x="5501520" y="1512720"/>
              <a:ext cx="233280" cy="27576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16"/>
            <p:cNvSpPr/>
            <p:nvPr/>
          </p:nvSpPr>
          <p:spPr>
            <a:xfrm>
              <a:off x="5746680" y="1492200"/>
              <a:ext cx="28080" cy="31716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8" name="Group 117"/>
          <p:cNvGrpSpPr/>
          <p:nvPr/>
        </p:nvGrpSpPr>
        <p:grpSpPr>
          <a:xfrm>
            <a:off x="380880" y="2088720"/>
            <a:ext cx="302760" cy="325440"/>
            <a:chOff x="380880" y="2088720"/>
            <a:chExt cx="302760" cy="325440"/>
          </a:xfrm>
        </p:grpSpPr>
        <p:sp>
          <p:nvSpPr>
            <p:cNvPr id="909" name="CustomShape 118"/>
            <p:cNvSpPr/>
            <p:nvPr/>
          </p:nvSpPr>
          <p:spPr>
            <a:xfrm>
              <a:off x="380880" y="2088720"/>
              <a:ext cx="302760" cy="32544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19"/>
            <p:cNvSpPr/>
            <p:nvPr/>
          </p:nvSpPr>
          <p:spPr>
            <a:xfrm>
              <a:off x="534600" y="2234160"/>
              <a:ext cx="20160" cy="1944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20"/>
            <p:cNvSpPr/>
            <p:nvPr/>
          </p:nvSpPr>
          <p:spPr>
            <a:xfrm>
              <a:off x="500760" y="2134080"/>
              <a:ext cx="63000" cy="1152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21"/>
            <p:cNvSpPr/>
            <p:nvPr/>
          </p:nvSpPr>
          <p:spPr>
            <a:xfrm>
              <a:off x="509400" y="2194560"/>
              <a:ext cx="25560" cy="2556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3" name="CustomShape 122"/>
          <p:cNvSpPr/>
          <p:nvPr/>
        </p:nvSpPr>
        <p:spPr>
          <a:xfrm>
            <a:off x="9363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23"/>
          <p:cNvSpPr/>
          <p:nvPr/>
        </p:nvSpPr>
        <p:spPr>
          <a:xfrm>
            <a:off x="149976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24"/>
          <p:cNvSpPr/>
          <p:nvPr/>
        </p:nvSpPr>
        <p:spPr>
          <a:xfrm>
            <a:off x="2063520" y="2091600"/>
            <a:ext cx="319320" cy="319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6" name="Group 125"/>
          <p:cNvGrpSpPr/>
          <p:nvPr/>
        </p:nvGrpSpPr>
        <p:grpSpPr>
          <a:xfrm>
            <a:off x="2701440" y="2036520"/>
            <a:ext cx="170280" cy="425520"/>
            <a:chOff x="2701440" y="2036520"/>
            <a:chExt cx="170280" cy="425520"/>
          </a:xfrm>
        </p:grpSpPr>
        <p:sp>
          <p:nvSpPr>
            <p:cNvPr id="917" name="CustomShape 126"/>
            <p:cNvSpPr/>
            <p:nvPr/>
          </p:nvSpPr>
          <p:spPr>
            <a:xfrm>
              <a:off x="2701440" y="2125440"/>
              <a:ext cx="170280" cy="33660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27"/>
            <p:cNvSpPr/>
            <p:nvPr/>
          </p:nvSpPr>
          <p:spPr>
            <a:xfrm>
              <a:off x="2750760" y="2036520"/>
              <a:ext cx="71280" cy="781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9" name="Group 128"/>
          <p:cNvGrpSpPr/>
          <p:nvPr/>
        </p:nvGrpSpPr>
        <p:grpSpPr>
          <a:xfrm>
            <a:off x="3843720" y="2090520"/>
            <a:ext cx="139680" cy="317160"/>
            <a:chOff x="3843720" y="2090520"/>
            <a:chExt cx="139680" cy="317160"/>
          </a:xfrm>
        </p:grpSpPr>
        <p:sp>
          <p:nvSpPr>
            <p:cNvPr id="920" name="CustomShape 129"/>
            <p:cNvSpPr/>
            <p:nvPr/>
          </p:nvSpPr>
          <p:spPr>
            <a:xfrm>
              <a:off x="3843720" y="2170080"/>
              <a:ext cx="139680" cy="23760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30"/>
            <p:cNvSpPr/>
            <p:nvPr/>
          </p:nvSpPr>
          <p:spPr>
            <a:xfrm>
              <a:off x="3881520" y="2090520"/>
              <a:ext cx="64080" cy="7020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roup 131"/>
          <p:cNvGrpSpPr/>
          <p:nvPr/>
        </p:nvGrpSpPr>
        <p:grpSpPr>
          <a:xfrm>
            <a:off x="3277800" y="2038680"/>
            <a:ext cx="144720" cy="421200"/>
            <a:chOff x="3277800" y="2038680"/>
            <a:chExt cx="144720" cy="421200"/>
          </a:xfrm>
        </p:grpSpPr>
        <p:sp>
          <p:nvSpPr>
            <p:cNvPr id="923" name="CustomShape 132"/>
            <p:cNvSpPr/>
            <p:nvPr/>
          </p:nvSpPr>
          <p:spPr>
            <a:xfrm>
              <a:off x="3316320" y="2038680"/>
              <a:ext cx="66960" cy="763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33"/>
            <p:cNvSpPr/>
            <p:nvPr/>
          </p:nvSpPr>
          <p:spPr>
            <a:xfrm>
              <a:off x="3277800" y="2124720"/>
              <a:ext cx="144720" cy="33516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5" name="CustomShape 134"/>
          <p:cNvSpPr/>
          <p:nvPr/>
        </p:nvSpPr>
        <p:spPr>
          <a:xfrm>
            <a:off x="4317480" y="2082960"/>
            <a:ext cx="319320" cy="3366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6" name="Group 135"/>
          <p:cNvGrpSpPr/>
          <p:nvPr/>
        </p:nvGrpSpPr>
        <p:grpSpPr>
          <a:xfrm>
            <a:off x="4865040" y="2089080"/>
            <a:ext cx="351000" cy="324360"/>
            <a:chOff x="4865040" y="2089080"/>
            <a:chExt cx="351000" cy="324360"/>
          </a:xfrm>
        </p:grpSpPr>
        <p:sp>
          <p:nvSpPr>
            <p:cNvPr id="927" name="CustomShape 136"/>
            <p:cNvSpPr/>
            <p:nvPr/>
          </p:nvSpPr>
          <p:spPr>
            <a:xfrm>
              <a:off x="4865040" y="2212200"/>
              <a:ext cx="81720" cy="1839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37"/>
            <p:cNvSpPr/>
            <p:nvPr/>
          </p:nvSpPr>
          <p:spPr>
            <a:xfrm>
              <a:off x="4959720" y="2089080"/>
              <a:ext cx="256320" cy="324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roup 138"/>
          <p:cNvGrpSpPr/>
          <p:nvPr/>
        </p:nvGrpSpPr>
        <p:grpSpPr>
          <a:xfrm>
            <a:off x="5496480" y="2079360"/>
            <a:ext cx="214920" cy="350640"/>
            <a:chOff x="5496480" y="2079360"/>
            <a:chExt cx="214920" cy="350640"/>
          </a:xfrm>
        </p:grpSpPr>
        <p:sp>
          <p:nvSpPr>
            <p:cNvPr id="930" name="CustomShape 139"/>
            <p:cNvSpPr/>
            <p:nvPr/>
          </p:nvSpPr>
          <p:spPr>
            <a:xfrm>
              <a:off x="5561280" y="237636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40"/>
            <p:cNvSpPr/>
            <p:nvPr/>
          </p:nvSpPr>
          <p:spPr>
            <a:xfrm>
              <a:off x="5561280" y="2347200"/>
              <a:ext cx="85320" cy="187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41"/>
            <p:cNvSpPr/>
            <p:nvPr/>
          </p:nvSpPr>
          <p:spPr>
            <a:xfrm>
              <a:off x="5561280" y="2405520"/>
              <a:ext cx="85320" cy="244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42"/>
            <p:cNvSpPr/>
            <p:nvPr/>
          </p:nvSpPr>
          <p:spPr>
            <a:xfrm>
              <a:off x="5564520" y="2202840"/>
              <a:ext cx="79200" cy="1339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43"/>
            <p:cNvSpPr/>
            <p:nvPr/>
          </p:nvSpPr>
          <p:spPr>
            <a:xfrm>
              <a:off x="5496480" y="2079360"/>
              <a:ext cx="214920" cy="25740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5" name="Group 144"/>
          <p:cNvGrpSpPr/>
          <p:nvPr/>
        </p:nvGrpSpPr>
        <p:grpSpPr>
          <a:xfrm>
            <a:off x="477720" y="2615760"/>
            <a:ext cx="109080" cy="397800"/>
            <a:chOff x="477720" y="2615760"/>
            <a:chExt cx="109080" cy="397800"/>
          </a:xfrm>
        </p:grpSpPr>
        <p:sp>
          <p:nvSpPr>
            <p:cNvPr id="936" name="CustomShape 145"/>
            <p:cNvSpPr/>
            <p:nvPr/>
          </p:nvSpPr>
          <p:spPr>
            <a:xfrm>
              <a:off x="477720" y="2615760"/>
              <a:ext cx="109080" cy="39780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46"/>
            <p:cNvSpPr/>
            <p:nvPr/>
          </p:nvSpPr>
          <p:spPr>
            <a:xfrm>
              <a:off x="498240" y="2726640"/>
              <a:ext cx="68040" cy="26676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8" name="CustomShape 147"/>
          <p:cNvSpPr/>
          <p:nvPr/>
        </p:nvSpPr>
        <p:spPr>
          <a:xfrm>
            <a:off x="1492200" y="2600280"/>
            <a:ext cx="334440" cy="42948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48"/>
          <p:cNvSpPr/>
          <p:nvPr/>
        </p:nvSpPr>
        <p:spPr>
          <a:xfrm>
            <a:off x="972000" y="2600280"/>
            <a:ext cx="247680" cy="42948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0" name="Group 149"/>
          <p:cNvGrpSpPr/>
          <p:nvPr/>
        </p:nvGrpSpPr>
        <p:grpSpPr>
          <a:xfrm>
            <a:off x="2029680" y="2628720"/>
            <a:ext cx="386640" cy="372240"/>
            <a:chOff x="2029680" y="2628720"/>
            <a:chExt cx="386640" cy="372240"/>
          </a:xfrm>
        </p:grpSpPr>
        <p:sp>
          <p:nvSpPr>
            <p:cNvPr id="941" name="CustomShape 150"/>
            <p:cNvSpPr/>
            <p:nvPr/>
          </p:nvSpPr>
          <p:spPr>
            <a:xfrm>
              <a:off x="2128680" y="2921760"/>
              <a:ext cx="188640" cy="7920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51"/>
            <p:cNvSpPr/>
            <p:nvPr/>
          </p:nvSpPr>
          <p:spPr>
            <a:xfrm>
              <a:off x="2029680" y="2628720"/>
              <a:ext cx="386640" cy="2815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3" name="Group 152"/>
          <p:cNvGrpSpPr/>
          <p:nvPr/>
        </p:nvGrpSpPr>
        <p:grpSpPr>
          <a:xfrm>
            <a:off x="2579760" y="2684160"/>
            <a:ext cx="413280" cy="261000"/>
            <a:chOff x="2579760" y="2684160"/>
            <a:chExt cx="413280" cy="261000"/>
          </a:xfrm>
        </p:grpSpPr>
        <p:sp>
          <p:nvSpPr>
            <p:cNvPr id="944" name="CustomShape 153"/>
            <p:cNvSpPr/>
            <p:nvPr/>
          </p:nvSpPr>
          <p:spPr>
            <a:xfrm>
              <a:off x="2579760" y="2684160"/>
              <a:ext cx="413280" cy="26100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54"/>
            <p:cNvSpPr/>
            <p:nvPr/>
          </p:nvSpPr>
          <p:spPr>
            <a:xfrm>
              <a:off x="2699280" y="2727720"/>
              <a:ext cx="174240" cy="17424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6" name="CustomShape 155"/>
          <p:cNvSpPr/>
          <p:nvPr/>
        </p:nvSpPr>
        <p:spPr>
          <a:xfrm>
            <a:off x="3736080" y="2637360"/>
            <a:ext cx="354960" cy="354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7" name="Group 156"/>
          <p:cNvGrpSpPr/>
          <p:nvPr/>
        </p:nvGrpSpPr>
        <p:grpSpPr>
          <a:xfrm>
            <a:off x="4263480" y="2656800"/>
            <a:ext cx="427320" cy="316080"/>
            <a:chOff x="4263480" y="2656800"/>
            <a:chExt cx="427320" cy="316080"/>
          </a:xfrm>
        </p:grpSpPr>
        <p:sp>
          <p:nvSpPr>
            <p:cNvPr id="948" name="CustomShape 157"/>
            <p:cNvSpPr/>
            <p:nvPr/>
          </p:nvSpPr>
          <p:spPr>
            <a:xfrm>
              <a:off x="4263480" y="2656800"/>
              <a:ext cx="292320" cy="29196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58"/>
            <p:cNvSpPr/>
            <p:nvPr/>
          </p:nvSpPr>
          <p:spPr>
            <a:xfrm>
              <a:off x="4524840" y="2806920"/>
              <a:ext cx="165960" cy="16596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0" name="Group 159"/>
          <p:cNvGrpSpPr/>
          <p:nvPr/>
        </p:nvGrpSpPr>
        <p:grpSpPr>
          <a:xfrm>
            <a:off x="3177000" y="2638440"/>
            <a:ext cx="345960" cy="352440"/>
            <a:chOff x="3177000" y="2638440"/>
            <a:chExt cx="345960" cy="352440"/>
          </a:xfrm>
        </p:grpSpPr>
        <p:sp>
          <p:nvSpPr>
            <p:cNvPr id="951" name="CustomShape 160"/>
            <p:cNvSpPr/>
            <p:nvPr/>
          </p:nvSpPr>
          <p:spPr>
            <a:xfrm>
              <a:off x="3177000" y="2638440"/>
              <a:ext cx="263520" cy="26352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61"/>
            <p:cNvSpPr/>
            <p:nvPr/>
          </p:nvSpPr>
          <p:spPr>
            <a:xfrm>
              <a:off x="3207600" y="2669040"/>
              <a:ext cx="202320" cy="20232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62"/>
            <p:cNvSpPr/>
            <p:nvPr/>
          </p:nvSpPr>
          <p:spPr>
            <a:xfrm>
              <a:off x="3394080" y="2862720"/>
              <a:ext cx="128880" cy="12816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4" name="CustomShape 163"/>
          <p:cNvSpPr/>
          <p:nvPr/>
        </p:nvSpPr>
        <p:spPr>
          <a:xfrm>
            <a:off x="341280" y="3226320"/>
            <a:ext cx="386640" cy="303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64"/>
          <p:cNvSpPr/>
          <p:nvPr/>
        </p:nvSpPr>
        <p:spPr>
          <a:xfrm>
            <a:off x="4906080" y="2621160"/>
            <a:ext cx="269280" cy="38772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6" name="Group 165"/>
          <p:cNvGrpSpPr/>
          <p:nvPr/>
        </p:nvGrpSpPr>
        <p:grpSpPr>
          <a:xfrm>
            <a:off x="5472000" y="2633040"/>
            <a:ext cx="264240" cy="375480"/>
            <a:chOff x="5472000" y="2633040"/>
            <a:chExt cx="264240" cy="375480"/>
          </a:xfrm>
        </p:grpSpPr>
        <p:sp>
          <p:nvSpPr>
            <p:cNvPr id="957" name="CustomShape 166"/>
            <p:cNvSpPr/>
            <p:nvPr/>
          </p:nvSpPr>
          <p:spPr>
            <a:xfrm>
              <a:off x="5472000" y="2633040"/>
              <a:ext cx="264240" cy="6516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67"/>
            <p:cNvSpPr/>
            <p:nvPr/>
          </p:nvSpPr>
          <p:spPr>
            <a:xfrm>
              <a:off x="5482800" y="2708640"/>
              <a:ext cx="242640" cy="29988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9" name="Group 168"/>
          <p:cNvGrpSpPr/>
          <p:nvPr/>
        </p:nvGrpSpPr>
        <p:grpSpPr>
          <a:xfrm>
            <a:off x="907560" y="3251880"/>
            <a:ext cx="376560" cy="252720"/>
            <a:chOff x="907560" y="3251880"/>
            <a:chExt cx="376560" cy="252720"/>
          </a:xfrm>
        </p:grpSpPr>
        <p:sp>
          <p:nvSpPr>
            <p:cNvPr id="960" name="CustomShape 169"/>
            <p:cNvSpPr/>
            <p:nvPr/>
          </p:nvSpPr>
          <p:spPr>
            <a:xfrm>
              <a:off x="907560" y="3251880"/>
              <a:ext cx="376560" cy="252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70"/>
            <p:cNvSpPr/>
            <p:nvPr/>
          </p:nvSpPr>
          <p:spPr>
            <a:xfrm>
              <a:off x="951120" y="3399840"/>
              <a:ext cx="145080" cy="972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71"/>
            <p:cNvSpPr/>
            <p:nvPr/>
          </p:nvSpPr>
          <p:spPr>
            <a:xfrm>
              <a:off x="951120" y="3433680"/>
              <a:ext cx="102240" cy="972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72"/>
            <p:cNvSpPr/>
            <p:nvPr/>
          </p:nvSpPr>
          <p:spPr>
            <a:xfrm>
              <a:off x="1182960" y="3404880"/>
              <a:ext cx="51840" cy="3348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4" name="Group 173"/>
          <p:cNvGrpSpPr/>
          <p:nvPr/>
        </p:nvGrpSpPr>
        <p:grpSpPr>
          <a:xfrm>
            <a:off x="1476360" y="3232440"/>
            <a:ext cx="366120" cy="292320"/>
            <a:chOff x="1476360" y="3232440"/>
            <a:chExt cx="366120" cy="292320"/>
          </a:xfrm>
        </p:grpSpPr>
        <p:sp>
          <p:nvSpPr>
            <p:cNvPr id="965" name="CustomShape 174"/>
            <p:cNvSpPr/>
            <p:nvPr/>
          </p:nvSpPr>
          <p:spPr>
            <a:xfrm>
              <a:off x="17485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75"/>
            <p:cNvSpPr/>
            <p:nvPr/>
          </p:nvSpPr>
          <p:spPr>
            <a:xfrm>
              <a:off x="1570320" y="3481200"/>
              <a:ext cx="43560" cy="4356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76"/>
            <p:cNvSpPr/>
            <p:nvPr/>
          </p:nvSpPr>
          <p:spPr>
            <a:xfrm>
              <a:off x="1476360" y="3232440"/>
              <a:ext cx="366120" cy="24876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8" name="Group 177"/>
          <p:cNvGrpSpPr/>
          <p:nvPr/>
        </p:nvGrpSpPr>
        <p:grpSpPr>
          <a:xfrm>
            <a:off x="2043360" y="3227760"/>
            <a:ext cx="358920" cy="300960"/>
            <a:chOff x="2043360" y="3227760"/>
            <a:chExt cx="358920" cy="300960"/>
          </a:xfrm>
        </p:grpSpPr>
        <p:sp>
          <p:nvSpPr>
            <p:cNvPr id="969" name="CustomShape 178"/>
            <p:cNvSpPr/>
            <p:nvPr/>
          </p:nvSpPr>
          <p:spPr>
            <a:xfrm>
              <a:off x="2043360" y="3227760"/>
              <a:ext cx="358920" cy="14112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79"/>
            <p:cNvSpPr/>
            <p:nvPr/>
          </p:nvSpPr>
          <p:spPr>
            <a:xfrm>
              <a:off x="2043360" y="3371400"/>
              <a:ext cx="358920" cy="15732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1" name="Group 180"/>
          <p:cNvGrpSpPr/>
          <p:nvPr/>
        </p:nvGrpSpPr>
        <p:grpSpPr>
          <a:xfrm>
            <a:off x="2624400" y="3196800"/>
            <a:ext cx="324360" cy="338400"/>
            <a:chOff x="2624400" y="3196800"/>
            <a:chExt cx="324360" cy="338400"/>
          </a:xfrm>
        </p:grpSpPr>
        <p:sp>
          <p:nvSpPr>
            <p:cNvPr id="972" name="CustomShape 181"/>
            <p:cNvSpPr/>
            <p:nvPr/>
          </p:nvSpPr>
          <p:spPr>
            <a:xfrm>
              <a:off x="2624400" y="3221280"/>
              <a:ext cx="314280" cy="3139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82"/>
            <p:cNvSpPr/>
            <p:nvPr/>
          </p:nvSpPr>
          <p:spPr>
            <a:xfrm>
              <a:off x="2791800" y="3287160"/>
              <a:ext cx="156960" cy="8064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83"/>
            <p:cNvSpPr/>
            <p:nvPr/>
          </p:nvSpPr>
          <p:spPr>
            <a:xfrm>
              <a:off x="2791800" y="3196800"/>
              <a:ext cx="134280" cy="15696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184"/>
          <p:cNvGrpSpPr/>
          <p:nvPr/>
        </p:nvGrpSpPr>
        <p:grpSpPr>
          <a:xfrm>
            <a:off x="3160800" y="3239640"/>
            <a:ext cx="378360" cy="277200"/>
            <a:chOff x="3160800" y="3239640"/>
            <a:chExt cx="378360" cy="277200"/>
          </a:xfrm>
        </p:grpSpPr>
        <p:sp>
          <p:nvSpPr>
            <p:cNvPr id="976" name="CustomShape 185"/>
            <p:cNvSpPr/>
            <p:nvPr/>
          </p:nvSpPr>
          <p:spPr>
            <a:xfrm>
              <a:off x="31608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86"/>
            <p:cNvSpPr/>
            <p:nvPr/>
          </p:nvSpPr>
          <p:spPr>
            <a:xfrm>
              <a:off x="320472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87"/>
            <p:cNvSpPr/>
            <p:nvPr/>
          </p:nvSpPr>
          <p:spPr>
            <a:xfrm>
              <a:off x="3430800" y="3373920"/>
              <a:ext cx="64440" cy="11088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88"/>
            <p:cNvSpPr/>
            <p:nvPr/>
          </p:nvSpPr>
          <p:spPr>
            <a:xfrm>
              <a:off x="3279600" y="3251520"/>
              <a:ext cx="64440" cy="23328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89"/>
            <p:cNvSpPr/>
            <p:nvPr/>
          </p:nvSpPr>
          <p:spPr>
            <a:xfrm>
              <a:off x="3354840" y="3310560"/>
              <a:ext cx="65160" cy="17424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1" name="Group 190"/>
          <p:cNvGrpSpPr/>
          <p:nvPr/>
        </p:nvGrpSpPr>
        <p:grpSpPr>
          <a:xfrm>
            <a:off x="3724200" y="3239640"/>
            <a:ext cx="378360" cy="277200"/>
            <a:chOff x="3724200" y="3239640"/>
            <a:chExt cx="378360" cy="277200"/>
          </a:xfrm>
        </p:grpSpPr>
        <p:sp>
          <p:nvSpPr>
            <p:cNvPr id="982" name="CustomShape 191"/>
            <p:cNvSpPr/>
            <p:nvPr/>
          </p:nvSpPr>
          <p:spPr>
            <a:xfrm>
              <a:off x="3724200" y="3239640"/>
              <a:ext cx="378360" cy="27720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92"/>
            <p:cNvSpPr/>
            <p:nvPr/>
          </p:nvSpPr>
          <p:spPr>
            <a:xfrm>
              <a:off x="3750840" y="3261600"/>
              <a:ext cx="325440" cy="20808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4" name="Group 193"/>
          <p:cNvGrpSpPr/>
          <p:nvPr/>
        </p:nvGrpSpPr>
        <p:grpSpPr>
          <a:xfrm>
            <a:off x="4301280" y="3211560"/>
            <a:ext cx="351720" cy="333360"/>
            <a:chOff x="4301280" y="3211560"/>
            <a:chExt cx="351720" cy="333360"/>
          </a:xfrm>
        </p:grpSpPr>
        <p:sp>
          <p:nvSpPr>
            <p:cNvPr id="985" name="CustomShape 194"/>
            <p:cNvSpPr/>
            <p:nvPr/>
          </p:nvSpPr>
          <p:spPr>
            <a:xfrm>
              <a:off x="4301280" y="3243240"/>
              <a:ext cx="351720" cy="22320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95"/>
            <p:cNvSpPr/>
            <p:nvPr/>
          </p:nvSpPr>
          <p:spPr>
            <a:xfrm>
              <a:off x="4466880" y="3211560"/>
              <a:ext cx="20160" cy="212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96"/>
            <p:cNvSpPr/>
            <p:nvPr/>
          </p:nvSpPr>
          <p:spPr>
            <a:xfrm>
              <a:off x="43563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197"/>
            <p:cNvSpPr/>
            <p:nvPr/>
          </p:nvSpPr>
          <p:spPr>
            <a:xfrm>
              <a:off x="4547160" y="3476880"/>
              <a:ext cx="50760" cy="680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98"/>
            <p:cNvSpPr/>
            <p:nvPr/>
          </p:nvSpPr>
          <p:spPr>
            <a:xfrm>
              <a:off x="4321440" y="3263760"/>
              <a:ext cx="311040" cy="18252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0" name="CustomShape 199"/>
          <p:cNvSpPr/>
          <p:nvPr/>
        </p:nvSpPr>
        <p:spPr>
          <a:xfrm>
            <a:off x="4844880" y="3182400"/>
            <a:ext cx="391680" cy="39168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1" name="Group 200"/>
          <p:cNvGrpSpPr/>
          <p:nvPr/>
        </p:nvGrpSpPr>
        <p:grpSpPr>
          <a:xfrm>
            <a:off x="5433120" y="3207600"/>
            <a:ext cx="341640" cy="341640"/>
            <a:chOff x="5433120" y="3207600"/>
            <a:chExt cx="341640" cy="341640"/>
          </a:xfrm>
        </p:grpSpPr>
        <p:sp>
          <p:nvSpPr>
            <p:cNvPr id="992" name="CustomShape 201"/>
            <p:cNvSpPr/>
            <p:nvPr/>
          </p:nvSpPr>
          <p:spPr>
            <a:xfrm>
              <a:off x="5562000" y="3336120"/>
              <a:ext cx="176760" cy="17676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02"/>
            <p:cNvSpPr/>
            <p:nvPr/>
          </p:nvSpPr>
          <p:spPr>
            <a:xfrm>
              <a:off x="5433120" y="3207600"/>
              <a:ext cx="341640" cy="34164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4" name="Group 203"/>
          <p:cNvGrpSpPr/>
          <p:nvPr/>
        </p:nvGrpSpPr>
        <p:grpSpPr>
          <a:xfrm>
            <a:off x="347400" y="3756600"/>
            <a:ext cx="370080" cy="370080"/>
            <a:chOff x="347400" y="3756600"/>
            <a:chExt cx="370080" cy="370080"/>
          </a:xfrm>
        </p:grpSpPr>
        <p:sp>
          <p:nvSpPr>
            <p:cNvPr id="995" name="CustomShape 204"/>
            <p:cNvSpPr/>
            <p:nvPr/>
          </p:nvSpPr>
          <p:spPr>
            <a:xfrm>
              <a:off x="347400" y="3756600"/>
              <a:ext cx="37008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05"/>
            <p:cNvSpPr/>
            <p:nvPr/>
          </p:nvSpPr>
          <p:spPr>
            <a:xfrm>
              <a:off x="369720" y="4043520"/>
              <a:ext cx="60840" cy="6084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06"/>
            <p:cNvSpPr/>
            <p:nvPr/>
          </p:nvSpPr>
          <p:spPr>
            <a:xfrm>
              <a:off x="417240" y="4079160"/>
              <a:ext cx="38880" cy="3888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07"/>
            <p:cNvSpPr/>
            <p:nvPr/>
          </p:nvSpPr>
          <p:spPr>
            <a:xfrm>
              <a:off x="356040" y="4017960"/>
              <a:ext cx="38880" cy="3888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9" name="CustomShape 208"/>
          <p:cNvSpPr/>
          <p:nvPr/>
        </p:nvSpPr>
        <p:spPr>
          <a:xfrm>
            <a:off x="895320" y="3828960"/>
            <a:ext cx="401040" cy="2264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0" name="Group 209"/>
          <p:cNvGrpSpPr/>
          <p:nvPr/>
        </p:nvGrpSpPr>
        <p:grpSpPr>
          <a:xfrm>
            <a:off x="1524960" y="3729240"/>
            <a:ext cx="269280" cy="425520"/>
            <a:chOff x="1524960" y="3729240"/>
            <a:chExt cx="269280" cy="425520"/>
          </a:xfrm>
        </p:grpSpPr>
        <p:sp>
          <p:nvSpPr>
            <p:cNvPr id="1001" name="CustomShape 210"/>
            <p:cNvSpPr/>
            <p:nvPr/>
          </p:nvSpPr>
          <p:spPr>
            <a:xfrm>
              <a:off x="1698480" y="3912840"/>
              <a:ext cx="95760" cy="9576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211"/>
            <p:cNvSpPr/>
            <p:nvPr/>
          </p:nvSpPr>
          <p:spPr>
            <a:xfrm>
              <a:off x="1524960" y="3940920"/>
              <a:ext cx="130680" cy="13068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12"/>
            <p:cNvSpPr/>
            <p:nvPr/>
          </p:nvSpPr>
          <p:spPr>
            <a:xfrm>
              <a:off x="1576440" y="3729240"/>
              <a:ext cx="200160" cy="4255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4" name="Group 213"/>
          <p:cNvGrpSpPr/>
          <p:nvPr/>
        </p:nvGrpSpPr>
        <p:grpSpPr>
          <a:xfrm>
            <a:off x="2064240" y="3734640"/>
            <a:ext cx="317880" cy="414360"/>
            <a:chOff x="2064240" y="3734640"/>
            <a:chExt cx="317880" cy="414360"/>
          </a:xfrm>
        </p:grpSpPr>
        <p:sp>
          <p:nvSpPr>
            <p:cNvPr id="1005" name="CustomShape 214"/>
            <p:cNvSpPr/>
            <p:nvPr/>
          </p:nvSpPr>
          <p:spPr>
            <a:xfrm>
              <a:off x="2249280" y="3734640"/>
              <a:ext cx="105480" cy="10476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15"/>
            <p:cNvSpPr/>
            <p:nvPr/>
          </p:nvSpPr>
          <p:spPr>
            <a:xfrm>
              <a:off x="2073600" y="3751560"/>
              <a:ext cx="308520" cy="39744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16"/>
            <p:cNvSpPr/>
            <p:nvPr/>
          </p:nvSpPr>
          <p:spPr>
            <a:xfrm>
              <a:off x="2064240" y="3786120"/>
              <a:ext cx="142920" cy="14292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8" name="CustomShape 217"/>
          <p:cNvSpPr/>
          <p:nvPr/>
        </p:nvSpPr>
        <p:spPr>
          <a:xfrm>
            <a:off x="3180240" y="3772080"/>
            <a:ext cx="339480" cy="33948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18"/>
          <p:cNvSpPr/>
          <p:nvPr/>
        </p:nvSpPr>
        <p:spPr>
          <a:xfrm>
            <a:off x="2616840" y="3793680"/>
            <a:ext cx="339480" cy="29664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219"/>
          <p:cNvSpPr/>
          <p:nvPr/>
        </p:nvSpPr>
        <p:spPr>
          <a:xfrm>
            <a:off x="3742200" y="3770640"/>
            <a:ext cx="342720" cy="34272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1" name="Group 220"/>
          <p:cNvGrpSpPr/>
          <p:nvPr/>
        </p:nvGrpSpPr>
        <p:grpSpPr>
          <a:xfrm>
            <a:off x="4280760" y="3775680"/>
            <a:ext cx="392760" cy="332280"/>
            <a:chOff x="4280760" y="3775680"/>
            <a:chExt cx="392760" cy="332280"/>
          </a:xfrm>
        </p:grpSpPr>
        <p:sp>
          <p:nvSpPr>
            <p:cNvPr id="1012" name="CustomShape 221"/>
            <p:cNvSpPr/>
            <p:nvPr/>
          </p:nvSpPr>
          <p:spPr>
            <a:xfrm>
              <a:off x="4602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22"/>
            <p:cNvSpPr/>
            <p:nvPr/>
          </p:nvSpPr>
          <p:spPr>
            <a:xfrm>
              <a:off x="4296600" y="4064400"/>
              <a:ext cx="54720" cy="4356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23"/>
            <p:cNvSpPr/>
            <p:nvPr/>
          </p:nvSpPr>
          <p:spPr>
            <a:xfrm>
              <a:off x="4280760" y="3775680"/>
              <a:ext cx="392760" cy="27900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5" name="CustomShape 224"/>
          <p:cNvSpPr/>
          <p:nvPr/>
        </p:nvSpPr>
        <p:spPr>
          <a:xfrm>
            <a:off x="4864320" y="3765600"/>
            <a:ext cx="352800" cy="35280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6" name="Group 225"/>
          <p:cNvGrpSpPr/>
          <p:nvPr/>
        </p:nvGrpSpPr>
        <p:grpSpPr>
          <a:xfrm>
            <a:off x="5423040" y="3748680"/>
            <a:ext cx="362160" cy="386640"/>
            <a:chOff x="5423040" y="3748680"/>
            <a:chExt cx="362160" cy="386640"/>
          </a:xfrm>
        </p:grpSpPr>
        <p:sp>
          <p:nvSpPr>
            <p:cNvPr id="1017" name="CustomShape 226"/>
            <p:cNvSpPr/>
            <p:nvPr/>
          </p:nvSpPr>
          <p:spPr>
            <a:xfrm>
              <a:off x="5423040" y="406188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27"/>
            <p:cNvSpPr/>
            <p:nvPr/>
          </p:nvSpPr>
          <p:spPr>
            <a:xfrm>
              <a:off x="5423040" y="4102920"/>
              <a:ext cx="362160" cy="3240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28"/>
            <p:cNvSpPr/>
            <p:nvPr/>
          </p:nvSpPr>
          <p:spPr>
            <a:xfrm>
              <a:off x="5458320" y="3748680"/>
              <a:ext cx="291960" cy="31500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0" name="CustomShape 229"/>
          <p:cNvSpPr/>
          <p:nvPr/>
        </p:nvSpPr>
        <p:spPr>
          <a:xfrm>
            <a:off x="299880" y="4368240"/>
            <a:ext cx="465120" cy="27432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1" name="Group 230"/>
          <p:cNvGrpSpPr/>
          <p:nvPr/>
        </p:nvGrpSpPr>
        <p:grpSpPr>
          <a:xfrm>
            <a:off x="910080" y="4322880"/>
            <a:ext cx="371160" cy="365040"/>
            <a:chOff x="910080" y="4322880"/>
            <a:chExt cx="371160" cy="365040"/>
          </a:xfrm>
        </p:grpSpPr>
        <p:sp>
          <p:nvSpPr>
            <p:cNvPr id="1022" name="CustomShape 231"/>
            <p:cNvSpPr/>
            <p:nvPr/>
          </p:nvSpPr>
          <p:spPr>
            <a:xfrm>
              <a:off x="910080" y="4457880"/>
              <a:ext cx="313200" cy="18540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32"/>
            <p:cNvSpPr/>
            <p:nvPr/>
          </p:nvSpPr>
          <p:spPr>
            <a:xfrm>
              <a:off x="910080" y="4655520"/>
              <a:ext cx="371160" cy="3240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33"/>
            <p:cNvSpPr/>
            <p:nvPr/>
          </p:nvSpPr>
          <p:spPr>
            <a:xfrm>
              <a:off x="108396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34"/>
            <p:cNvSpPr/>
            <p:nvPr/>
          </p:nvSpPr>
          <p:spPr>
            <a:xfrm>
              <a:off x="1046880" y="4322880"/>
              <a:ext cx="25560" cy="1080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35"/>
            <p:cNvSpPr/>
            <p:nvPr/>
          </p:nvSpPr>
          <p:spPr>
            <a:xfrm>
              <a:off x="1120680" y="432288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7" name="Group 236"/>
          <p:cNvGrpSpPr/>
          <p:nvPr/>
        </p:nvGrpSpPr>
        <p:grpSpPr>
          <a:xfrm>
            <a:off x="1506960" y="4311000"/>
            <a:ext cx="304920" cy="388800"/>
            <a:chOff x="1506960" y="4311000"/>
            <a:chExt cx="304920" cy="388800"/>
          </a:xfrm>
        </p:grpSpPr>
        <p:sp>
          <p:nvSpPr>
            <p:cNvPr id="1028" name="CustomShape 237"/>
            <p:cNvSpPr/>
            <p:nvPr/>
          </p:nvSpPr>
          <p:spPr>
            <a:xfrm>
              <a:off x="1506960" y="4311000"/>
              <a:ext cx="304920" cy="3884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38"/>
            <p:cNvSpPr/>
            <p:nvPr/>
          </p:nvSpPr>
          <p:spPr>
            <a:xfrm>
              <a:off x="152316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39"/>
            <p:cNvSpPr/>
            <p:nvPr/>
          </p:nvSpPr>
          <p:spPr>
            <a:xfrm>
              <a:off x="1701000" y="4521960"/>
              <a:ext cx="94680" cy="17784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1" name="Group 240"/>
          <p:cNvGrpSpPr/>
          <p:nvPr/>
        </p:nvGrpSpPr>
        <p:grpSpPr>
          <a:xfrm>
            <a:off x="2048040" y="4325760"/>
            <a:ext cx="349920" cy="359640"/>
            <a:chOff x="2048040" y="4325760"/>
            <a:chExt cx="349920" cy="359640"/>
          </a:xfrm>
        </p:grpSpPr>
        <p:sp>
          <p:nvSpPr>
            <p:cNvPr id="1032" name="CustomShape 241"/>
            <p:cNvSpPr/>
            <p:nvPr/>
          </p:nvSpPr>
          <p:spPr>
            <a:xfrm>
              <a:off x="2227680" y="4509000"/>
              <a:ext cx="169200" cy="17640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242"/>
            <p:cNvSpPr/>
            <p:nvPr/>
          </p:nvSpPr>
          <p:spPr>
            <a:xfrm>
              <a:off x="2049120" y="4325760"/>
              <a:ext cx="170280" cy="17388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43"/>
            <p:cNvSpPr/>
            <p:nvPr/>
          </p:nvSpPr>
          <p:spPr>
            <a:xfrm>
              <a:off x="2048040" y="4330440"/>
              <a:ext cx="349920" cy="34992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5" name="Group 244"/>
          <p:cNvGrpSpPr/>
          <p:nvPr/>
        </p:nvGrpSpPr>
        <p:grpSpPr>
          <a:xfrm>
            <a:off x="2577240" y="4333320"/>
            <a:ext cx="418320" cy="343800"/>
            <a:chOff x="2577240" y="4333320"/>
            <a:chExt cx="418320" cy="343800"/>
          </a:xfrm>
        </p:grpSpPr>
        <p:sp>
          <p:nvSpPr>
            <p:cNvPr id="1036" name="CustomShape 245"/>
            <p:cNvSpPr/>
            <p:nvPr/>
          </p:nvSpPr>
          <p:spPr>
            <a:xfrm>
              <a:off x="2577240" y="4586760"/>
              <a:ext cx="418320" cy="9036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246"/>
            <p:cNvSpPr/>
            <p:nvPr/>
          </p:nvSpPr>
          <p:spPr>
            <a:xfrm>
              <a:off x="2613960" y="4457520"/>
              <a:ext cx="344520" cy="11700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247"/>
            <p:cNvSpPr/>
            <p:nvPr/>
          </p:nvSpPr>
          <p:spPr>
            <a:xfrm>
              <a:off x="2773800" y="4333320"/>
              <a:ext cx="25200" cy="1080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248"/>
            <p:cNvSpPr/>
            <p:nvPr/>
          </p:nvSpPr>
          <p:spPr>
            <a:xfrm>
              <a:off x="273708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49"/>
            <p:cNvSpPr/>
            <p:nvPr/>
          </p:nvSpPr>
          <p:spPr>
            <a:xfrm>
              <a:off x="2810160" y="4333320"/>
              <a:ext cx="25560" cy="1080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1" name="Group 250"/>
          <p:cNvGrpSpPr/>
          <p:nvPr/>
        </p:nvGrpSpPr>
        <p:grpSpPr>
          <a:xfrm>
            <a:off x="3683880" y="4296600"/>
            <a:ext cx="459000" cy="417600"/>
            <a:chOff x="3683880" y="4296600"/>
            <a:chExt cx="459000" cy="417600"/>
          </a:xfrm>
        </p:grpSpPr>
        <p:sp>
          <p:nvSpPr>
            <p:cNvPr id="1042" name="CustomShape 251"/>
            <p:cNvSpPr/>
            <p:nvPr/>
          </p:nvSpPr>
          <p:spPr>
            <a:xfrm>
              <a:off x="3918240" y="4525920"/>
              <a:ext cx="177840" cy="18792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52"/>
            <p:cNvSpPr/>
            <p:nvPr/>
          </p:nvSpPr>
          <p:spPr>
            <a:xfrm>
              <a:off x="3730320" y="4525560"/>
              <a:ext cx="177120" cy="18864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253"/>
            <p:cNvSpPr/>
            <p:nvPr/>
          </p:nvSpPr>
          <p:spPr>
            <a:xfrm>
              <a:off x="3741480" y="4296600"/>
              <a:ext cx="343800" cy="19728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254"/>
            <p:cNvSpPr/>
            <p:nvPr/>
          </p:nvSpPr>
          <p:spPr>
            <a:xfrm>
              <a:off x="368388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55"/>
            <p:cNvSpPr/>
            <p:nvPr/>
          </p:nvSpPr>
          <p:spPr>
            <a:xfrm>
              <a:off x="3913560" y="4401720"/>
              <a:ext cx="229320" cy="18900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7" name="Group 256"/>
          <p:cNvGrpSpPr/>
          <p:nvPr/>
        </p:nvGrpSpPr>
        <p:grpSpPr>
          <a:xfrm>
            <a:off x="3191040" y="4320360"/>
            <a:ext cx="318240" cy="369360"/>
            <a:chOff x="3191040" y="4320360"/>
            <a:chExt cx="318240" cy="369360"/>
          </a:xfrm>
        </p:grpSpPr>
        <p:sp>
          <p:nvSpPr>
            <p:cNvPr id="1048" name="CustomShape 257"/>
            <p:cNvSpPr/>
            <p:nvPr/>
          </p:nvSpPr>
          <p:spPr>
            <a:xfrm>
              <a:off x="3345480" y="4320360"/>
              <a:ext cx="72000" cy="8604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258"/>
            <p:cNvSpPr/>
            <p:nvPr/>
          </p:nvSpPr>
          <p:spPr>
            <a:xfrm>
              <a:off x="3191040" y="4363560"/>
              <a:ext cx="318240" cy="3261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0" name="Group 259"/>
          <p:cNvGrpSpPr/>
          <p:nvPr/>
        </p:nvGrpSpPr>
        <p:grpSpPr>
          <a:xfrm>
            <a:off x="4251600" y="4289040"/>
            <a:ext cx="451080" cy="432360"/>
            <a:chOff x="4251600" y="4289040"/>
            <a:chExt cx="451080" cy="432360"/>
          </a:xfrm>
        </p:grpSpPr>
        <p:sp>
          <p:nvSpPr>
            <p:cNvPr id="1051" name="CustomShape 260"/>
            <p:cNvSpPr/>
            <p:nvPr/>
          </p:nvSpPr>
          <p:spPr>
            <a:xfrm>
              <a:off x="4530960" y="4289040"/>
              <a:ext cx="134280" cy="148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61"/>
            <p:cNvSpPr/>
            <p:nvPr/>
          </p:nvSpPr>
          <p:spPr>
            <a:xfrm>
              <a:off x="4326480" y="4311000"/>
              <a:ext cx="106920" cy="1238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62"/>
            <p:cNvSpPr/>
            <p:nvPr/>
          </p:nvSpPr>
          <p:spPr>
            <a:xfrm>
              <a:off x="4251600" y="4524840"/>
              <a:ext cx="15012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263"/>
            <p:cNvSpPr/>
            <p:nvPr/>
          </p:nvSpPr>
          <p:spPr>
            <a:xfrm>
              <a:off x="4435920" y="4588200"/>
              <a:ext cx="74160" cy="133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264"/>
            <p:cNvSpPr/>
            <p:nvPr/>
          </p:nvSpPr>
          <p:spPr>
            <a:xfrm>
              <a:off x="4567680" y="4485600"/>
              <a:ext cx="13500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65"/>
            <p:cNvSpPr/>
            <p:nvPr/>
          </p:nvSpPr>
          <p:spPr>
            <a:xfrm>
              <a:off x="4401000" y="4420080"/>
              <a:ext cx="158040" cy="1584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7" name="CustomShape 266"/>
          <p:cNvSpPr/>
          <p:nvPr/>
        </p:nvSpPr>
        <p:spPr>
          <a:xfrm>
            <a:off x="4842360" y="4395960"/>
            <a:ext cx="396720" cy="21924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8" name="Group 267"/>
          <p:cNvGrpSpPr/>
          <p:nvPr/>
        </p:nvGrpSpPr>
        <p:grpSpPr>
          <a:xfrm>
            <a:off x="5458680" y="4353480"/>
            <a:ext cx="289080" cy="332280"/>
            <a:chOff x="5458680" y="4353480"/>
            <a:chExt cx="289080" cy="332280"/>
          </a:xfrm>
        </p:grpSpPr>
        <p:sp>
          <p:nvSpPr>
            <p:cNvPr id="1059" name="CustomShape 268"/>
            <p:cNvSpPr/>
            <p:nvPr/>
          </p:nvSpPr>
          <p:spPr>
            <a:xfrm>
              <a:off x="5507640" y="4353480"/>
              <a:ext cx="87840" cy="12312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269"/>
            <p:cNvSpPr/>
            <p:nvPr/>
          </p:nvSpPr>
          <p:spPr>
            <a:xfrm>
              <a:off x="5458680" y="4450320"/>
              <a:ext cx="70200" cy="9756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270"/>
            <p:cNvSpPr/>
            <p:nvPr/>
          </p:nvSpPr>
          <p:spPr>
            <a:xfrm>
              <a:off x="5614560" y="4355280"/>
              <a:ext cx="87840" cy="12096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271"/>
            <p:cNvSpPr/>
            <p:nvPr/>
          </p:nvSpPr>
          <p:spPr>
            <a:xfrm>
              <a:off x="5675040" y="4453560"/>
              <a:ext cx="72720" cy="9648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72"/>
            <p:cNvSpPr/>
            <p:nvPr/>
          </p:nvSpPr>
          <p:spPr>
            <a:xfrm>
              <a:off x="5493960" y="4478400"/>
              <a:ext cx="220320" cy="20736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4" name="Group 273"/>
          <p:cNvGrpSpPr/>
          <p:nvPr/>
        </p:nvGrpSpPr>
        <p:grpSpPr>
          <a:xfrm>
            <a:off x="6283440" y="3666240"/>
            <a:ext cx="291240" cy="283680"/>
            <a:chOff x="6283440" y="3666240"/>
            <a:chExt cx="291240" cy="283680"/>
          </a:xfrm>
        </p:grpSpPr>
        <p:sp>
          <p:nvSpPr>
            <p:cNvPr id="1065" name="CustomShape 274"/>
            <p:cNvSpPr/>
            <p:nvPr/>
          </p:nvSpPr>
          <p:spPr>
            <a:xfrm>
              <a:off x="6283440" y="3666240"/>
              <a:ext cx="291240" cy="2836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75"/>
            <p:cNvSpPr/>
            <p:nvPr/>
          </p:nvSpPr>
          <p:spPr>
            <a:xfrm>
              <a:off x="6334560" y="3713400"/>
              <a:ext cx="189360" cy="1893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7" name="CustomShape 276"/>
          <p:cNvSpPr/>
          <p:nvPr/>
        </p:nvSpPr>
        <p:spPr>
          <a:xfrm>
            <a:off x="6414120" y="3825360"/>
            <a:ext cx="270000" cy="1522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8" name="Group 277"/>
          <p:cNvGrpSpPr/>
          <p:nvPr/>
        </p:nvGrpSpPr>
        <p:grpSpPr>
          <a:xfrm>
            <a:off x="6879960" y="3652200"/>
            <a:ext cx="291240" cy="283680"/>
            <a:chOff x="6879960" y="3652200"/>
            <a:chExt cx="291240" cy="283680"/>
          </a:xfrm>
        </p:grpSpPr>
        <p:sp>
          <p:nvSpPr>
            <p:cNvPr id="1069" name="CustomShape 278"/>
            <p:cNvSpPr/>
            <p:nvPr/>
          </p:nvSpPr>
          <p:spPr>
            <a:xfrm>
              <a:off x="6879960" y="3652200"/>
              <a:ext cx="291240" cy="2836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chemeClr val="accent5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279"/>
            <p:cNvSpPr/>
            <p:nvPr/>
          </p:nvSpPr>
          <p:spPr>
            <a:xfrm>
              <a:off x="6930720" y="3699360"/>
              <a:ext cx="189360" cy="1893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chemeClr val="accent5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1" name="CustomShape 280"/>
          <p:cNvSpPr/>
          <p:nvPr/>
        </p:nvSpPr>
        <p:spPr>
          <a:xfrm>
            <a:off x="7010640" y="3811320"/>
            <a:ext cx="270000" cy="1522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2" name="Group 281"/>
          <p:cNvGrpSpPr/>
          <p:nvPr/>
        </p:nvGrpSpPr>
        <p:grpSpPr>
          <a:xfrm>
            <a:off x="7476480" y="3666240"/>
            <a:ext cx="805320" cy="784440"/>
            <a:chOff x="7476480" y="3666240"/>
            <a:chExt cx="805320" cy="784440"/>
          </a:xfrm>
        </p:grpSpPr>
        <p:sp>
          <p:nvSpPr>
            <p:cNvPr id="1073" name="CustomShape 282"/>
            <p:cNvSpPr/>
            <p:nvPr/>
          </p:nvSpPr>
          <p:spPr>
            <a:xfrm>
              <a:off x="7476480" y="3666240"/>
              <a:ext cx="805320" cy="7844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440">
              <a:solidFill>
                <a:srgbClr val="fff2c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83"/>
            <p:cNvSpPr/>
            <p:nvPr/>
          </p:nvSpPr>
          <p:spPr>
            <a:xfrm>
              <a:off x="7616880" y="3796200"/>
              <a:ext cx="524160" cy="524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440">
              <a:solidFill>
                <a:srgbClr val="fff2c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5" name="CustomShape 284"/>
          <p:cNvSpPr/>
          <p:nvPr/>
        </p:nvSpPr>
        <p:spPr>
          <a:xfrm>
            <a:off x="7837560" y="4105800"/>
            <a:ext cx="746280" cy="4215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360">
            <a:solidFill>
              <a:schemeClr val="accent2"/>
            </a:solidFill>
            <a:custDash>
              <a:ds d="1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TextShape 285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573E4ADF-D2E2-46D0-9700-045545DEE2D8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CustomShape 1"/>
          <p:cNvSpPr/>
          <p:nvPr/>
        </p:nvSpPr>
        <p:spPr>
          <a:xfrm>
            <a:off x="731880" y="2374200"/>
            <a:ext cx="7327080" cy="25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15000"/>
              </a:lnSpc>
            </a:pPr>
            <a:r>
              <a:rPr b="0" lang="es-CO" sz="3600" spc="-1" strike="noStrike">
                <a:solidFill>
                  <a:srgbClr val="252831"/>
                </a:solidFill>
                <a:latin typeface="Montserrat"/>
                <a:ea typeface="Montserrat"/>
              </a:rPr>
              <a:t>✋👆👉👍👤👦👧👨👩👪💃🏃💑❤😂😉😋😒😭👶😸🐟🍒🍔💣📌📖🔨🎃🎈🎨🏈🏰🌏🔌🔑</a:t>
            </a:r>
            <a:r>
              <a:rPr b="0" lang="es-CO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es-CO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and many more...</a:t>
            </a:r>
            <a:endParaRPr b="0" lang="es-CO" sz="2400" spc="-1" strike="noStrike">
              <a:latin typeface="Arial"/>
            </a:endParaRPr>
          </a:p>
        </p:txBody>
      </p:sp>
      <p:sp>
        <p:nvSpPr>
          <p:cNvPr id="1078" name="CustomShape 2"/>
          <p:cNvSpPr/>
          <p:nvPr/>
        </p:nvSpPr>
        <p:spPr>
          <a:xfrm>
            <a:off x="572760" y="856440"/>
            <a:ext cx="144036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CO" sz="9600" spc="-1" strike="noStrike">
                <a:solidFill>
                  <a:srgbClr val="f8d067"/>
                </a:solidFill>
                <a:latin typeface="Arial"/>
                <a:ea typeface="Arial"/>
              </a:rPr>
              <a:t>😉</a:t>
            </a:r>
            <a:endParaRPr b="0" lang="es-CO" sz="9600" spc="-1" strike="noStrike">
              <a:latin typeface="Arial"/>
            </a:endParaRPr>
          </a:p>
        </p:txBody>
      </p:sp>
      <p:sp>
        <p:nvSpPr>
          <p:cNvPr id="1079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E5CDF6D3-3A79-40DE-9163-B00CD06D46C4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1080" name="TextShape 4"/>
          <p:cNvSpPr txBox="1"/>
          <p:nvPr/>
        </p:nvSpPr>
        <p:spPr>
          <a:xfrm>
            <a:off x="2200680" y="856440"/>
            <a:ext cx="6486120" cy="115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1" lang="es-CO" sz="1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You can also use any emoji as an icon!</a:t>
            </a:r>
            <a:br/>
            <a:r>
              <a:rPr b="0" lang="es-CO" sz="1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And of course it resizes without losing quality.</a:t>
            </a:r>
            <a:br/>
            <a:br/>
            <a:r>
              <a:rPr b="0" lang="es-CO" sz="14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How? Follow Google instructions </a:t>
            </a:r>
            <a:r>
              <a:rPr b="0" lang="es-CO" sz="1400" spc="-1" strike="noStrike" u="sng">
                <a:solidFill>
                  <a:srgbClr val="7d89ac"/>
                </a:solidFill>
                <a:uFillTx/>
                <a:latin typeface="Montserrat Light"/>
                <a:ea typeface="Montserrat Light"/>
                <a:hlinkClick r:id="rId1"/>
              </a:rPr>
              <a:t>https://twitter.com/googledocs/status/730087240156643328</a:t>
            </a: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939;p46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680" cy="550080"/>
          </a:xfrm>
          <a:prstGeom prst="rect">
            <a:avLst/>
          </a:prstGeom>
          <a:ln>
            <a:noFill/>
          </a:ln>
        </p:spPr>
      </p:pic>
      <p:sp>
        <p:nvSpPr>
          <p:cNvPr id="1082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CO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s-CO" sz="1800" spc="-1" strike="noStrike">
              <a:latin typeface="Arial"/>
            </a:endParaRPr>
          </a:p>
        </p:txBody>
      </p:sp>
      <p:grpSp>
        <p:nvGrpSpPr>
          <p:cNvPr id="1083" name="Group 2"/>
          <p:cNvGrpSpPr/>
          <p:nvPr/>
        </p:nvGrpSpPr>
        <p:grpSpPr>
          <a:xfrm>
            <a:off x="690480" y="3290040"/>
            <a:ext cx="7762680" cy="892080"/>
            <a:chOff x="690480" y="3290040"/>
            <a:chExt cx="7762680" cy="892080"/>
          </a:xfrm>
        </p:grpSpPr>
        <p:grpSp>
          <p:nvGrpSpPr>
            <p:cNvPr id="1084" name="Group 3"/>
            <p:cNvGrpSpPr/>
            <p:nvPr/>
          </p:nvGrpSpPr>
          <p:grpSpPr>
            <a:xfrm>
              <a:off x="4735080" y="3290040"/>
              <a:ext cx="1695600" cy="892080"/>
              <a:chOff x="4735080" y="3290040"/>
              <a:chExt cx="1695600" cy="892080"/>
            </a:xfrm>
          </p:grpSpPr>
          <p:sp>
            <p:nvSpPr>
              <p:cNvPr id="1085" name="CustomShape 4"/>
              <p:cNvSpPr/>
              <p:nvPr/>
            </p:nvSpPr>
            <p:spPr>
              <a:xfrm>
                <a:off x="47350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0" lang="es-CO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s-CO" sz="1200" spc="-1" strike="noStrike">
                  <a:latin typeface="Arial"/>
                </a:endParaRPr>
              </a:p>
            </p:txBody>
          </p:sp>
          <p:sp>
            <p:nvSpPr>
              <p:cNvPr id="1086" name="CustomShape 5"/>
              <p:cNvSpPr/>
              <p:nvPr/>
            </p:nvSpPr>
            <p:spPr>
              <a:xfrm>
                <a:off x="549288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87" name="Group 6"/>
            <p:cNvGrpSpPr/>
            <p:nvPr/>
          </p:nvGrpSpPr>
          <p:grpSpPr>
            <a:xfrm>
              <a:off x="2712960" y="3290400"/>
              <a:ext cx="1695600" cy="891720"/>
              <a:chOff x="2712960" y="3290400"/>
              <a:chExt cx="1695600" cy="891720"/>
            </a:xfrm>
          </p:grpSpPr>
          <p:sp>
            <p:nvSpPr>
              <p:cNvPr id="1088" name="CustomShape 7"/>
              <p:cNvSpPr/>
              <p:nvPr/>
            </p:nvSpPr>
            <p:spPr>
              <a:xfrm>
                <a:off x="27129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0" lang="es-CO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s-CO" sz="1200" spc="-1" strike="noStrike">
                  <a:latin typeface="Arial"/>
                </a:endParaRPr>
              </a:p>
            </p:txBody>
          </p:sp>
          <p:sp>
            <p:nvSpPr>
              <p:cNvPr id="1089" name="CustomShape 8"/>
              <p:cNvSpPr/>
              <p:nvPr/>
            </p:nvSpPr>
            <p:spPr>
              <a:xfrm>
                <a:off x="3459240" y="3290400"/>
                <a:ext cx="203040" cy="1803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90" name="Group 9"/>
            <p:cNvGrpSpPr/>
            <p:nvPr/>
          </p:nvGrpSpPr>
          <p:grpSpPr>
            <a:xfrm>
              <a:off x="6757560" y="3290040"/>
              <a:ext cx="1695600" cy="892080"/>
              <a:chOff x="6757560" y="3290040"/>
              <a:chExt cx="1695600" cy="892080"/>
            </a:xfrm>
          </p:grpSpPr>
          <p:sp>
            <p:nvSpPr>
              <p:cNvPr id="1091" name="CustomShape 10"/>
              <p:cNvSpPr/>
              <p:nvPr/>
            </p:nvSpPr>
            <p:spPr>
              <a:xfrm>
                <a:off x="675756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0" lang="es-CO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s-CO" sz="1200" spc="-1" strike="noStrike">
                  <a:latin typeface="Arial"/>
                </a:endParaRPr>
              </a:p>
            </p:txBody>
          </p:sp>
          <p:sp>
            <p:nvSpPr>
              <p:cNvPr id="1092" name="CustomShape 11"/>
              <p:cNvSpPr/>
              <p:nvPr/>
            </p:nvSpPr>
            <p:spPr>
              <a:xfrm>
                <a:off x="7515000" y="3290040"/>
                <a:ext cx="180360" cy="1807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93" name="Group 12"/>
            <p:cNvGrpSpPr/>
            <p:nvPr/>
          </p:nvGrpSpPr>
          <p:grpSpPr>
            <a:xfrm>
              <a:off x="690480" y="3290400"/>
              <a:ext cx="1695600" cy="891720"/>
              <a:chOff x="690480" y="3290400"/>
              <a:chExt cx="1695600" cy="891720"/>
            </a:xfrm>
          </p:grpSpPr>
          <p:sp>
            <p:nvSpPr>
              <p:cNvPr id="1094" name="CustomShape 13"/>
              <p:cNvSpPr/>
              <p:nvPr/>
            </p:nvSpPr>
            <p:spPr>
              <a:xfrm>
                <a:off x="690480" y="3545640"/>
                <a:ext cx="1695600" cy="636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ctr">
                  <a:lnSpc>
                    <a:spcPct val="100000"/>
                  </a:lnSpc>
                </a:pPr>
                <a:r>
                  <a:rPr b="0" lang="es-CO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s-CO" sz="1200" spc="-1" strike="noStrike">
                  <a:latin typeface="Arial"/>
                </a:endParaRPr>
              </a:p>
            </p:txBody>
          </p:sp>
          <p:sp>
            <p:nvSpPr>
              <p:cNvPr id="1095" name="CustomShape 14"/>
              <p:cNvSpPr/>
              <p:nvPr/>
            </p:nvSpPr>
            <p:spPr>
              <a:xfrm>
                <a:off x="1425240" y="3290400"/>
                <a:ext cx="226440" cy="1803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776520" y="1524240"/>
            <a:ext cx="7762680" cy="139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Estos problemas de optimización híbridos con variables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reales y enteras se denominan de programación mixta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entera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Problemas híbridos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AB8DB5DF-C757-49BB-BC13-9B17BB71CD3A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614" name="TextShape 4"/>
          <p:cNvSpPr txBox="1"/>
          <p:nvPr/>
        </p:nvSpPr>
        <p:spPr>
          <a:xfrm>
            <a:off x="776520" y="3108960"/>
            <a:ext cx="7762680" cy="100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Si las decisiones son solo de tipo entero el problema se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denomina de programación entera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4000" spc="-1" strike="noStrike">
                <a:solidFill>
                  <a:srgbClr val="728cd8"/>
                </a:solidFill>
                <a:latin typeface="Poppins"/>
                <a:ea typeface="Poppins"/>
              </a:rPr>
              <a:t>2.</a:t>
            </a:r>
            <a:br/>
            <a:r>
              <a:rPr b="1" lang="es-CO" sz="4000" spc="-1" strike="noStrike">
                <a:solidFill>
                  <a:srgbClr val="252831"/>
                </a:solidFill>
                <a:latin typeface="Poppins"/>
                <a:ea typeface="Poppins"/>
              </a:rPr>
              <a:t>Tipos de problemas entero-mixtos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2027520" y="2886120"/>
            <a:ext cx="50882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s-CO" sz="2000" spc="-1" strike="noStrike">
                <a:solidFill>
                  <a:srgbClr val="728cd8"/>
                </a:solidFill>
                <a:latin typeface="Montserrat Light"/>
                <a:ea typeface="Montserrat Light"/>
              </a:rPr>
              <a:t>¡que tipos de problemas entero mixto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359;p17" descr=""/>
          <p:cNvPicPr/>
          <p:nvPr/>
        </p:nvPicPr>
        <p:blipFill>
          <a:blip r:embed="rId1"/>
          <a:stretch/>
        </p:blipFill>
        <p:spPr>
          <a:xfrm>
            <a:off x="373320" y="645120"/>
            <a:ext cx="961560" cy="1342800"/>
          </a:xfrm>
          <a:prstGeom prst="rect">
            <a:avLst/>
          </a:prstGeom>
          <a:ln>
            <a:noFill/>
          </a:ln>
        </p:spPr>
      </p:pic>
      <p:pic>
        <p:nvPicPr>
          <p:cNvPr id="618" name="Google Shape;360;p17" descr=""/>
          <p:cNvPicPr/>
          <p:nvPr/>
        </p:nvPicPr>
        <p:blipFill>
          <a:blip r:embed="rId2"/>
          <a:stretch/>
        </p:blipFill>
        <p:spPr>
          <a:xfrm>
            <a:off x="373320" y="2780640"/>
            <a:ext cx="1437840" cy="1542600"/>
          </a:xfrm>
          <a:prstGeom prst="rect">
            <a:avLst/>
          </a:prstGeom>
          <a:ln>
            <a:noFill/>
          </a:ln>
        </p:spPr>
      </p:pic>
      <p:pic>
        <p:nvPicPr>
          <p:cNvPr id="619" name="Google Shape;361;p17" descr=""/>
          <p:cNvPicPr/>
          <p:nvPr/>
        </p:nvPicPr>
        <p:blipFill>
          <a:blip r:embed="rId3"/>
          <a:stretch/>
        </p:blipFill>
        <p:spPr>
          <a:xfrm>
            <a:off x="4262760" y="426960"/>
            <a:ext cx="2170440" cy="1778760"/>
          </a:xfrm>
          <a:prstGeom prst="rect">
            <a:avLst/>
          </a:prstGeom>
          <a:ln>
            <a:noFill/>
          </a:ln>
        </p:spPr>
      </p:pic>
      <p:sp>
        <p:nvSpPr>
          <p:cNvPr id="620" name="CustomShape 1"/>
          <p:cNvSpPr/>
          <p:nvPr/>
        </p:nvSpPr>
        <p:spPr>
          <a:xfrm>
            <a:off x="1811520" y="964080"/>
            <a:ext cx="18284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Programación lineal entera</a:t>
            </a:r>
            <a:endParaRPr b="0" lang="es-CO" sz="14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2128320" y="3199320"/>
            <a:ext cx="18284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Programación no lineal mixta </a:t>
            </a:r>
            <a:endParaRPr b="0" lang="es-CO" sz="1400" spc="-1" strike="noStrike">
              <a:latin typeface="Arial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6904080" y="964080"/>
            <a:ext cx="1828440" cy="7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Programación lineal mixta</a:t>
            </a:r>
            <a:endParaRPr b="0" lang="es-CO" sz="1400" spc="-1" strike="noStrike">
              <a:latin typeface="Arial"/>
            </a:endParaRPr>
          </a:p>
        </p:txBody>
      </p:sp>
      <p:sp>
        <p:nvSpPr>
          <p:cNvPr id="623" name="CustomShape 4"/>
          <p:cNvSpPr/>
          <p:nvPr/>
        </p:nvSpPr>
        <p:spPr>
          <a:xfrm>
            <a:off x="5166000" y="3199320"/>
            <a:ext cx="3566520" cy="13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Pueden reconvertirse en igualdades y</a:t>
            </a:r>
            <a:endParaRPr b="0" lang="es-CO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desigualdades usando</a:t>
            </a:r>
            <a:endParaRPr b="0" lang="es-CO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variables de holgura, al</a:t>
            </a:r>
            <a:endParaRPr b="0" lang="es-CO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igual que problemas min</a:t>
            </a:r>
            <a:endParaRPr b="0" lang="es-CO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400" spc="-1" strike="noStrike">
                <a:solidFill>
                  <a:srgbClr val="000000"/>
                </a:solidFill>
                <a:latin typeface="Montserrat Light"/>
                <a:ea typeface="Montserrat Light"/>
              </a:rPr>
              <a:t>en max </a:t>
            </a:r>
            <a:endParaRPr b="0" lang="es-CO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776520" y="1113480"/>
            <a:ext cx="7762680" cy="16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La aproximación de tratar las variables enteras como reales y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luego aproximarse al entero más próximo suele dar resultados erróneos, excepto quizás cuando el número de valores posibles de una variable entera es alto. Rara vez con variables binarias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776520" y="377280"/>
            <a:ext cx="358704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1800" spc="-1" strike="noStrike">
                <a:solidFill>
                  <a:srgbClr val="252831"/>
                </a:solidFill>
                <a:latin typeface="Poppins"/>
                <a:ea typeface="Poppins"/>
              </a:rPr>
              <a:t>Métodos de solución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fld id="{071B19BC-6266-445C-A316-900921B443A8}" type="slidenum">
              <a:rPr b="0" lang="es-CO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&lt;número&gt;</a:t>
            </a:fld>
            <a:endParaRPr b="0" lang="es-CO" sz="1300" spc="-1" strike="noStrike">
              <a:latin typeface="Times New Roman"/>
            </a:endParaRPr>
          </a:p>
        </p:txBody>
      </p:sp>
      <p:sp>
        <p:nvSpPr>
          <p:cNvPr id="627" name="TextShape 4"/>
          <p:cNvSpPr txBox="1"/>
          <p:nvPr/>
        </p:nvSpPr>
        <p:spPr>
          <a:xfrm>
            <a:off x="690480" y="3263400"/>
            <a:ext cx="7762680" cy="16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5532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Examen inteligente de alternativas enteras: Branch and Bound (B&amp;B)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20000"/>
              </a:lnSpc>
              <a:buClr>
                <a:srgbClr val="bdc3d3"/>
              </a:buClr>
              <a:buFont typeface="Montserrat Light"/>
              <a:buChar char="❑"/>
            </a:pPr>
            <a:r>
              <a:rPr b="0" lang="es-CO" sz="20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Ajuste de cotas inferior y superior: Outer Approximation (OA),Generalised Benders decomposition (GBD)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4000" spc="-1" strike="noStrike">
                <a:solidFill>
                  <a:srgbClr val="728cd8"/>
                </a:solidFill>
                <a:latin typeface="Poppins"/>
                <a:ea typeface="Poppins"/>
              </a:rPr>
              <a:t>4.</a:t>
            </a:r>
            <a:br/>
            <a:r>
              <a:rPr b="1" lang="es-CO" sz="4000" spc="-1" strike="noStrike">
                <a:solidFill>
                  <a:srgbClr val="252831"/>
                </a:solidFill>
                <a:latin typeface="Poppins"/>
                <a:ea typeface="Poppins"/>
              </a:rPr>
              <a:t>Ejemplos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TextShape 2"/>
          <p:cNvSpPr txBox="1"/>
          <p:nvPr/>
        </p:nvSpPr>
        <p:spPr>
          <a:xfrm>
            <a:off x="2027520" y="2886120"/>
            <a:ext cx="50882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s-CO" sz="2000" spc="-1" strike="noStrike">
                <a:solidFill>
                  <a:srgbClr val="728cd8"/>
                </a:solidFill>
                <a:latin typeface="Montserrat Light"/>
                <a:ea typeface="Montserrat Light"/>
              </a:rPr>
              <a:t>Algunos ejemplos de programación entero-mixtos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CO" sz="4000" spc="-1" strike="noStrike">
                <a:solidFill>
                  <a:srgbClr val="728cd8"/>
                </a:solidFill>
                <a:latin typeface="Poppins"/>
                <a:ea typeface="Poppins"/>
              </a:rPr>
              <a:t>3.</a:t>
            </a:r>
            <a:br/>
            <a:r>
              <a:rPr b="1" lang="es-CO" sz="4000" spc="-1" strike="noStrike">
                <a:solidFill>
                  <a:srgbClr val="252831"/>
                </a:solidFill>
                <a:latin typeface="Poppins"/>
                <a:ea typeface="Poppins"/>
              </a:rPr>
              <a:t>Algoritmo Branch &amp; Bound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2027520" y="2886120"/>
            <a:ext cx="508824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s-CO" sz="2000" spc="-1" strike="noStrike">
                <a:solidFill>
                  <a:srgbClr val="728cd8"/>
                </a:solidFill>
                <a:latin typeface="Montserrat Light"/>
                <a:ea typeface="Montserrat Light"/>
              </a:rPr>
              <a:t>Métodos para solución de problemas  entero-mixtos</a:t>
            </a:r>
            <a:endParaRPr b="0" lang="es-CO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es-CO</dc:language>
  <cp:lastModifiedBy/>
  <dcterms:modified xsi:type="dcterms:W3CDTF">2019-11-12T13:36:36Z</dcterms:modified>
  <cp:revision>1</cp:revision>
  <dc:subject/>
  <dc:title/>
</cp:coreProperties>
</file>