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0" r:id="rId4"/>
    <p:sldId id="271" r:id="rId5"/>
    <p:sldId id="266" r:id="rId6"/>
    <p:sldId id="279" r:id="rId7"/>
    <p:sldId id="280" r:id="rId8"/>
    <p:sldId id="278" r:id="rId9"/>
    <p:sldId id="283" r:id="rId10"/>
    <p:sldId id="282" r:id="rId11"/>
    <p:sldId id="267" r:id="rId12"/>
    <p:sldId id="272" r:id="rId13"/>
    <p:sldId id="281" r:id="rId14"/>
    <p:sldId id="285" r:id="rId15"/>
    <p:sldId id="284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uTyJDvoS+Mg+07U0ZFxMh4GM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751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2DA6-165B-4B8B-BB67-5F406A2C4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1866" y="1122363"/>
            <a:ext cx="6832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6000"/>
              <a:buFont typeface="Calibri"/>
              <a:buNone/>
              <a:defRPr sz="6000"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1866" y="3602038"/>
            <a:ext cx="6832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48433" y="144463"/>
            <a:ext cx="1308892" cy="128870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222958"/>
            <a:ext cx="1487308" cy="1487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169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269507" y="1503363"/>
            <a:ext cx="737485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Automated In-Plant Line Inspection Reporting System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40686" y="4118126"/>
            <a:ext cx="6832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 err="1"/>
              <a:t>Jufrey</a:t>
            </a:r>
            <a:r>
              <a:rPr lang="en-PH" sz="1800" dirty="0"/>
              <a:t> Niño E. </a:t>
            </a:r>
            <a:r>
              <a:rPr lang="en-PH" sz="1800" dirty="0" err="1"/>
              <a:t>Bayog</a:t>
            </a: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John Paul S. </a:t>
            </a:r>
            <a:r>
              <a:rPr lang="en-PH" sz="1800" dirty="0" err="1"/>
              <a:t>Bobila</a:t>
            </a:r>
            <a:r>
              <a:rPr lang="en-PH" sz="1800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Systems Development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PIMD-ICT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Process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0D262-59C5-46C8-94BD-E65E3A3B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1476835"/>
            <a:ext cx="8079252" cy="43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0204-7658-4624-829D-C243C19B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62" y="2124868"/>
            <a:ext cx="2986747" cy="1266726"/>
          </a:xfrm>
        </p:spPr>
        <p:txBody>
          <a:bodyPr/>
          <a:lstStyle/>
          <a:p>
            <a:r>
              <a:rPr lang="en-PH" dirty="0"/>
              <a:t>Swimlane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3E34B-7EAF-4906-8F91-373DD0DF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36205"/>
            <a:ext cx="4909625" cy="65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Database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E66B8-34E1-474C-935C-FE8EBC64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" y="1294227"/>
            <a:ext cx="8187397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21AA-107F-4D00-9CE5-AF2FD1BD1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453FA-5452-410E-BB85-0FAA375F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661180"/>
            <a:ext cx="8792307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B020-15D6-4C9A-8167-F2040C3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Work Breakdown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CC159-3D4A-466D-AC16-43AAC6D0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562" y="2022572"/>
            <a:ext cx="8897708" cy="5176703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6B19A-753C-4285-BACA-3F1A67AF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" y="1282798"/>
            <a:ext cx="8897707" cy="557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4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28B-597A-42AB-AADC-D145FC43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8A4AA-067B-4205-BFCF-FAE927D8F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B4DE-140D-4BD6-8D24-2D8007AF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F655-FE03-44D1-82EC-A38F8B5D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49EF-17C6-4835-92C7-D98D4AFD0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Background</a:t>
            </a:r>
          </a:p>
          <a:p>
            <a:r>
              <a:rPr lang="en-PH" dirty="0"/>
              <a:t>Advantages</a:t>
            </a:r>
          </a:p>
          <a:p>
            <a:r>
              <a:rPr lang="en-PH" dirty="0"/>
              <a:t>Data Gathered</a:t>
            </a:r>
          </a:p>
          <a:p>
            <a:r>
              <a:rPr lang="en-PH" dirty="0"/>
              <a:t>User Roles</a:t>
            </a:r>
          </a:p>
          <a:p>
            <a:r>
              <a:rPr lang="en-PH" dirty="0"/>
              <a:t>Process Flow</a:t>
            </a:r>
          </a:p>
          <a:p>
            <a:r>
              <a:rPr lang="en-PH" dirty="0"/>
              <a:t>Swimlane</a:t>
            </a:r>
          </a:p>
          <a:p>
            <a:r>
              <a:rPr lang="en-PH" dirty="0"/>
              <a:t>Database Structure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746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691-29A5-4F1E-99F0-3E96ACDA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the NMIS AIPLIRS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761D-A0B4-48B4-A5D6-098715BB6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Automated In-Plant Inspection Reporting System (AIPLIRS) is an online service that may be used by Plant Operation Standards and  Monitoring Division for the report of Inspection Antemortem and Postmortem. </a:t>
            </a:r>
          </a:p>
          <a:p>
            <a:r>
              <a:rPr lang="en-US" dirty="0"/>
              <a:t>It generates and help the office for the Monitoring of daily report, monthly report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32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77DD-ED9A-4383-B68C-4BD0575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E6C-3C07-447E-AB14-90D3396BC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Provide an real-time report specially for the Central office  </a:t>
            </a:r>
          </a:p>
          <a:p>
            <a:r>
              <a:rPr lang="en-US" dirty="0"/>
              <a:t>Provide an efficient way of reporting of every Meat Inspector Officer, Meat Establishments, POSMS, POSMD</a:t>
            </a:r>
          </a:p>
          <a:p>
            <a:r>
              <a:rPr lang="en-US" dirty="0"/>
              <a:t>Monitoring of Post-mortem, Ante-mortem</a:t>
            </a:r>
          </a:p>
          <a:p>
            <a:r>
              <a:rPr lang="en-US" dirty="0"/>
              <a:t>Diseases Alerts</a:t>
            </a:r>
          </a:p>
          <a:p>
            <a:pPr marL="1143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021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Gathered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4E88-82B4-4580-8F3E-0E88177E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Conduct interview on the End-User(POSMD) for the process flow</a:t>
            </a:r>
          </a:p>
          <a:p>
            <a:r>
              <a:rPr lang="en-PH" dirty="0"/>
              <a:t>Conduct interview on the IT unit for the last issue found in AIPLIRS developed by third-party</a:t>
            </a:r>
          </a:p>
          <a:p>
            <a:r>
              <a:rPr lang="en-PH" dirty="0"/>
              <a:t>Process Flow manual</a:t>
            </a:r>
          </a:p>
          <a:p>
            <a:r>
              <a:rPr lang="en-PH" dirty="0"/>
              <a:t>Form for reporting (DMIR, MMIR, DRR)</a:t>
            </a:r>
          </a:p>
          <a:p>
            <a:r>
              <a:rPr lang="en-PH" dirty="0"/>
              <a:t>Example output for the reporting</a:t>
            </a:r>
          </a:p>
          <a:p>
            <a:r>
              <a:rPr lang="en-PH" dirty="0"/>
              <a:t>Access to the system developed by third-party(AIPLIRS)</a:t>
            </a:r>
          </a:p>
          <a:p>
            <a:r>
              <a:rPr lang="en-PH" dirty="0"/>
              <a:t>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4762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4E88-82B4-4580-8F3E-0E88177E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ME</a:t>
            </a:r>
          </a:p>
          <a:p>
            <a:pPr lvl="1"/>
            <a:r>
              <a:rPr lang="en-US" dirty="0"/>
              <a:t>Manage the Daily Receiving Report.</a:t>
            </a:r>
            <a:endParaRPr lang="en-PH" dirty="0"/>
          </a:p>
          <a:p>
            <a:r>
              <a:rPr lang="en-PH" dirty="0"/>
              <a:t>MIO</a:t>
            </a:r>
          </a:p>
          <a:p>
            <a:pPr lvl="1"/>
            <a:r>
              <a:rPr lang="en-US" dirty="0"/>
              <a:t>Manage the plants assigned.</a:t>
            </a:r>
          </a:p>
          <a:p>
            <a:pPr lvl="1"/>
            <a:r>
              <a:rPr lang="en-US" dirty="0"/>
              <a:t>Manage the Daily Meat Inspection Report.</a:t>
            </a:r>
          </a:p>
          <a:p>
            <a:pPr lvl="1"/>
            <a:r>
              <a:rPr lang="en-US" dirty="0"/>
              <a:t>Manage the Monthly Meat Inspection Report.</a:t>
            </a:r>
          </a:p>
          <a:p>
            <a:pPr lvl="1"/>
            <a:r>
              <a:rPr lang="en-US" dirty="0"/>
              <a:t>Manage the Diseases report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782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4E88-82B4-4580-8F3E-0E88177E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POSMS</a:t>
            </a:r>
          </a:p>
          <a:p>
            <a:pPr lvl="1"/>
            <a:r>
              <a:rPr lang="en-US" dirty="0"/>
              <a:t>Manage the plants under region.</a:t>
            </a:r>
          </a:p>
          <a:p>
            <a:pPr lvl="1"/>
            <a:r>
              <a:rPr lang="en-US" dirty="0"/>
              <a:t>Approve or return for correction on the submitted Daily Receiving Report.</a:t>
            </a:r>
          </a:p>
          <a:p>
            <a:pPr lvl="1"/>
            <a:r>
              <a:rPr lang="en-US" dirty="0"/>
              <a:t>Manage the Daily Receiving Report under region.</a:t>
            </a:r>
          </a:p>
          <a:p>
            <a:pPr lvl="1"/>
            <a:r>
              <a:rPr lang="en-US" dirty="0"/>
              <a:t>Manage the Daily Meat Inspection Report under region.</a:t>
            </a:r>
          </a:p>
          <a:p>
            <a:pPr lvl="1"/>
            <a:r>
              <a:rPr lang="en-US" dirty="0"/>
              <a:t>Manage the Monthly Meat Inspection Report under region.</a:t>
            </a:r>
          </a:p>
          <a:p>
            <a:pPr lvl="1"/>
            <a:r>
              <a:rPr lang="en-PH" dirty="0"/>
              <a:t>Managing the Diseases Reported under region.</a:t>
            </a:r>
          </a:p>
          <a:p>
            <a:r>
              <a:rPr lang="en-PH" dirty="0"/>
              <a:t>POSMD</a:t>
            </a:r>
          </a:p>
          <a:p>
            <a:pPr lvl="1"/>
            <a:r>
              <a:rPr lang="en-US" dirty="0"/>
              <a:t>Manage all plants.</a:t>
            </a:r>
          </a:p>
          <a:p>
            <a:pPr lvl="1"/>
            <a:r>
              <a:rPr lang="en-US" dirty="0"/>
              <a:t>Manage all Daily Receiving Report.</a:t>
            </a:r>
          </a:p>
          <a:p>
            <a:pPr lvl="1"/>
            <a:r>
              <a:rPr lang="en-US" dirty="0"/>
              <a:t>Manage all Daily Meat Inspection Report.</a:t>
            </a:r>
          </a:p>
          <a:p>
            <a:pPr lvl="1"/>
            <a:r>
              <a:rPr lang="en-US" dirty="0"/>
              <a:t>Manage all Monthly Meat Inspection Report.</a:t>
            </a:r>
          </a:p>
          <a:p>
            <a:pPr lvl="1"/>
            <a:r>
              <a:rPr lang="en-PH" dirty="0"/>
              <a:t>Managing all Diseases Reported</a:t>
            </a:r>
          </a:p>
        </p:txBody>
      </p:sp>
    </p:spTree>
    <p:extLst>
      <p:ext uri="{BB962C8B-B14F-4D97-AF65-F5344CB8AC3E}">
        <p14:creationId xmlns:p14="http://schemas.microsoft.com/office/powerpoint/2010/main" val="36032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Process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DEEF6-CC7C-4BCD-9013-C84E6AB1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" y="1477108"/>
            <a:ext cx="839841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2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Process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53838-D47C-4E2B-B63C-340A7BC2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266729"/>
            <a:ext cx="8163658" cy="46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5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11331</TotalTime>
  <Words>310</Words>
  <Application>Microsoft Office PowerPoint</Application>
  <PresentationFormat>On-screen Show (4:3)</PresentationFormat>
  <Paragraphs>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Automated In-Plant Line Inspection Reporting System</vt:lpstr>
      <vt:lpstr>Presentation Outline</vt:lpstr>
      <vt:lpstr>What is the NMIS AIPLIRS</vt:lpstr>
      <vt:lpstr>Advantages</vt:lpstr>
      <vt:lpstr>Data Gathered </vt:lpstr>
      <vt:lpstr>User roles</vt:lpstr>
      <vt:lpstr>User roles</vt:lpstr>
      <vt:lpstr>Process Flow</vt:lpstr>
      <vt:lpstr>Process Flow</vt:lpstr>
      <vt:lpstr>Process Flow</vt:lpstr>
      <vt:lpstr>Swimlane</vt:lpstr>
      <vt:lpstr>Database Structure</vt:lpstr>
      <vt:lpstr>PowerPoint Presentation</vt:lpstr>
      <vt:lpstr>Work Breakdown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OSEC - STAFF</dc:creator>
  <cp:lastModifiedBy>NMIS-ICT-PC4</cp:lastModifiedBy>
  <cp:revision>31</cp:revision>
  <dcterms:created xsi:type="dcterms:W3CDTF">2020-02-04T06:29:46Z</dcterms:created>
  <dcterms:modified xsi:type="dcterms:W3CDTF">2022-02-24T03:02:45Z</dcterms:modified>
</cp:coreProperties>
</file>