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BD55-2D78-40DB-9D6C-CDB348BFB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B34B-8EEB-4404-9212-BFC54F277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C9E15-65FD-4A86-BE43-F03B6CEA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8FD-CEA6-4EBF-8057-0F5D27AC65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7805E-B4F5-4336-B304-8F24D9DC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37BE-5A4B-4F4A-9D69-C87E162A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B3E0-9F3B-4AE6-BEE8-3202367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0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DFCC-125D-4BAF-91BB-923BD7C0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9A9A2-1472-4BD6-9C26-FD80E9984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9C33F-6FFD-4C40-BECD-759036CD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8FD-CEA6-4EBF-8057-0F5D27AC65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3392A-0AF5-472E-A366-32EEA447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30FF-28D3-436C-BE9B-978ECCF0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B3E0-9F3B-4AE6-BEE8-3202367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79B6F-D5EE-4F10-B5B4-DEB79B446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15CB3-AEAD-41CB-98FC-174C92EE9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F803-C11E-4EF7-9B93-EED2AA14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8FD-CEA6-4EBF-8057-0F5D27AC65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B8FE-B37F-41B1-BFF3-85798232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2EB0F-C4B5-4D5E-825D-BC106FB6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B3E0-9F3B-4AE6-BEE8-3202367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30CE-71B3-4A7F-94D0-6EA76937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571CD-56AC-4403-9C93-02CC02A33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6539-D16F-497A-9D55-9648B04E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8FD-CEA6-4EBF-8057-0F5D27AC65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B78C8-BF28-49C5-A3E1-022F8B3C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8FEAE-3A98-432E-81E8-4AF0C8E8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B3E0-9F3B-4AE6-BEE8-3202367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EC19-4795-4C49-82F5-897C7D11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9D059-0E6C-4E34-A634-49AD653E2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AA7EA-4064-48D0-B8A3-699AB59D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8FD-CEA6-4EBF-8057-0F5D27AC65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3618-2C96-4830-BFED-9A3751FF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35683-E7B8-41C6-AED6-C2F2E7BD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B3E0-9F3B-4AE6-BEE8-3202367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6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AEBB-087C-4BF1-AB00-C99F78E6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9D14-A19A-42D3-B832-82EDE62CE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D8D0F-436B-40F0-BD03-31333CFF6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EE727-9994-4854-B5B2-313CB47F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8FD-CEA6-4EBF-8057-0F5D27AC65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2431A-CFB4-4A52-900E-7A99B409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F3A16-CC9F-4B03-95EF-FCB054B6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B3E0-9F3B-4AE6-BEE8-3202367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E5FB-C144-4CE2-88A4-83D6FC56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F84C5-31ED-4D64-A7B5-629301512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D3952-44C8-466A-B956-7BF1AD60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ADB85-ABC8-4A34-9961-03B6EE365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56023-DD01-43A0-B471-90AB3C953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93D83-A411-4DA6-8425-9DE7FA35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8FD-CEA6-4EBF-8057-0F5D27AC65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16A44-BCC1-4EBA-8348-1BBF4A34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41F29-C26C-410F-B092-03509AF1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B3E0-9F3B-4AE6-BEE8-3202367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2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7F5B-4861-45A9-8E01-AD525B85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5B514-91AA-4F5A-B507-D9B7F9DD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8FD-CEA6-4EBF-8057-0F5D27AC65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0FEF8-08F0-4C8E-8DCA-54D4B255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4C2CF-8ABF-4581-A6DD-012C5DCB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B3E0-9F3B-4AE6-BEE8-3202367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28F0D-DBAB-4234-9CFE-78A9B0AB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8FD-CEA6-4EBF-8057-0F5D27AC65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5C2EB-925F-4729-92DF-E3A72CB9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9204D-A055-4982-9B1A-59A20EA3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B3E0-9F3B-4AE6-BEE8-3202367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4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F42C-4AF9-4328-A0B1-64AD1D12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5E85-1EC7-4737-A8B8-D0E8C3378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7D1B2-2406-4B3E-802E-EB62D7CCD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EBC2A-A0D8-44FA-BC76-8409FBC9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8FD-CEA6-4EBF-8057-0F5D27AC65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04CB2-59ED-4AB5-8715-9D9BE227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223E1-1867-495A-B8AD-6F7318FA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B3E0-9F3B-4AE6-BEE8-3202367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4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45BE-F007-450B-8B7B-A538AD9F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FB5EB-CF63-48E2-8C06-F3118F3C7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D2119-6556-44FA-9E05-141E2E682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F7FBC-38B1-4090-813E-69C8291B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8FD-CEA6-4EBF-8057-0F5D27AC65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4A05B-E16E-47AD-8F6F-467809FB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3EE2A-2CC5-4C09-94F6-21D46246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B3E0-9F3B-4AE6-BEE8-3202367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6A42-1DC7-4C49-AB74-2CE5CCC2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76448-6E56-442E-B400-68081CEB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F310-08FE-4A62-84EF-26CBB181C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0A8FD-CEA6-4EBF-8057-0F5D27AC65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DD727-FEAE-4664-A420-709589578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2C38A-4E65-4EEA-80A4-3AF372D1B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2B3E0-9F3B-4AE6-BEE8-3202367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6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4FBF-52E7-45A2-8C9C-033C44019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Meat Inspection Officer Comments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A0E04-5597-4842-8C02-A799F30C7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1, 2022</a:t>
            </a:r>
          </a:p>
        </p:txBody>
      </p:sp>
    </p:spTree>
    <p:extLst>
      <p:ext uri="{BB962C8B-B14F-4D97-AF65-F5344CB8AC3E}">
        <p14:creationId xmlns:p14="http://schemas.microsoft.com/office/powerpoint/2010/main" val="66140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C60E-4A78-4327-8457-0C912352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D390C9-0A02-4097-8358-0504E58192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10515600" cy="4664075"/>
          </a:xfrm>
          <a:prstGeom prst="rect">
            <a:avLst/>
          </a:prstGeom>
        </p:spPr>
      </p:pic>
      <p:sp>
        <p:nvSpPr>
          <p:cNvPr id="5" name="Rectangular Callout 2">
            <a:extLst>
              <a:ext uri="{FF2B5EF4-FFF2-40B4-BE49-F238E27FC236}">
                <a16:creationId xmlns:a16="http://schemas.microsoft.com/office/drawing/2014/main" id="{9C0346FD-C035-4EDB-B67D-5C5C3115909B}"/>
              </a:ext>
            </a:extLst>
          </p:cNvPr>
          <p:cNvSpPr/>
          <p:nvPr/>
        </p:nvSpPr>
        <p:spPr>
          <a:xfrm>
            <a:off x="1089347" y="4755383"/>
            <a:ext cx="2870025" cy="1262544"/>
          </a:xfrm>
          <a:prstGeom prst="wedgeRectCallout">
            <a:avLst>
              <a:gd name="adj1" fmla="val 58818"/>
              <a:gd name="adj2" fmla="val -170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PH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a summary card for the receiving, fit for slaughter, fit for human consumption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10F5AA4-B168-46E2-AFBC-A4EE6061BB97}"/>
              </a:ext>
            </a:extLst>
          </p:cNvPr>
          <p:cNvSpPr/>
          <p:nvPr/>
        </p:nvSpPr>
        <p:spPr>
          <a:xfrm>
            <a:off x="7190904" y="3009303"/>
            <a:ext cx="2394531" cy="1262544"/>
          </a:xfrm>
          <a:prstGeom prst="wedgeRectCallout">
            <a:avLst>
              <a:gd name="adj1" fmla="val -80747"/>
              <a:gd name="adj2" fmla="val -723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PH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Remove Navigation bar header and breadcrumbs on all pages 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ular Callout 7">
            <a:extLst>
              <a:ext uri="{FF2B5EF4-FFF2-40B4-BE49-F238E27FC236}">
                <a16:creationId xmlns:a16="http://schemas.microsoft.com/office/drawing/2014/main" id="{D58B1304-81A4-4FC8-82EF-EAEA15E7E27D}"/>
              </a:ext>
            </a:extLst>
          </p:cNvPr>
          <p:cNvSpPr/>
          <p:nvPr/>
        </p:nvSpPr>
        <p:spPr>
          <a:xfrm>
            <a:off x="1575347" y="1363159"/>
            <a:ext cx="3185839" cy="1478915"/>
          </a:xfrm>
          <a:prstGeom prst="wedgeRectCallout">
            <a:avLst>
              <a:gd name="adj1" fmla="val -51722"/>
              <a:gd name="adj2" fmla="val 89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PH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be added on MIO account sidebar: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PH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Output is the summary on the all Meat establishment assignment base on dates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PH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(suggestions: tick boxes for the Current, previous)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4511-A7A8-4151-836D-E2398D71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55A7-0E6B-48DC-98F2-B892F874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1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Meat Inspection Officer Comments</vt:lpstr>
      <vt:lpstr>Dashboard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Meat Inspection Officer Comments</dc:title>
  <dc:creator>Jhay-r</dc:creator>
  <cp:lastModifiedBy>Jhay-r</cp:lastModifiedBy>
  <cp:revision>2</cp:revision>
  <dcterms:created xsi:type="dcterms:W3CDTF">2022-08-18T07:52:35Z</dcterms:created>
  <dcterms:modified xsi:type="dcterms:W3CDTF">2022-08-18T08:03:28Z</dcterms:modified>
</cp:coreProperties>
</file>