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AE25-2E4C-41B4-8678-77F0A6B35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8E87D-9BF2-40B6-BC4F-EDAAA614A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A2836-597E-49E9-A273-6FDEC019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C623-B4A7-4C33-9CAB-17DD95E2E05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D064F-A776-4A62-9861-30BC8AF6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9DA7C-1D3C-4B83-8586-A204AB6A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D62-0915-4AA1-A27A-BB07C35F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0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CA3C-9F75-4191-82C8-55938657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342DE-9E00-49E1-8BB5-126505847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60E8-1993-4327-9D13-430E5344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C623-B4A7-4C33-9CAB-17DD95E2E05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6AE2C-8D0C-4908-9D2D-AB8A6A4B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0F4F-7D34-4EAD-B3E6-0DC934F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D62-0915-4AA1-A27A-BB07C35F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325D0-8A0D-4BBA-95AD-0D11AD9BE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E8F93-97CD-44DA-B637-A378AE573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9BA56-3541-4C74-8CFF-85045A69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C623-B4A7-4C33-9CAB-17DD95E2E05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19554-EA7A-4E7A-9AA9-8A5014EF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0EA0F-D1C7-4805-9511-D894389D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D62-0915-4AA1-A27A-BB07C35F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7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055A-24F4-4F96-91DD-8EAC82B8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DEC2-EC6F-4AFC-B687-23F378F0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7E940-B415-496D-8B02-81EA34C4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C623-B4A7-4C33-9CAB-17DD95E2E05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B5F3C-BA70-4482-B562-CA0CE3B4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DF3A8-DC33-45C6-AB8B-B200AAFF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D62-0915-4AA1-A27A-BB07C35F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6534-BF38-463F-9A3D-8C531DD5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2BE00-FF49-449F-B83C-0F79DC45C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3BE63-2D1B-4BA4-8C3B-40E4D818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C623-B4A7-4C33-9CAB-17DD95E2E05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2CE8A-6AC0-4AC3-AE8C-9BD9C4F4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99007-995B-406C-903F-9CA6CD76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D62-0915-4AA1-A27A-BB07C35F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8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851B-5835-4F09-8F49-A9430B71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33F67-6452-4191-AEE5-74975A031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723E1-CB0C-42FF-9A1E-DDA88AA7C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E7BE3-60F0-4ABC-AD4C-CCF7EAC9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C623-B4A7-4C33-9CAB-17DD95E2E05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94021-C0B8-4B74-BAA6-CC43937B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E65F4-8D5A-40BF-886A-7D198AF8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D62-0915-4AA1-A27A-BB07C35F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B5FF-9CB4-4B5B-A9CA-A9282D22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9488-A640-4A97-8274-DAE92FBD2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018E2-DEF2-47C0-8770-9A130956C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DEB60-4823-4FC5-95CB-D7BE6BBAA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4DDD6-BC08-4FB2-A9FC-AF7A8361F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B6778-8A56-419D-9C37-A656D223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C623-B4A7-4C33-9CAB-17DD95E2E05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879AC-1F71-4BDA-9FB8-A9B34596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228A8-6D4E-4030-B306-D4B1BB70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D62-0915-4AA1-A27A-BB07C35F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9AA4-4C62-4520-AEE2-83F27C50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7C735-E788-4EE0-84B1-DEAA9877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C623-B4A7-4C33-9CAB-17DD95E2E05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58CB4-708F-4045-80FA-D3DE4D87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1FDD2-4ECF-4BB1-95F5-824670B8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D62-0915-4AA1-A27A-BB07C35F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1CCA8-23BB-4248-B90B-F35DF3A3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C623-B4A7-4C33-9CAB-17DD95E2E05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DB643-0E40-4777-8486-65247C15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EED03-5599-472F-AB8B-1E331229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D62-0915-4AA1-A27A-BB07C35F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3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9F34-0002-4B6C-B680-A5311951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6F07-41BB-43E4-89F8-EAC98421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71EA2-A1C4-4A36-8199-503AC67D0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65E6E-5CD2-479E-B00E-C8DDEB23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C623-B4A7-4C33-9CAB-17DD95E2E05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B653E-2BEA-469D-9539-4CDED7D3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1E63E-6F3E-4EEA-96E9-597E6C9C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D62-0915-4AA1-A27A-BB07C35F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0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7976-7F56-46A3-851A-7C3BEEAE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88009-562A-4059-876E-B23949411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FAE6C-369A-4810-A8CC-F734F5CBB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4A548-2884-48BC-8D2D-6754726C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C623-B4A7-4C33-9CAB-17DD95E2E05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90C88-4F57-472E-BE08-5FCC1144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AE2B8-7E8A-4CDA-99C7-84478F42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D62-0915-4AA1-A27A-BB07C35F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7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328E0-A11B-4CE8-916C-C5FB1F1A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0E2F4-B5DA-48CB-9CD4-75AC5D86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C1764-9008-44EC-8885-D7515AC21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1C623-B4A7-4C33-9CAB-17DD95E2E056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8EB50-7344-4343-9AA3-7D630CE47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AB604-98E3-4925-B337-336F53290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A4D62-0915-4AA1-A27A-BB07C35F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489A-63A8-4220-A569-BCD19360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E4D04-FFA2-4EF3-A71E-A9B1AC12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7691C-F7E4-49E6-9690-23697712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89" y="0"/>
            <a:ext cx="9563622" cy="68580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C596EC4-D4A1-4A53-A7C8-BCF8DDB60444}"/>
              </a:ext>
            </a:extLst>
          </p:cNvPr>
          <p:cNvSpPr/>
          <p:nvPr/>
        </p:nvSpPr>
        <p:spPr>
          <a:xfrm>
            <a:off x="2626822" y="1546167"/>
            <a:ext cx="2394065" cy="111390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Lastname</a:t>
            </a:r>
            <a:r>
              <a:rPr lang="en-US" dirty="0"/>
              <a:t> missing on </a:t>
            </a:r>
            <a:r>
              <a:rPr lang="en-US" dirty="0" err="1"/>
              <a:t>fullname</a:t>
            </a:r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8E28779-888F-44A8-A7EC-EE04723023DB}"/>
              </a:ext>
            </a:extLst>
          </p:cNvPr>
          <p:cNvSpPr/>
          <p:nvPr/>
        </p:nvSpPr>
        <p:spPr>
          <a:xfrm>
            <a:off x="6918961" y="1690688"/>
            <a:ext cx="1564786" cy="922078"/>
          </a:xfrm>
          <a:prstGeom prst="wedgeRectCallout">
            <a:avLst>
              <a:gd name="adj1" fmla="val -56250"/>
              <a:gd name="adj2" fmla="val 107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the label to Total head count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DA84BFE-2F09-4E4E-8797-117418B2A69C}"/>
              </a:ext>
            </a:extLst>
          </p:cNvPr>
          <p:cNvSpPr/>
          <p:nvPr/>
        </p:nvSpPr>
        <p:spPr>
          <a:xfrm>
            <a:off x="8483746" y="3746501"/>
            <a:ext cx="1790785" cy="1194209"/>
          </a:xfrm>
          <a:prstGeom prst="wedgeRectCallout">
            <a:avLst>
              <a:gd name="adj1" fmla="val -61111"/>
              <a:gd name="adj2" fmla="val -112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the label to Total Live Weight </a:t>
            </a:r>
            <a:br>
              <a:rPr lang="en-US" dirty="0"/>
            </a:br>
            <a:r>
              <a:rPr lang="en-US" dirty="0"/>
              <a:t>(kg)</a:t>
            </a:r>
            <a:br>
              <a:rPr lang="en-US" dirty="0"/>
            </a:br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C53BBA8-78DD-4B17-AFE5-ED6E114C3FDE}"/>
              </a:ext>
            </a:extLst>
          </p:cNvPr>
          <p:cNvSpPr/>
          <p:nvPr/>
        </p:nvSpPr>
        <p:spPr>
          <a:xfrm>
            <a:off x="4003575" y="4982754"/>
            <a:ext cx="1790785" cy="1194209"/>
          </a:xfrm>
          <a:prstGeom prst="wedgeRectCallout">
            <a:avLst>
              <a:gd name="adj1" fmla="val 54189"/>
              <a:gd name="adj2" fmla="val -306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Maximize the spacing</a:t>
            </a:r>
          </a:p>
        </p:txBody>
      </p:sp>
    </p:spTree>
    <p:extLst>
      <p:ext uri="{BB962C8B-B14F-4D97-AF65-F5344CB8AC3E}">
        <p14:creationId xmlns:p14="http://schemas.microsoft.com/office/powerpoint/2010/main" val="148633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6BF4C9-039E-4FD7-8923-480B69FE8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8" y="0"/>
            <a:ext cx="11657881" cy="68580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13B968C-2769-4CC5-B25C-BBEB732D0395}"/>
              </a:ext>
            </a:extLst>
          </p:cNvPr>
          <p:cNvSpPr/>
          <p:nvPr/>
        </p:nvSpPr>
        <p:spPr>
          <a:xfrm>
            <a:off x="5560142" y="1460090"/>
            <a:ext cx="4055807" cy="1128252"/>
          </a:xfrm>
          <a:prstGeom prst="wedgeRectCallout">
            <a:avLst>
              <a:gd name="adj1" fmla="val 53712"/>
              <a:gd name="adj2" fmla="val 100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column for the “No. of MIO assigned” and the number is clickable for the pop up of MIO Full details</a:t>
            </a:r>
          </a:p>
        </p:txBody>
      </p:sp>
    </p:spTree>
    <p:extLst>
      <p:ext uri="{BB962C8B-B14F-4D97-AF65-F5344CB8AC3E}">
        <p14:creationId xmlns:p14="http://schemas.microsoft.com/office/powerpoint/2010/main" val="285804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B97A-4943-4751-BF79-7DF96D4F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20277-E264-40B2-A18D-EA7F6B25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B3F3B-F8C2-4E96-852F-56955254C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38" y="0"/>
            <a:ext cx="9642878" cy="68580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7228513-45F2-434F-B429-2130C57204B8}"/>
              </a:ext>
            </a:extLst>
          </p:cNvPr>
          <p:cNvSpPr/>
          <p:nvPr/>
        </p:nvSpPr>
        <p:spPr>
          <a:xfrm>
            <a:off x="3573982" y="3828762"/>
            <a:ext cx="2168012" cy="95864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weight reflected on total number of head</a:t>
            </a:r>
          </a:p>
        </p:txBody>
      </p:sp>
    </p:spTree>
    <p:extLst>
      <p:ext uri="{BB962C8B-B14F-4D97-AF65-F5344CB8AC3E}">
        <p14:creationId xmlns:p14="http://schemas.microsoft.com/office/powerpoint/2010/main" val="27680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C00FDA-0122-42D8-8DD0-07E691B3E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"/>
            <a:ext cx="12192000" cy="656272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B6651F4-BEB4-49D1-868A-376898B9283B}"/>
              </a:ext>
            </a:extLst>
          </p:cNvPr>
          <p:cNvSpPr/>
          <p:nvPr/>
        </p:nvSpPr>
        <p:spPr>
          <a:xfrm>
            <a:off x="2772697" y="3893573"/>
            <a:ext cx="4365522" cy="95864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further inspection on suspect on hold. Passed for slaughter no added</a:t>
            </a:r>
          </a:p>
        </p:txBody>
      </p:sp>
    </p:spTree>
    <p:extLst>
      <p:ext uri="{BB962C8B-B14F-4D97-AF65-F5344CB8AC3E}">
        <p14:creationId xmlns:p14="http://schemas.microsoft.com/office/powerpoint/2010/main" val="269949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2DE6DD-0C6E-4524-8843-0AED774ED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8112"/>
            <a:ext cx="9753600" cy="658177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223CCDB-2A47-491E-B712-2540F988DADE}"/>
              </a:ext>
            </a:extLst>
          </p:cNvPr>
          <p:cNvSpPr/>
          <p:nvPr/>
        </p:nvSpPr>
        <p:spPr>
          <a:xfrm>
            <a:off x="6769510" y="870153"/>
            <a:ext cx="4365522" cy="958647"/>
          </a:xfrm>
          <a:prstGeom prst="wedgeRectCallout">
            <a:avLst>
              <a:gd name="adj1" fmla="val 33221"/>
              <a:gd name="adj2" fmla="val 1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column for the status of Suspected on hold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Rejected,number</a:t>
            </a:r>
            <a:r>
              <a:rPr lang="en-US" dirty="0"/>
              <a:t> of pass for slaughter)</a:t>
            </a:r>
          </a:p>
        </p:txBody>
      </p:sp>
    </p:spTree>
    <p:extLst>
      <p:ext uri="{BB962C8B-B14F-4D97-AF65-F5344CB8AC3E}">
        <p14:creationId xmlns:p14="http://schemas.microsoft.com/office/powerpoint/2010/main" val="182064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FDAE7F-E3BE-40D5-AD12-274C78C0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33350"/>
            <a:ext cx="9744075" cy="65913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DEC7023-4ED8-438A-A1D3-714444808249}"/>
              </a:ext>
            </a:extLst>
          </p:cNvPr>
          <p:cNvSpPr/>
          <p:nvPr/>
        </p:nvSpPr>
        <p:spPr>
          <a:xfrm>
            <a:off x="6282814" y="1460089"/>
            <a:ext cx="4365522" cy="95864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not match based on input field</a:t>
            </a:r>
          </a:p>
        </p:txBody>
      </p:sp>
    </p:spTree>
    <p:extLst>
      <p:ext uri="{BB962C8B-B14F-4D97-AF65-F5344CB8AC3E}">
        <p14:creationId xmlns:p14="http://schemas.microsoft.com/office/powerpoint/2010/main" val="234594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9BB76E-2227-47B6-8990-D3787737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0" y="85725"/>
            <a:ext cx="12044209" cy="668655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FEFDFC9-6296-4597-BD44-F016B0D8DEF7}"/>
              </a:ext>
            </a:extLst>
          </p:cNvPr>
          <p:cNvSpPr/>
          <p:nvPr/>
        </p:nvSpPr>
        <p:spPr>
          <a:xfrm>
            <a:off x="2330246" y="2035276"/>
            <a:ext cx="3397044" cy="589937"/>
          </a:xfrm>
          <a:prstGeom prst="wedgeRectCallout">
            <a:avLst>
              <a:gd name="adj1" fmla="val -55442"/>
              <a:gd name="adj2" fmla="val -117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label to total live weight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426C5BC-D59E-4317-AC66-62E45A8C3D07}"/>
              </a:ext>
            </a:extLst>
          </p:cNvPr>
          <p:cNvSpPr/>
          <p:nvPr/>
        </p:nvSpPr>
        <p:spPr>
          <a:xfrm>
            <a:off x="3810002" y="3726731"/>
            <a:ext cx="1720644" cy="848033"/>
          </a:xfrm>
          <a:prstGeom prst="wedgeRectCallout">
            <a:avLst>
              <a:gd name="adj1" fmla="val -152299"/>
              <a:gd name="adj2" fmla="val 459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total head count after species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3DBCEC6-B340-42B0-BF1E-2CC3713D791C}"/>
              </a:ext>
            </a:extLst>
          </p:cNvPr>
          <p:cNvSpPr/>
          <p:nvPr/>
        </p:nvSpPr>
        <p:spPr>
          <a:xfrm>
            <a:off x="4375356" y="4825486"/>
            <a:ext cx="4385186" cy="848033"/>
          </a:xfrm>
          <a:prstGeom prst="wedgeRectCallout">
            <a:avLst>
              <a:gd name="adj1" fmla="val -93576"/>
              <a:gd name="adj2" fmla="val -44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label to Total dressed weight : corresponding total weight of head count passed for slaughter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40C0B9F-FFD9-43B6-9E16-BD0849D7656A}"/>
              </a:ext>
            </a:extLst>
          </p:cNvPr>
          <p:cNvSpPr/>
          <p:nvPr/>
        </p:nvSpPr>
        <p:spPr>
          <a:xfrm>
            <a:off x="3982064" y="5924242"/>
            <a:ext cx="5781368" cy="848033"/>
          </a:xfrm>
          <a:prstGeom prst="wedgeRectCallout">
            <a:avLst>
              <a:gd name="adj1" fmla="val -79442"/>
              <a:gd name="adj2" fmla="val -44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the label to “total dressed weight fit for human consumption” and the formula will deducted based on what MIO encoded</a:t>
            </a:r>
          </a:p>
        </p:txBody>
      </p:sp>
    </p:spTree>
    <p:extLst>
      <p:ext uri="{BB962C8B-B14F-4D97-AF65-F5344CB8AC3E}">
        <p14:creationId xmlns:p14="http://schemas.microsoft.com/office/powerpoint/2010/main" val="247468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C49C00-166B-475A-A83D-95C94128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86" y="265471"/>
            <a:ext cx="9650253" cy="68580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DB56481-41C0-489F-919D-43A697659BBE}"/>
              </a:ext>
            </a:extLst>
          </p:cNvPr>
          <p:cNvSpPr/>
          <p:nvPr/>
        </p:nvSpPr>
        <p:spPr>
          <a:xfrm>
            <a:off x="3352800" y="3694471"/>
            <a:ext cx="2743200" cy="988141"/>
          </a:xfrm>
          <a:prstGeom prst="wedgeRectCallout">
            <a:avLst>
              <a:gd name="adj1" fmla="val -48252"/>
              <a:gd name="adj2" fmla="val -91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 selected date after </a:t>
            </a:r>
            <a:r>
              <a:rPr lang="en-US" dirty="0" err="1"/>
              <a:t>cliking</a:t>
            </a:r>
            <a:r>
              <a:rPr lang="en-US" dirty="0"/>
              <a:t> submit button</a:t>
            </a:r>
          </a:p>
        </p:txBody>
      </p:sp>
    </p:spTree>
    <p:extLst>
      <p:ext uri="{BB962C8B-B14F-4D97-AF65-F5344CB8AC3E}">
        <p14:creationId xmlns:p14="http://schemas.microsoft.com/office/powerpoint/2010/main" val="139511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156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Jhay-r</dc:creator>
  <cp:lastModifiedBy>NMIS-ICT-PC4</cp:lastModifiedBy>
  <cp:revision>15</cp:revision>
  <dcterms:created xsi:type="dcterms:W3CDTF">2022-08-17T07:20:16Z</dcterms:created>
  <dcterms:modified xsi:type="dcterms:W3CDTF">2022-09-01T02:56:32Z</dcterms:modified>
</cp:coreProperties>
</file>