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uTyJDvoS+Mg+07U0ZFxMh4GM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751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5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1866" y="1122363"/>
            <a:ext cx="6832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6000"/>
              <a:buFont typeface="Calibri"/>
              <a:buNone/>
              <a:defRPr sz="6000"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1866" y="3602038"/>
            <a:ext cx="6832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48433" y="144463"/>
            <a:ext cx="1308892" cy="128870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222958"/>
            <a:ext cx="1487308" cy="1487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169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269507" y="1503363"/>
            <a:ext cx="737485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AIPLIRS Edited presentation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40686" y="4118126"/>
            <a:ext cx="6832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 err="1"/>
              <a:t>Jufrey</a:t>
            </a:r>
            <a:r>
              <a:rPr lang="en-PH" sz="1800" dirty="0"/>
              <a:t> Niño E. </a:t>
            </a:r>
            <a:r>
              <a:rPr lang="en-PH" sz="1800" dirty="0" err="1"/>
              <a:t>Bayog</a:t>
            </a: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John Paul S. </a:t>
            </a:r>
            <a:r>
              <a:rPr lang="en-PH" sz="1800" dirty="0" err="1"/>
              <a:t>Bobila</a:t>
            </a:r>
            <a:r>
              <a:rPr lang="en-PH" sz="1800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Systems Development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PIMD-ICT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9920E-6FCC-983E-EE15-E79D1436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1525303"/>
            <a:ext cx="8539089" cy="4537871"/>
          </a:xfrm>
          <a:prstGeom prst="rect">
            <a:avLst/>
          </a:prstGeom>
        </p:spPr>
      </p:pic>
      <p:sp>
        <p:nvSpPr>
          <p:cNvPr id="6" name="Rectangular Callout 2">
            <a:extLst>
              <a:ext uri="{FF2B5EF4-FFF2-40B4-BE49-F238E27FC236}">
                <a16:creationId xmlns:a16="http://schemas.microsoft.com/office/drawing/2014/main" id="{C3E3FF82-7D7D-0EBF-1AAA-1BA8E9C9921A}"/>
              </a:ext>
            </a:extLst>
          </p:cNvPr>
          <p:cNvSpPr/>
          <p:nvPr/>
        </p:nvSpPr>
        <p:spPr>
          <a:xfrm>
            <a:off x="5633329" y="294494"/>
            <a:ext cx="3369994" cy="1282016"/>
          </a:xfrm>
          <a:prstGeom prst="wedgeRectCallout">
            <a:avLst>
              <a:gd name="adj1" fmla="val -62577"/>
              <a:gd name="adj2" fmla="val 117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summary card for the receiving, fit for slaughter, fit for human consumption</a:t>
            </a:r>
          </a:p>
        </p:txBody>
      </p:sp>
      <p:sp>
        <p:nvSpPr>
          <p:cNvPr id="7" name="Rectangular Callout 5">
            <a:extLst>
              <a:ext uri="{FF2B5EF4-FFF2-40B4-BE49-F238E27FC236}">
                <a16:creationId xmlns:a16="http://schemas.microsoft.com/office/drawing/2014/main" id="{DC20FB98-DAFC-A02D-6A02-C04AEE9F4848}"/>
              </a:ext>
            </a:extLst>
          </p:cNvPr>
          <p:cNvSpPr/>
          <p:nvPr/>
        </p:nvSpPr>
        <p:spPr>
          <a:xfrm>
            <a:off x="656494" y="239152"/>
            <a:ext cx="4337537" cy="1111348"/>
          </a:xfrm>
          <a:prstGeom prst="wedgeRectCallout">
            <a:avLst>
              <a:gd name="adj1" fmla="val -11377"/>
              <a:gd name="adj2" fmla="val 90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Navigation bar header and breadcrumbs on all pages 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CD76FE5-C44A-FB96-A3AA-04AA659D41DC}"/>
              </a:ext>
            </a:extLst>
          </p:cNvPr>
          <p:cNvSpPr/>
          <p:nvPr/>
        </p:nvSpPr>
        <p:spPr>
          <a:xfrm>
            <a:off x="1969478" y="5332697"/>
            <a:ext cx="6865033" cy="1111348"/>
          </a:xfrm>
          <a:prstGeom prst="wedgeRectCallout">
            <a:avLst>
              <a:gd name="adj1" fmla="val -54903"/>
              <a:gd name="adj2" fmla="val -15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be added on MIO account sidebar: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is the summary on the all Meat establishment assignment base on dates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(suggestions: tick boxes for the Current, previous)</a:t>
            </a:r>
          </a:p>
        </p:txBody>
      </p:sp>
    </p:spTree>
    <p:extLst>
      <p:ext uri="{BB962C8B-B14F-4D97-AF65-F5344CB8AC3E}">
        <p14:creationId xmlns:p14="http://schemas.microsoft.com/office/powerpoint/2010/main" val="339920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F11E7-A4C1-C062-5DAB-A6848192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8" y="1588905"/>
            <a:ext cx="8653555" cy="4621980"/>
          </a:xfrm>
          <a:prstGeom prst="rect">
            <a:avLst/>
          </a:prstGeom>
        </p:spPr>
      </p:pic>
      <p:sp>
        <p:nvSpPr>
          <p:cNvPr id="7" name="Rectangular Callout 11">
            <a:extLst>
              <a:ext uri="{FF2B5EF4-FFF2-40B4-BE49-F238E27FC236}">
                <a16:creationId xmlns:a16="http://schemas.microsoft.com/office/drawing/2014/main" id="{7767308C-FBFC-247B-80E2-C98A82B83BAF}"/>
              </a:ext>
            </a:extLst>
          </p:cNvPr>
          <p:cNvSpPr/>
          <p:nvPr/>
        </p:nvSpPr>
        <p:spPr>
          <a:xfrm>
            <a:off x="456242" y="4066548"/>
            <a:ext cx="3412373" cy="1114865"/>
          </a:xfrm>
          <a:prstGeom prst="wedgeRectCallout">
            <a:avLst>
              <a:gd name="adj1" fmla="val 42055"/>
              <a:gd name="adj2" fmla="val -16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header title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Establishment to Meat establishment</a:t>
            </a:r>
          </a:p>
        </p:txBody>
      </p:sp>
      <p:sp>
        <p:nvSpPr>
          <p:cNvPr id="8" name="Rectangular Callout 13">
            <a:extLst>
              <a:ext uri="{FF2B5EF4-FFF2-40B4-BE49-F238E27FC236}">
                <a16:creationId xmlns:a16="http://schemas.microsoft.com/office/drawing/2014/main" id="{88554994-EFE0-1373-F478-0DBC2D9A3DEF}"/>
              </a:ext>
            </a:extLst>
          </p:cNvPr>
          <p:cNvSpPr/>
          <p:nvPr/>
        </p:nvSpPr>
        <p:spPr>
          <a:xfrm>
            <a:off x="3697703" y="463648"/>
            <a:ext cx="2505075" cy="739140"/>
          </a:xfrm>
          <a:prstGeom prst="wedgeRectCallout">
            <a:avLst>
              <a:gd name="adj1" fmla="val -66320"/>
              <a:gd name="adj2" fmla="val 138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Change title to Daily Receiving of Animals </a:t>
            </a:r>
          </a:p>
        </p:txBody>
      </p:sp>
      <p:sp>
        <p:nvSpPr>
          <p:cNvPr id="10" name="Rectangular Callout 14">
            <a:extLst>
              <a:ext uri="{FF2B5EF4-FFF2-40B4-BE49-F238E27FC236}">
                <a16:creationId xmlns:a16="http://schemas.microsoft.com/office/drawing/2014/main" id="{5CF36F46-E407-5429-B0EF-D9809EEF007B}"/>
              </a:ext>
            </a:extLst>
          </p:cNvPr>
          <p:cNvSpPr/>
          <p:nvPr/>
        </p:nvSpPr>
        <p:spPr>
          <a:xfrm>
            <a:off x="646600" y="463648"/>
            <a:ext cx="2505075" cy="739140"/>
          </a:xfrm>
          <a:prstGeom prst="wedgeRectCallout">
            <a:avLst>
              <a:gd name="adj1" fmla="val -36557"/>
              <a:gd name="adj2" fmla="val 247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Change sidebar title to Daily Receiving of Animals </a:t>
            </a:r>
          </a:p>
        </p:txBody>
      </p:sp>
      <p:sp>
        <p:nvSpPr>
          <p:cNvPr id="15" name="Rectangular Callout 20">
            <a:extLst>
              <a:ext uri="{FF2B5EF4-FFF2-40B4-BE49-F238E27FC236}">
                <a16:creationId xmlns:a16="http://schemas.microsoft.com/office/drawing/2014/main" id="{014D97E4-1648-A04B-9FD6-7A3FF3E21E88}"/>
              </a:ext>
            </a:extLst>
          </p:cNvPr>
          <p:cNvSpPr/>
          <p:nvPr/>
        </p:nvSpPr>
        <p:spPr>
          <a:xfrm>
            <a:off x="1508418" y="5938437"/>
            <a:ext cx="2034540" cy="775335"/>
          </a:xfrm>
          <a:prstGeom prst="wedgeRectCallout">
            <a:avLst>
              <a:gd name="adj1" fmla="val 211760"/>
              <a:gd name="adj2" fmla="val -110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address format to “barangay, city, province”</a:t>
            </a:r>
          </a:p>
        </p:txBody>
      </p:sp>
    </p:spTree>
    <p:extLst>
      <p:ext uri="{BB962C8B-B14F-4D97-AF65-F5344CB8AC3E}">
        <p14:creationId xmlns:p14="http://schemas.microsoft.com/office/powerpoint/2010/main" val="397301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5DE94D-E9C3-CACC-86AF-68F2BB14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44"/>
            <a:ext cx="9144000" cy="4633912"/>
          </a:xfrm>
          <a:prstGeom prst="rect">
            <a:avLst/>
          </a:prstGeom>
        </p:spPr>
      </p:pic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8313E184-3A61-B4E2-6327-92CCE34DD346}"/>
              </a:ext>
            </a:extLst>
          </p:cNvPr>
          <p:cNvSpPr/>
          <p:nvPr/>
        </p:nvSpPr>
        <p:spPr>
          <a:xfrm>
            <a:off x="2009334" y="5082275"/>
            <a:ext cx="4276725" cy="1456106"/>
          </a:xfrm>
          <a:prstGeom prst="borderCallout3">
            <a:avLst>
              <a:gd name="adj1" fmla="val 52145"/>
              <a:gd name="adj2" fmla="val -92"/>
              <a:gd name="adj3" fmla="val 16560"/>
              <a:gd name="adj4" fmla="val -10451"/>
              <a:gd name="adj5" fmla="val -62693"/>
              <a:gd name="adj6" fmla="val -9894"/>
              <a:gd name="adj7" fmla="val -186070"/>
              <a:gd name="adj8" fmla="val -1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action column meat dealer, total weight, batch number, holding pen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positioning of after head count change header “</a:t>
            </a:r>
            <a:r>
              <a:rPr lang="en-PH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</a:t>
            </a: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details” button “td” view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of the table after </a:t>
            </a:r>
            <a:r>
              <a:rPr lang="en-PH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</a:t>
            </a: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details “DRR STATUS”, “INSPECTION STATUS” </a:t>
            </a:r>
          </a:p>
        </p:txBody>
      </p:sp>
      <p:sp>
        <p:nvSpPr>
          <p:cNvPr id="4" name="Rectangular Callout 14">
            <a:extLst>
              <a:ext uri="{FF2B5EF4-FFF2-40B4-BE49-F238E27FC236}">
                <a16:creationId xmlns:a16="http://schemas.microsoft.com/office/drawing/2014/main" id="{8ADFDF7D-5E33-B4A8-3694-D4502C0916D8}"/>
              </a:ext>
            </a:extLst>
          </p:cNvPr>
          <p:cNvSpPr/>
          <p:nvPr/>
        </p:nvSpPr>
        <p:spPr>
          <a:xfrm>
            <a:off x="4981575" y="94662"/>
            <a:ext cx="4056403" cy="2170235"/>
          </a:xfrm>
          <a:prstGeom prst="wedgeRectCallout">
            <a:avLst>
              <a:gd name="adj1" fmla="val -965"/>
              <a:gd name="adj2" fmla="val 57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 status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(request to edit), </a:t>
            </a: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Completed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of DRR page action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 to inspection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(DRR status will update to approved), </a:t>
            </a: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to edit</a:t>
            </a:r>
            <a:endParaRPr lang="en-PH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Inspection  report status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(upon checking </a:t>
            </a:r>
            <a:r>
              <a:rPr lang="en-PH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page), </a:t>
            </a:r>
            <a:r>
              <a:rPr lang="en-PH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On-going</a:t>
            </a:r>
            <a:r>
              <a:rPr lang="en-PH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DRR is approved color: orange), completed(Antemortem &amp; postmortem conducted)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Details to View DRR</a:t>
            </a:r>
            <a:endParaRPr lang="en-PH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PH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4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5B5B-3CAA-46F0-6304-7E302F9D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187839"/>
            <a:ext cx="7886700" cy="1325563"/>
          </a:xfrm>
        </p:spPr>
        <p:txBody>
          <a:bodyPr/>
          <a:lstStyle/>
          <a:p>
            <a:r>
              <a:rPr lang="en-PH" dirty="0"/>
              <a:t>PENDING REVISIONS</a:t>
            </a:r>
          </a:p>
        </p:txBody>
      </p:sp>
    </p:spTree>
    <p:extLst>
      <p:ext uri="{BB962C8B-B14F-4D97-AF65-F5344CB8AC3E}">
        <p14:creationId xmlns:p14="http://schemas.microsoft.com/office/powerpoint/2010/main" val="125817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2E64E-260F-CC46-2E49-A3E24D9A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9" y="970652"/>
            <a:ext cx="7908622" cy="491669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FADF8F-8F6F-DDC8-D49D-DF4FA9EB8184}"/>
              </a:ext>
            </a:extLst>
          </p:cNvPr>
          <p:cNvSpPr/>
          <p:nvPr/>
        </p:nvSpPr>
        <p:spPr>
          <a:xfrm>
            <a:off x="5046387" y="284852"/>
            <a:ext cx="3609975" cy="685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Acccept decoimal poimt for SLH only (.5)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C8A333-492B-69CF-C863-7AB0CF34E759}"/>
              </a:ext>
            </a:extLst>
          </p:cNvPr>
          <p:cNvSpPr/>
          <p:nvPr/>
        </p:nvSpPr>
        <p:spPr>
          <a:xfrm>
            <a:off x="2812774" y="2939291"/>
            <a:ext cx="2590800" cy="714375"/>
          </a:xfrm>
          <a:prstGeom prst="wedgeRectCallout">
            <a:avLst>
              <a:gd name="adj1" fmla="val -33698"/>
              <a:gd name="adj2" fmla="val 73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Redo the codes that function the head count input based on fit for slaughter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050A57F-6A2F-EFDD-4A5D-A879B67CA97F}"/>
              </a:ext>
            </a:extLst>
          </p:cNvPr>
          <p:cNvSpPr/>
          <p:nvPr/>
        </p:nvSpPr>
        <p:spPr>
          <a:xfrm>
            <a:off x="3952461" y="3982278"/>
            <a:ext cx="2590800" cy="714375"/>
          </a:xfrm>
          <a:prstGeom prst="wedgeRectCallout">
            <a:avLst>
              <a:gd name="adj1" fmla="val -135536"/>
              <a:gd name="adj2" fmla="val 41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the title to” total head count”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2A53597-79AE-4C2A-C0FB-60076AD28B8D}"/>
              </a:ext>
            </a:extLst>
          </p:cNvPr>
          <p:cNvSpPr/>
          <p:nvPr/>
        </p:nvSpPr>
        <p:spPr>
          <a:xfrm>
            <a:off x="3598586" y="5316235"/>
            <a:ext cx="3609975" cy="612140"/>
          </a:xfrm>
          <a:prstGeom prst="wedgeRectCallout">
            <a:avLst>
              <a:gd name="adj1" fmla="val -68556"/>
              <a:gd name="adj2" fmla="val 14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Sytem will be redirected to antemortem</a:t>
            </a:r>
          </a:p>
        </p:txBody>
      </p:sp>
    </p:spTree>
    <p:extLst>
      <p:ext uri="{BB962C8B-B14F-4D97-AF65-F5344CB8AC3E}">
        <p14:creationId xmlns:p14="http://schemas.microsoft.com/office/powerpoint/2010/main" val="33971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0B0E0-D947-DE96-A6AB-D0AA58A0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1" y="1705152"/>
            <a:ext cx="8325678" cy="515284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C33C957-D4FA-1FA5-3DE5-2B08595079F2}"/>
              </a:ext>
            </a:extLst>
          </p:cNvPr>
          <p:cNvSpPr/>
          <p:nvPr/>
        </p:nvSpPr>
        <p:spPr>
          <a:xfrm>
            <a:off x="1133889" y="5879382"/>
            <a:ext cx="3086100" cy="612140"/>
          </a:xfrm>
          <a:prstGeom prst="wedgeRectCallout">
            <a:avLst>
              <a:gd name="adj1" fmla="val 106019"/>
              <a:gd name="adj2" fmla="val -295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Suggestion:” confirmatory result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3BEBC51-9AF8-92CB-814B-7EA10AA1FF2F}"/>
              </a:ext>
            </a:extLst>
          </p:cNvPr>
          <p:cNvSpPr/>
          <p:nvPr/>
        </p:nvSpPr>
        <p:spPr>
          <a:xfrm>
            <a:off x="5648739" y="5879382"/>
            <a:ext cx="3086100" cy="612140"/>
          </a:xfrm>
          <a:prstGeom prst="wedgeRectCallout">
            <a:avLst>
              <a:gd name="adj1" fmla="val -16941"/>
              <a:gd name="adj2" fmla="val -55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“Proceed to inspection button green” redirect to post-mortem inspection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3492514-8E74-9428-E10D-BDD6E23FAF85}"/>
              </a:ext>
            </a:extLst>
          </p:cNvPr>
          <p:cNvSpPr/>
          <p:nvPr/>
        </p:nvSpPr>
        <p:spPr>
          <a:xfrm>
            <a:off x="2869923" y="1093012"/>
            <a:ext cx="3086100" cy="612140"/>
          </a:xfrm>
          <a:prstGeom prst="wedgeRectCallout">
            <a:avLst>
              <a:gd name="adj1" fmla="val -8809"/>
              <a:gd name="adj2" fmla="val 157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“Passed for slaughter” add a row </a:t>
            </a:r>
          </a:p>
        </p:txBody>
      </p:sp>
    </p:spTree>
    <p:extLst>
      <p:ext uri="{BB962C8B-B14F-4D97-AF65-F5344CB8AC3E}">
        <p14:creationId xmlns:p14="http://schemas.microsoft.com/office/powerpoint/2010/main" val="198903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12067</TotalTime>
  <Words>281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AIPLIRS Edited presentation</vt:lpstr>
      <vt:lpstr>PowerPoint Presentation</vt:lpstr>
      <vt:lpstr>PowerPoint Presentation</vt:lpstr>
      <vt:lpstr>PowerPoint Presentation</vt:lpstr>
      <vt:lpstr>PENDING REVISIONS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OSEC - STAFF</dc:creator>
  <cp:lastModifiedBy>NMIS-ICT-PC4</cp:lastModifiedBy>
  <cp:revision>38</cp:revision>
  <dcterms:created xsi:type="dcterms:W3CDTF">2020-02-04T06:29:46Z</dcterms:created>
  <dcterms:modified xsi:type="dcterms:W3CDTF">2022-08-04T05:24:23Z</dcterms:modified>
</cp:coreProperties>
</file>