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guTyJDvoS+Mg+07U0ZFxMh4GM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751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05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811866" y="1122363"/>
            <a:ext cx="683260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6000"/>
              <a:buFont typeface="Calibri"/>
              <a:buNone/>
              <a:defRPr sz="6000"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11866" y="3602038"/>
            <a:ext cx="68326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148433" y="144463"/>
            <a:ext cx="1308892" cy="128870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3" y="222958"/>
            <a:ext cx="1487308" cy="1487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>
                <a:solidFill>
                  <a:srgbClr val="01693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93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169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0130" y="5761041"/>
            <a:ext cx="3511738" cy="1076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269507" y="1503363"/>
            <a:ext cx="7374859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AIPLIRS Un-edited presentation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40686" y="4118126"/>
            <a:ext cx="6832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 err="1"/>
              <a:t>Jufrey</a:t>
            </a:r>
            <a:r>
              <a:rPr lang="en-PH" sz="1800" dirty="0"/>
              <a:t> Niño E. </a:t>
            </a:r>
            <a:r>
              <a:rPr lang="en-PH" sz="1800" dirty="0" err="1"/>
              <a:t>Bayog</a:t>
            </a: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John Paul S. </a:t>
            </a:r>
            <a:r>
              <a:rPr lang="en-PH" sz="1800" dirty="0" err="1"/>
              <a:t>Bobila</a:t>
            </a:r>
            <a:r>
              <a:rPr lang="en-PH" sz="1800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PH" sz="1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Systems Development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PH" sz="1800" dirty="0"/>
              <a:t>PIMD-ICT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5963B-D825-B4F4-08E3-8026A7B8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2" y="1126294"/>
            <a:ext cx="8526584" cy="4796204"/>
          </a:xfrm>
          <a:prstGeom prst="rect">
            <a:avLst/>
          </a:prstGeom>
        </p:spPr>
      </p:pic>
      <p:sp>
        <p:nvSpPr>
          <p:cNvPr id="6" name="Rectangular Callout 2">
            <a:extLst>
              <a:ext uri="{FF2B5EF4-FFF2-40B4-BE49-F238E27FC236}">
                <a16:creationId xmlns:a16="http://schemas.microsoft.com/office/drawing/2014/main" id="{C3E3FF82-7D7D-0EBF-1AAA-1BA8E9C9921A}"/>
              </a:ext>
            </a:extLst>
          </p:cNvPr>
          <p:cNvSpPr/>
          <p:nvPr/>
        </p:nvSpPr>
        <p:spPr>
          <a:xfrm>
            <a:off x="5633329" y="294494"/>
            <a:ext cx="3369994" cy="1282016"/>
          </a:xfrm>
          <a:prstGeom prst="wedgeRectCallout">
            <a:avLst>
              <a:gd name="adj1" fmla="val -62577"/>
              <a:gd name="adj2" fmla="val 117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summary card for the receiving, fit for slaughter, fit for human consumption</a:t>
            </a:r>
          </a:p>
        </p:txBody>
      </p:sp>
      <p:sp>
        <p:nvSpPr>
          <p:cNvPr id="7" name="Rectangular Callout 5">
            <a:extLst>
              <a:ext uri="{FF2B5EF4-FFF2-40B4-BE49-F238E27FC236}">
                <a16:creationId xmlns:a16="http://schemas.microsoft.com/office/drawing/2014/main" id="{DC20FB98-DAFC-A02D-6A02-C04AEE9F4848}"/>
              </a:ext>
            </a:extLst>
          </p:cNvPr>
          <p:cNvSpPr/>
          <p:nvPr/>
        </p:nvSpPr>
        <p:spPr>
          <a:xfrm>
            <a:off x="5501028" y="2728314"/>
            <a:ext cx="3020865" cy="1592164"/>
          </a:xfrm>
          <a:prstGeom prst="wedgeRectCallout">
            <a:avLst>
              <a:gd name="adj1" fmla="val -132597"/>
              <a:gd name="adj2" fmla="val -88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Navigation bar header and breadcrumbs on all pages 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1CD76FE5-C44A-FB96-A3AA-04AA659D41DC}"/>
              </a:ext>
            </a:extLst>
          </p:cNvPr>
          <p:cNvSpPr/>
          <p:nvPr/>
        </p:nvSpPr>
        <p:spPr>
          <a:xfrm>
            <a:off x="1209822" y="4487594"/>
            <a:ext cx="6865033" cy="1111348"/>
          </a:xfrm>
          <a:prstGeom prst="wedgeRectCallout">
            <a:avLst>
              <a:gd name="adj1" fmla="val -52239"/>
              <a:gd name="adj2" fmla="val -162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be added on MIO account sidebar: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is the summary on the all Meat establishment assignment base on dates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(suggestions: tick boxes for the Current, previous)</a:t>
            </a:r>
          </a:p>
        </p:txBody>
      </p:sp>
    </p:spTree>
    <p:extLst>
      <p:ext uri="{BB962C8B-B14F-4D97-AF65-F5344CB8AC3E}">
        <p14:creationId xmlns:p14="http://schemas.microsoft.com/office/powerpoint/2010/main" val="339920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75FDF-812D-1C68-CC70-0FAF2A56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11" y="1403920"/>
            <a:ext cx="8328191" cy="4251292"/>
          </a:xfrm>
          <a:prstGeom prst="rect">
            <a:avLst/>
          </a:prstGeom>
        </p:spPr>
      </p:pic>
      <p:sp>
        <p:nvSpPr>
          <p:cNvPr id="7" name="Rectangular Callout 11">
            <a:extLst>
              <a:ext uri="{FF2B5EF4-FFF2-40B4-BE49-F238E27FC236}">
                <a16:creationId xmlns:a16="http://schemas.microsoft.com/office/drawing/2014/main" id="{7767308C-FBFC-247B-80E2-C98A82B83BAF}"/>
              </a:ext>
            </a:extLst>
          </p:cNvPr>
          <p:cNvSpPr/>
          <p:nvPr/>
        </p:nvSpPr>
        <p:spPr>
          <a:xfrm>
            <a:off x="540648" y="2871567"/>
            <a:ext cx="3412373" cy="1114865"/>
          </a:xfrm>
          <a:prstGeom prst="wedgeRectCallout">
            <a:avLst>
              <a:gd name="adj1" fmla="val 34634"/>
              <a:gd name="adj2" fmla="val -61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header title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Establishment to Meat establishment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weight to total weight(kg)</a:t>
            </a:r>
          </a:p>
        </p:txBody>
      </p:sp>
      <p:sp>
        <p:nvSpPr>
          <p:cNvPr id="8" name="Rectangular Callout 13">
            <a:extLst>
              <a:ext uri="{FF2B5EF4-FFF2-40B4-BE49-F238E27FC236}">
                <a16:creationId xmlns:a16="http://schemas.microsoft.com/office/drawing/2014/main" id="{88554994-EFE0-1373-F478-0DBC2D9A3DEF}"/>
              </a:ext>
            </a:extLst>
          </p:cNvPr>
          <p:cNvSpPr/>
          <p:nvPr/>
        </p:nvSpPr>
        <p:spPr>
          <a:xfrm>
            <a:off x="3697703" y="463648"/>
            <a:ext cx="2505075" cy="739140"/>
          </a:xfrm>
          <a:prstGeom prst="wedgeRectCallout">
            <a:avLst>
              <a:gd name="adj1" fmla="val -66320"/>
              <a:gd name="adj2" fmla="val 138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title to Daily Receiving of Animals </a:t>
            </a:r>
          </a:p>
        </p:txBody>
      </p:sp>
      <p:sp>
        <p:nvSpPr>
          <p:cNvPr id="9" name="Rectangular Callout 16">
            <a:extLst>
              <a:ext uri="{FF2B5EF4-FFF2-40B4-BE49-F238E27FC236}">
                <a16:creationId xmlns:a16="http://schemas.microsoft.com/office/drawing/2014/main" id="{45B05A75-EBDA-4276-29CB-E174AB54B98F}"/>
              </a:ext>
            </a:extLst>
          </p:cNvPr>
          <p:cNvSpPr/>
          <p:nvPr/>
        </p:nvSpPr>
        <p:spPr>
          <a:xfrm>
            <a:off x="4427532" y="1644935"/>
            <a:ext cx="4378960" cy="514350"/>
          </a:xfrm>
          <a:prstGeom prst="wedgeRectCallout">
            <a:avLst>
              <a:gd name="adj1" fmla="val -32669"/>
              <a:gd name="adj2" fmla="val 10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Batch and holding pen : Text align center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the column of head count and total weight make it text right</a:t>
            </a:r>
          </a:p>
        </p:txBody>
      </p:sp>
      <p:sp>
        <p:nvSpPr>
          <p:cNvPr id="10" name="Rectangular Callout 14">
            <a:extLst>
              <a:ext uri="{FF2B5EF4-FFF2-40B4-BE49-F238E27FC236}">
                <a16:creationId xmlns:a16="http://schemas.microsoft.com/office/drawing/2014/main" id="{5CF36F46-E407-5429-B0EF-D9809EEF007B}"/>
              </a:ext>
            </a:extLst>
          </p:cNvPr>
          <p:cNvSpPr/>
          <p:nvPr/>
        </p:nvSpPr>
        <p:spPr>
          <a:xfrm>
            <a:off x="646600" y="463648"/>
            <a:ext cx="2505075" cy="739140"/>
          </a:xfrm>
          <a:prstGeom prst="wedgeRectCallout">
            <a:avLst>
              <a:gd name="adj1" fmla="val -32626"/>
              <a:gd name="adj2" fmla="val 157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Change sidebar title to Daily Receiving of Animals </a:t>
            </a:r>
          </a:p>
        </p:txBody>
      </p:sp>
      <p:sp>
        <p:nvSpPr>
          <p:cNvPr id="11" name="Rectangular Callout 18">
            <a:extLst>
              <a:ext uri="{FF2B5EF4-FFF2-40B4-BE49-F238E27FC236}">
                <a16:creationId xmlns:a16="http://schemas.microsoft.com/office/drawing/2014/main" id="{6AC89986-6480-65F7-D9C2-BD24C5FF7147}"/>
              </a:ext>
            </a:extLst>
          </p:cNvPr>
          <p:cNvSpPr/>
          <p:nvPr/>
        </p:nvSpPr>
        <p:spPr>
          <a:xfrm>
            <a:off x="6313512" y="5655213"/>
            <a:ext cx="2644140" cy="1058560"/>
          </a:xfrm>
          <a:prstGeom prst="wedgeRectCallout">
            <a:avLst>
              <a:gd name="adj1" fmla="val 2577"/>
              <a:gd name="adj2" fmla="val -72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on fetch data of  line code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address format to “barangay, city, province”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PH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ular Callout 21">
            <a:extLst>
              <a:ext uri="{FF2B5EF4-FFF2-40B4-BE49-F238E27FC236}">
                <a16:creationId xmlns:a16="http://schemas.microsoft.com/office/drawing/2014/main" id="{ECD6D242-FDF9-768B-274B-09135EAC09B8}"/>
              </a:ext>
            </a:extLst>
          </p:cNvPr>
          <p:cNvSpPr/>
          <p:nvPr/>
        </p:nvSpPr>
        <p:spPr>
          <a:xfrm>
            <a:off x="6436458" y="4137871"/>
            <a:ext cx="2554605" cy="675640"/>
          </a:xfrm>
          <a:prstGeom prst="wedgeRectCallout">
            <a:avLst>
              <a:gd name="adj1" fmla="val 788"/>
              <a:gd name="adj2" fmla="val -248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table header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Farm Source and Address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indicator</a:t>
            </a:r>
          </a:p>
          <a:p>
            <a:pPr algn="ctr"/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730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1BA4BB-C22E-6B46-7371-D586A9D7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2" y="1125168"/>
            <a:ext cx="8931956" cy="4607663"/>
          </a:xfrm>
          <a:prstGeom prst="rect">
            <a:avLst/>
          </a:prstGeom>
        </p:spPr>
      </p:pic>
      <p:sp>
        <p:nvSpPr>
          <p:cNvPr id="4" name="Rectangular Callout 14">
            <a:extLst>
              <a:ext uri="{FF2B5EF4-FFF2-40B4-BE49-F238E27FC236}">
                <a16:creationId xmlns:a16="http://schemas.microsoft.com/office/drawing/2014/main" id="{73B8D782-E5C5-9DD6-6E4D-81FAA7C1CD90}"/>
              </a:ext>
            </a:extLst>
          </p:cNvPr>
          <p:cNvSpPr/>
          <p:nvPr/>
        </p:nvSpPr>
        <p:spPr>
          <a:xfrm>
            <a:off x="4981575" y="94663"/>
            <a:ext cx="4056403" cy="1667462"/>
          </a:xfrm>
          <a:prstGeom prst="wedgeRectCallout">
            <a:avLst>
              <a:gd name="adj1" fmla="val -11023"/>
              <a:gd name="adj2" fmla="val 84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 status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(request to edit),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Completed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of DRR page action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 to inspection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(DRR status will update to approved),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to edit</a:t>
            </a:r>
            <a:endParaRPr lang="en-PH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Inspection  report status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(upon checking </a:t>
            </a:r>
            <a:r>
              <a:rPr lang="en-PH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page), </a:t>
            </a:r>
            <a:r>
              <a:rPr lang="en-PH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On-going</a:t>
            </a:r>
            <a:r>
              <a:rPr lang="en-PH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(if DRR is approved color: orange), completed(Antemortem &amp; postmortem conducted)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Details to View DRR</a:t>
            </a:r>
            <a:endParaRPr lang="en-PH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PH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Double Bent Line 8">
            <a:extLst>
              <a:ext uri="{FF2B5EF4-FFF2-40B4-BE49-F238E27FC236}">
                <a16:creationId xmlns:a16="http://schemas.microsoft.com/office/drawing/2014/main" id="{9FC743BA-E672-0FBA-FD48-DDA6CD862A6B}"/>
              </a:ext>
            </a:extLst>
          </p:cNvPr>
          <p:cNvSpPr/>
          <p:nvPr/>
        </p:nvSpPr>
        <p:spPr>
          <a:xfrm>
            <a:off x="1981199" y="4276725"/>
            <a:ext cx="4276725" cy="1456106"/>
          </a:xfrm>
          <a:prstGeom prst="borderCallout3">
            <a:avLst>
              <a:gd name="adj1" fmla="val 52145"/>
              <a:gd name="adj2" fmla="val -92"/>
              <a:gd name="adj3" fmla="val 16560"/>
              <a:gd name="adj4" fmla="val -10451"/>
              <a:gd name="adj5" fmla="val -62693"/>
              <a:gd name="adj6" fmla="val -9894"/>
              <a:gd name="adj7" fmla="val -131002"/>
              <a:gd name="adj8" fmla="val -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action column meat dealer, total weight, batch </a:t>
            </a:r>
            <a:r>
              <a:rPr lang="en-P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</a:t>
            </a: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holding pen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positioning of after head count change header “</a:t>
            </a:r>
            <a:r>
              <a:rPr lang="en-P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details” button “td” view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of the table after </a:t>
            </a:r>
            <a:r>
              <a:rPr lang="en-P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drr</a:t>
            </a:r>
            <a:r>
              <a:rPr lang="en-P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 “DRR STATUS”, “INSPECTION STATUS” </a:t>
            </a:r>
          </a:p>
        </p:txBody>
      </p:sp>
    </p:spTree>
    <p:extLst>
      <p:ext uri="{BB962C8B-B14F-4D97-AF65-F5344CB8AC3E}">
        <p14:creationId xmlns:p14="http://schemas.microsoft.com/office/powerpoint/2010/main" val="350644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264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AIPLIRS Un-edited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OSEC - STAFF</dc:creator>
  <cp:lastModifiedBy>NMIS-ICT-PC4</cp:lastModifiedBy>
  <cp:revision>37</cp:revision>
  <dcterms:created xsi:type="dcterms:W3CDTF">2020-02-04T06:29:46Z</dcterms:created>
  <dcterms:modified xsi:type="dcterms:W3CDTF">2022-08-04T05:24:31Z</dcterms:modified>
</cp:coreProperties>
</file>