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7" r:id="rId10"/>
    <p:sldId id="265" r:id="rId11"/>
    <p:sldId id="266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guTyJDvoS+Mg+07U0ZFxMh4GMY8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MIS-ICT-PC4" initials="NIP" lastIdx="1" clrIdx="0">
    <p:extLst>
      <p:ext uri="{19B8F6BF-5375-455C-9EA6-DF929625EA0E}">
        <p15:presenceInfo xmlns:p15="http://schemas.microsoft.com/office/powerpoint/2012/main" userId="NMIS-ICT-PC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5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08T09:35:15.679" idx="1">
    <p:pos x="6002" y="1499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57510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9057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811866" y="1122363"/>
            <a:ext cx="6832601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6000"/>
              <a:buFont typeface="Calibri"/>
              <a:buNone/>
              <a:defRPr sz="6000">
                <a:solidFill>
                  <a:srgbClr val="01693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811866" y="3602038"/>
            <a:ext cx="68326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0130" y="5761041"/>
            <a:ext cx="3511738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148433" y="144463"/>
            <a:ext cx="1308892" cy="128870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3" y="222958"/>
            <a:ext cx="1487308" cy="14873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4400"/>
              <a:buFont typeface="Calibri"/>
              <a:buNone/>
              <a:defRPr>
                <a:solidFill>
                  <a:srgbClr val="01693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4400"/>
              <a:buFont typeface="Calibri"/>
              <a:buNone/>
              <a:defRPr>
                <a:solidFill>
                  <a:srgbClr val="01693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1693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610130" y="5761041"/>
            <a:ext cx="3511738" cy="10763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6" r:id="rId4"/>
    <p:sldLayoutId id="2147483657" r:id="rId5"/>
    <p:sldLayoutId id="2147483658" r:id="rId6"/>
    <p:sldLayoutId id="214748365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/>
          </p:nvPr>
        </p:nvSpPr>
        <p:spPr>
          <a:xfrm>
            <a:off x="1269507" y="1503363"/>
            <a:ext cx="7374859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AIPLIRS Unedited presentation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(POSMD)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61;p1"/>
          <p:cNvSpPr txBox="1">
            <a:spLocks noGrp="1"/>
          </p:cNvSpPr>
          <p:nvPr>
            <p:ph type="subTitle" idx="1"/>
          </p:nvPr>
        </p:nvSpPr>
        <p:spPr>
          <a:xfrm>
            <a:off x="1540686" y="4118126"/>
            <a:ext cx="68325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PH" sz="1800" dirty="0" err="1"/>
              <a:t>Jufrey</a:t>
            </a:r>
            <a:r>
              <a:rPr lang="en-PH" sz="1800" dirty="0"/>
              <a:t> Niño E. </a:t>
            </a:r>
            <a:r>
              <a:rPr lang="en-PH" sz="1800" dirty="0" err="1"/>
              <a:t>Bayog</a:t>
            </a:r>
            <a:endParaRPr lang="en-PH" sz="18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PH" sz="1800" dirty="0"/>
              <a:t>John Paul S. </a:t>
            </a:r>
            <a:r>
              <a:rPr lang="en-PH" sz="1800" dirty="0" err="1"/>
              <a:t>Bobila</a:t>
            </a:r>
            <a:r>
              <a:rPr lang="en-PH" sz="1800" dirty="0"/>
              <a:t> 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PH" sz="18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PH" sz="1800" dirty="0"/>
              <a:t>Systems Development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PH" sz="1800" dirty="0"/>
              <a:t>PIMD-ICT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C220C1C-834E-90EE-3B67-A4E45D004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25" y="1789044"/>
            <a:ext cx="7442199" cy="4186237"/>
          </a:xfrm>
          <a:prstGeom prst="rect">
            <a:avLst/>
          </a:prstGeom>
        </p:spPr>
      </p:pic>
      <p:sp>
        <p:nvSpPr>
          <p:cNvPr id="8" name="Rectangular Callout 26">
            <a:extLst>
              <a:ext uri="{FF2B5EF4-FFF2-40B4-BE49-F238E27FC236}">
                <a16:creationId xmlns:a16="http://schemas.microsoft.com/office/drawing/2014/main" id="{8053AEF8-36D2-6C28-01B6-E176156AA03D}"/>
              </a:ext>
            </a:extLst>
          </p:cNvPr>
          <p:cNvSpPr/>
          <p:nvPr/>
        </p:nvSpPr>
        <p:spPr>
          <a:xfrm>
            <a:off x="3383667" y="1264851"/>
            <a:ext cx="4284980" cy="1048385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PH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Center button modal </a:t>
            </a:r>
          </a:p>
          <a:p>
            <a:r>
              <a:rPr lang="en-PH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Change button color to Red- No / Green-Yes</a:t>
            </a:r>
          </a:p>
          <a:p>
            <a:r>
              <a:rPr lang="en-PH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 ALL POP UP QUESTION</a:t>
            </a:r>
          </a:p>
          <a:p>
            <a:r>
              <a:rPr lang="en-PH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Change Font size into a readable size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17219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93F5E3-020C-9185-7719-A7DAF4D49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61" y="1757362"/>
            <a:ext cx="8126896" cy="4571379"/>
          </a:xfrm>
          <a:prstGeom prst="rect">
            <a:avLst/>
          </a:prstGeom>
        </p:spPr>
      </p:pic>
      <p:sp>
        <p:nvSpPr>
          <p:cNvPr id="8" name="Rectangular Callout 32">
            <a:extLst>
              <a:ext uri="{FF2B5EF4-FFF2-40B4-BE49-F238E27FC236}">
                <a16:creationId xmlns:a16="http://schemas.microsoft.com/office/drawing/2014/main" id="{EAA3EB34-DB6F-223B-B28B-99518E19BF87}"/>
              </a:ext>
            </a:extLst>
          </p:cNvPr>
          <p:cNvSpPr/>
          <p:nvPr/>
        </p:nvSpPr>
        <p:spPr>
          <a:xfrm>
            <a:off x="2282037" y="2802752"/>
            <a:ext cx="2698115" cy="48387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before species dropdown add judgement dropdown</a:t>
            </a:r>
          </a:p>
        </p:txBody>
      </p:sp>
    </p:spTree>
    <p:extLst>
      <p:ext uri="{BB962C8B-B14F-4D97-AF65-F5344CB8AC3E}">
        <p14:creationId xmlns:p14="http://schemas.microsoft.com/office/powerpoint/2010/main" val="8843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2EF4C83-0DDD-A6BC-4079-8572B50C5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70" y="1446970"/>
            <a:ext cx="8484704" cy="429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45D2389E-90BB-0AD9-5FE8-D31E1596B010}"/>
              </a:ext>
            </a:extLst>
          </p:cNvPr>
          <p:cNvSpPr/>
          <p:nvPr/>
        </p:nvSpPr>
        <p:spPr>
          <a:xfrm>
            <a:off x="344556" y="452922"/>
            <a:ext cx="4227444" cy="1322734"/>
          </a:xfrm>
          <a:prstGeom prst="wedgeRectCallout">
            <a:avLst>
              <a:gd name="adj1" fmla="val 64120"/>
              <a:gd name="adj2" fmla="val 1556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Change table header to </a:t>
            </a:r>
          </a:p>
          <a:p>
            <a:pPr algn="ctr"/>
            <a:r>
              <a:rPr lang="en-US" dirty="0"/>
              <a:t>1st column : Total Number of Animals Received</a:t>
            </a:r>
          </a:p>
          <a:p>
            <a:pPr algn="ctr"/>
            <a:r>
              <a:rPr lang="en-US" dirty="0"/>
              <a:t>2nd Column: Total Number of Animals Slaughtered</a:t>
            </a:r>
          </a:p>
          <a:p>
            <a:pPr algn="ctr"/>
            <a:r>
              <a:rPr lang="en-US" dirty="0"/>
              <a:t>3rd Column: Total Volume of Meat Fit For Human Consumption</a:t>
            </a:r>
            <a:endParaRPr lang="en-PH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1928901B-CD32-27F9-DDC1-D530E21E87FC}"/>
              </a:ext>
            </a:extLst>
          </p:cNvPr>
          <p:cNvSpPr/>
          <p:nvPr/>
        </p:nvSpPr>
        <p:spPr>
          <a:xfrm>
            <a:off x="3246782" y="4541219"/>
            <a:ext cx="3306417" cy="1322734"/>
          </a:xfrm>
          <a:prstGeom prst="wedgeRectCallout">
            <a:avLst>
              <a:gd name="adj1" fmla="val 57725"/>
              <a:gd name="adj2" fmla="val -988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Fit for Human consumption specify What kind of meat additional column after head count</a:t>
            </a:r>
          </a:p>
          <a:p>
            <a:pPr algn="ctr"/>
            <a:r>
              <a:rPr lang="en-US" dirty="0"/>
              <a:t>Species | head count |Meat type | Weight : Column order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254FC89C-159A-E74D-7784-2E59EEA5C835}"/>
              </a:ext>
            </a:extLst>
          </p:cNvPr>
          <p:cNvSpPr/>
          <p:nvPr/>
        </p:nvSpPr>
        <p:spPr>
          <a:xfrm>
            <a:off x="4721086" y="452922"/>
            <a:ext cx="4227444" cy="478320"/>
          </a:xfrm>
          <a:prstGeom prst="wedgeRectCallout">
            <a:avLst>
              <a:gd name="adj1" fmla="val -16131"/>
              <a:gd name="adj2" fmla="val 260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Breadcrumbs in all pages.</a:t>
            </a:r>
          </a:p>
        </p:txBody>
      </p:sp>
    </p:spTree>
    <p:extLst>
      <p:ext uri="{BB962C8B-B14F-4D97-AF65-F5344CB8AC3E}">
        <p14:creationId xmlns:p14="http://schemas.microsoft.com/office/powerpoint/2010/main" val="142366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72079E-0780-A00D-64C2-5A6B057A25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32" t="30894" r="15730" b="4883"/>
          <a:stretch/>
        </p:blipFill>
        <p:spPr>
          <a:xfrm>
            <a:off x="225286" y="1325218"/>
            <a:ext cx="8640417" cy="5115340"/>
          </a:xfrm>
          <a:prstGeom prst="rect">
            <a:avLst/>
          </a:prstGeom>
        </p:spPr>
      </p:pic>
      <p:sp>
        <p:nvSpPr>
          <p:cNvPr id="8" name="Rectangular Callout 2">
            <a:extLst>
              <a:ext uri="{FF2B5EF4-FFF2-40B4-BE49-F238E27FC236}">
                <a16:creationId xmlns:a16="http://schemas.microsoft.com/office/drawing/2014/main" id="{5F41556F-4E15-BDCF-CB5C-53CEAC07BB80}"/>
              </a:ext>
            </a:extLst>
          </p:cNvPr>
          <p:cNvSpPr/>
          <p:nvPr/>
        </p:nvSpPr>
        <p:spPr>
          <a:xfrm>
            <a:off x="3182661" y="5532782"/>
            <a:ext cx="2778677" cy="1159564"/>
          </a:xfrm>
          <a:prstGeom prst="wedgeRectCallout">
            <a:avLst>
              <a:gd name="adj1" fmla="val 64537"/>
              <a:gd name="adj2" fmla="val -20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PH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Account status: change “rejected” to “disapproved”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PH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Same with MIO / POSMS accounts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9" name="Rectangular Callout 4">
            <a:extLst>
              <a:ext uri="{FF2B5EF4-FFF2-40B4-BE49-F238E27FC236}">
                <a16:creationId xmlns:a16="http://schemas.microsoft.com/office/drawing/2014/main" id="{81206202-661F-FD39-4CD0-6043A7EDD23E}"/>
              </a:ext>
            </a:extLst>
          </p:cNvPr>
          <p:cNvSpPr/>
          <p:nvPr/>
        </p:nvSpPr>
        <p:spPr>
          <a:xfrm>
            <a:off x="6389646" y="417442"/>
            <a:ext cx="2169160" cy="90777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PH" sz="1100" dirty="0">
                <a:ea typeface="Calibri" panose="020F0502020204030204" pitchFamily="34" charset="0"/>
                <a:cs typeface="Times New Roman" panose="02020603050405020304" pitchFamily="18" charset="0"/>
              </a:rPr>
              <a:t>On popup</a:t>
            </a:r>
            <a:r>
              <a:rPr lang="en-PH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reject to disapprove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PH" sz="1100" dirty="0">
                <a:ea typeface="Calibri" panose="020F0502020204030204" pitchFamily="34" charset="0"/>
                <a:cs typeface="Times New Roman" panose="02020603050405020304" pitchFamily="18" charset="0"/>
              </a:rPr>
              <a:t>On pop up remove header and remove d on “approved”</a:t>
            </a:r>
            <a:endParaRPr lang="en-PH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ular Callout 4">
            <a:extLst>
              <a:ext uri="{FF2B5EF4-FFF2-40B4-BE49-F238E27FC236}">
                <a16:creationId xmlns:a16="http://schemas.microsoft.com/office/drawing/2014/main" id="{4F6E0E26-BA4D-9A17-22BB-A87417532A4D}"/>
              </a:ext>
            </a:extLst>
          </p:cNvPr>
          <p:cNvSpPr/>
          <p:nvPr/>
        </p:nvSpPr>
        <p:spPr>
          <a:xfrm>
            <a:off x="1864028" y="3228838"/>
            <a:ext cx="2169160" cy="65405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a typeface="Calibri" panose="020F0502020204030204" pitchFamily="34" charset="0"/>
                <a:cs typeface="Times New Roman" panose="02020603050405020304" pitchFamily="18" charset="0"/>
              </a:rPr>
              <a:t>Employee code  to Employee Number</a:t>
            </a:r>
            <a:endParaRPr lang="en-PH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ular Callout 4">
            <a:extLst>
              <a:ext uri="{FF2B5EF4-FFF2-40B4-BE49-F238E27FC236}">
                <a16:creationId xmlns:a16="http://schemas.microsoft.com/office/drawing/2014/main" id="{AD0CAC23-21AF-843E-DFE9-2620E606521B}"/>
              </a:ext>
            </a:extLst>
          </p:cNvPr>
          <p:cNvSpPr/>
          <p:nvPr/>
        </p:nvSpPr>
        <p:spPr>
          <a:xfrm>
            <a:off x="6608306" y="2648087"/>
            <a:ext cx="2169160" cy="90777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PH" sz="1100" dirty="0">
                <a:ea typeface="Calibri" panose="020F0502020204030204" pitchFamily="34" charset="0"/>
                <a:cs typeface="Times New Roman" panose="02020603050405020304" pitchFamily="18" charset="0"/>
              </a:rPr>
              <a:t>Om pop up Remove “d” on approved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Remove header modal leave modal body</a:t>
            </a:r>
            <a:endParaRPr lang="en-PH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ular Callout 4">
            <a:extLst>
              <a:ext uri="{FF2B5EF4-FFF2-40B4-BE49-F238E27FC236}">
                <a16:creationId xmlns:a16="http://schemas.microsoft.com/office/drawing/2014/main" id="{B4ACDDF3-D2B9-3004-CDE7-320C561A6173}"/>
              </a:ext>
            </a:extLst>
          </p:cNvPr>
          <p:cNvSpPr/>
          <p:nvPr/>
        </p:nvSpPr>
        <p:spPr>
          <a:xfrm>
            <a:off x="4103976" y="919646"/>
            <a:ext cx="2169160" cy="907776"/>
          </a:xfrm>
          <a:prstGeom prst="wedgeRectCallout">
            <a:avLst>
              <a:gd name="adj1" fmla="val 64698"/>
              <a:gd name="adj2" fmla="val 266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Account status “Pending, Rejected, Active, Deactivated”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Actions: “Approve, Disapprove, Deactivate, Activate,”</a:t>
            </a:r>
          </a:p>
        </p:txBody>
      </p:sp>
    </p:spTree>
    <p:extLst>
      <p:ext uri="{BB962C8B-B14F-4D97-AF65-F5344CB8AC3E}">
        <p14:creationId xmlns:p14="http://schemas.microsoft.com/office/powerpoint/2010/main" val="68388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56BF6D8-FBEF-566C-E2D6-B092C30928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11287" r="86" b="26469"/>
          <a:stretch/>
        </p:blipFill>
        <p:spPr bwMode="auto">
          <a:xfrm>
            <a:off x="-1" y="5095532"/>
            <a:ext cx="9143999" cy="187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FA98271-CECA-AD94-2EAE-DFF5CF2F7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0713"/>
            <a:ext cx="9144000" cy="477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ular Callout 13">
            <a:extLst>
              <a:ext uri="{FF2B5EF4-FFF2-40B4-BE49-F238E27FC236}">
                <a16:creationId xmlns:a16="http://schemas.microsoft.com/office/drawing/2014/main" id="{3E030A22-A5D8-2A4D-7F62-DF837A5896B7}"/>
              </a:ext>
            </a:extLst>
          </p:cNvPr>
          <p:cNvSpPr/>
          <p:nvPr/>
        </p:nvSpPr>
        <p:spPr>
          <a:xfrm>
            <a:off x="4572000" y="340713"/>
            <a:ext cx="2227580" cy="461645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Current Meat Establishment </a:t>
            </a:r>
            <a:r>
              <a:rPr lang="en-PH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Assigments</a:t>
            </a:r>
            <a:endParaRPr lang="en-PH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ular Callout 20">
            <a:extLst>
              <a:ext uri="{FF2B5EF4-FFF2-40B4-BE49-F238E27FC236}">
                <a16:creationId xmlns:a16="http://schemas.microsoft.com/office/drawing/2014/main" id="{15C4C6BA-3AFE-BD06-431E-D01FFC3A9623}"/>
              </a:ext>
            </a:extLst>
          </p:cNvPr>
          <p:cNvSpPr/>
          <p:nvPr/>
        </p:nvSpPr>
        <p:spPr>
          <a:xfrm>
            <a:off x="764623" y="808382"/>
            <a:ext cx="1991829" cy="188602"/>
          </a:xfrm>
          <a:prstGeom prst="wedgeRectCallout">
            <a:avLst>
              <a:gd name="adj1" fmla="val -37630"/>
              <a:gd name="adj2" fmla="val 2057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sz="1100" dirty="0">
                <a:ea typeface="Calibri" panose="020F0502020204030204" pitchFamily="34" charset="0"/>
                <a:cs typeface="Times New Roman" panose="02020603050405020304" pitchFamily="18" charset="0"/>
              </a:rPr>
              <a:t>Change profile to accounts</a:t>
            </a:r>
          </a:p>
        </p:txBody>
      </p:sp>
      <p:sp>
        <p:nvSpPr>
          <p:cNvPr id="12" name="Rectangular Callout 13">
            <a:extLst>
              <a:ext uri="{FF2B5EF4-FFF2-40B4-BE49-F238E27FC236}">
                <a16:creationId xmlns:a16="http://schemas.microsoft.com/office/drawing/2014/main" id="{5A86279C-F450-9127-A90E-BEE0CBC2FBF0}"/>
              </a:ext>
            </a:extLst>
          </p:cNvPr>
          <p:cNvSpPr/>
          <p:nvPr/>
        </p:nvSpPr>
        <p:spPr>
          <a:xfrm>
            <a:off x="4207566" y="2401426"/>
            <a:ext cx="2227580" cy="461645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Previous meat establishment assignments</a:t>
            </a:r>
          </a:p>
        </p:txBody>
      </p:sp>
      <p:sp>
        <p:nvSpPr>
          <p:cNvPr id="13" name="Rectangular Callout 13">
            <a:extLst>
              <a:ext uri="{FF2B5EF4-FFF2-40B4-BE49-F238E27FC236}">
                <a16:creationId xmlns:a16="http://schemas.microsoft.com/office/drawing/2014/main" id="{E3E781F3-F396-CE3E-B087-5E929910CE57}"/>
              </a:ext>
            </a:extLst>
          </p:cNvPr>
          <p:cNvSpPr/>
          <p:nvPr/>
        </p:nvSpPr>
        <p:spPr>
          <a:xfrm>
            <a:off x="2756452" y="-66231"/>
            <a:ext cx="2227580" cy="461645"/>
          </a:xfrm>
          <a:prstGeom prst="wedgeRectCallout">
            <a:avLst>
              <a:gd name="adj1" fmla="val -34516"/>
              <a:gd name="adj2" fmla="val 2232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sz="1100" dirty="0">
                <a:ea typeface="Calibri" panose="020F0502020204030204" pitchFamily="34" charset="0"/>
                <a:cs typeface="Times New Roman" panose="02020603050405020304" pitchFamily="18" charset="0"/>
              </a:rPr>
              <a:t>Make it landscape style</a:t>
            </a:r>
            <a:endParaRPr lang="en-PH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ular Callout 13">
            <a:extLst>
              <a:ext uri="{FF2B5EF4-FFF2-40B4-BE49-F238E27FC236}">
                <a16:creationId xmlns:a16="http://schemas.microsoft.com/office/drawing/2014/main" id="{4E26E4E1-522A-743A-9B0B-DC4DBF74DBDE}"/>
              </a:ext>
            </a:extLst>
          </p:cNvPr>
          <p:cNvSpPr/>
          <p:nvPr/>
        </p:nvSpPr>
        <p:spPr>
          <a:xfrm>
            <a:off x="6675783" y="2327415"/>
            <a:ext cx="2227580" cy="642960"/>
          </a:xfrm>
          <a:prstGeom prst="wedgeRectCallout">
            <a:avLst>
              <a:gd name="adj1" fmla="val -121373"/>
              <a:gd name="adj2" fmla="val 86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sz="1100" dirty="0">
                <a:ea typeface="Calibri" panose="020F0502020204030204" pitchFamily="34" charset="0"/>
                <a:cs typeface="Times New Roman" panose="02020603050405020304" pitchFamily="18" charset="0"/>
              </a:rPr>
              <a:t>Current Meat Establishment must not visible on previous Meat Establishment</a:t>
            </a:r>
            <a:endParaRPr lang="en-PH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ular Callout 13">
            <a:extLst>
              <a:ext uri="{FF2B5EF4-FFF2-40B4-BE49-F238E27FC236}">
                <a16:creationId xmlns:a16="http://schemas.microsoft.com/office/drawing/2014/main" id="{190DE72D-3E19-112B-B159-082DBE797BA1}"/>
              </a:ext>
            </a:extLst>
          </p:cNvPr>
          <p:cNvSpPr/>
          <p:nvPr/>
        </p:nvSpPr>
        <p:spPr>
          <a:xfrm>
            <a:off x="6799580" y="3149907"/>
            <a:ext cx="2227580" cy="642960"/>
          </a:xfrm>
          <a:prstGeom prst="wedgeRectCallout">
            <a:avLst>
              <a:gd name="adj1" fmla="val -123753"/>
              <a:gd name="adj2" fmla="val -39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PH" sz="1100" dirty="0">
                <a:ea typeface="Calibri" panose="020F0502020204030204" pitchFamily="34" charset="0"/>
                <a:cs typeface="Times New Roman" panose="02020603050405020304" pitchFamily="18" charset="0"/>
              </a:rPr>
              <a:t>tart and End date of service</a:t>
            </a:r>
            <a:endParaRPr lang="en-PH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ular Callout 13">
            <a:extLst>
              <a:ext uri="{FF2B5EF4-FFF2-40B4-BE49-F238E27FC236}">
                <a16:creationId xmlns:a16="http://schemas.microsoft.com/office/drawing/2014/main" id="{90FB8DDA-A76B-3EC1-B308-CFD4C57FF627}"/>
              </a:ext>
            </a:extLst>
          </p:cNvPr>
          <p:cNvSpPr/>
          <p:nvPr/>
        </p:nvSpPr>
        <p:spPr>
          <a:xfrm>
            <a:off x="3870242" y="4493962"/>
            <a:ext cx="2227580" cy="642960"/>
          </a:xfrm>
          <a:prstGeom prst="wedgeRectCallout">
            <a:avLst>
              <a:gd name="adj1" fmla="val -91627"/>
              <a:gd name="adj2" fmla="val 94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Conducted Meat Inspections  to Meat Inspection Activities</a:t>
            </a:r>
            <a:endParaRPr lang="en-PH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ular Callout 13">
            <a:extLst>
              <a:ext uri="{FF2B5EF4-FFF2-40B4-BE49-F238E27FC236}">
                <a16:creationId xmlns:a16="http://schemas.microsoft.com/office/drawing/2014/main" id="{AE7678E1-D0DB-3599-D065-9B68ACED55D8}"/>
              </a:ext>
            </a:extLst>
          </p:cNvPr>
          <p:cNvSpPr/>
          <p:nvPr/>
        </p:nvSpPr>
        <p:spPr>
          <a:xfrm>
            <a:off x="6138186" y="4527005"/>
            <a:ext cx="2227580" cy="642960"/>
          </a:xfrm>
          <a:prstGeom prst="wedgeRectCallout">
            <a:avLst>
              <a:gd name="adj1" fmla="val -47603"/>
              <a:gd name="adj2" fmla="val 2202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Establishment name to  Meat Establishment</a:t>
            </a:r>
            <a:endParaRPr lang="en-PH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ular Callout 20">
            <a:extLst>
              <a:ext uri="{FF2B5EF4-FFF2-40B4-BE49-F238E27FC236}">
                <a16:creationId xmlns:a16="http://schemas.microsoft.com/office/drawing/2014/main" id="{A5859EDD-0DD5-FDFB-B1A5-F6CAAB4E4C91}"/>
              </a:ext>
            </a:extLst>
          </p:cNvPr>
          <p:cNvSpPr/>
          <p:nvPr/>
        </p:nvSpPr>
        <p:spPr>
          <a:xfrm>
            <a:off x="646747" y="3541007"/>
            <a:ext cx="2227580" cy="293803"/>
          </a:xfrm>
          <a:prstGeom prst="wedgeRectCallout">
            <a:avLst>
              <a:gd name="adj1" fmla="val 54126"/>
              <a:gd name="adj2" fmla="val -998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“Code” to Employee number</a:t>
            </a:r>
          </a:p>
        </p:txBody>
      </p:sp>
    </p:spTree>
    <p:extLst>
      <p:ext uri="{BB962C8B-B14F-4D97-AF65-F5344CB8AC3E}">
        <p14:creationId xmlns:p14="http://schemas.microsoft.com/office/powerpoint/2010/main" val="229971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ECF20F-3585-02C5-1431-915B7610A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68" y="1934817"/>
            <a:ext cx="8802757" cy="4770783"/>
          </a:xfrm>
          <a:prstGeom prst="rect">
            <a:avLst/>
          </a:prstGeom>
        </p:spPr>
      </p:pic>
      <p:sp>
        <p:nvSpPr>
          <p:cNvPr id="8" name="Rectangular Callout 17">
            <a:extLst>
              <a:ext uri="{FF2B5EF4-FFF2-40B4-BE49-F238E27FC236}">
                <a16:creationId xmlns:a16="http://schemas.microsoft.com/office/drawing/2014/main" id="{59A06C13-03E4-85FA-1170-FA5890E065A9}"/>
              </a:ext>
            </a:extLst>
          </p:cNvPr>
          <p:cNvSpPr/>
          <p:nvPr/>
        </p:nvSpPr>
        <p:spPr>
          <a:xfrm>
            <a:off x="3081047" y="2332384"/>
            <a:ext cx="1278918" cy="484354"/>
          </a:xfrm>
          <a:prstGeom prst="wedgeRectCallout">
            <a:avLst>
              <a:gd name="adj1" fmla="val -52955"/>
              <a:gd name="adj2" fmla="val 816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Remove “s” Meat establishments</a:t>
            </a:r>
          </a:p>
        </p:txBody>
      </p:sp>
      <p:sp>
        <p:nvSpPr>
          <p:cNvPr id="9" name="Rectangular Callout 17">
            <a:extLst>
              <a:ext uri="{FF2B5EF4-FFF2-40B4-BE49-F238E27FC236}">
                <a16:creationId xmlns:a16="http://schemas.microsoft.com/office/drawing/2014/main" id="{BFF4C9AF-0F81-F96F-90B6-FCBBCBA9D685}"/>
              </a:ext>
            </a:extLst>
          </p:cNvPr>
          <p:cNvSpPr/>
          <p:nvPr/>
        </p:nvSpPr>
        <p:spPr>
          <a:xfrm>
            <a:off x="622769" y="3186823"/>
            <a:ext cx="1278918" cy="484354"/>
          </a:xfrm>
          <a:prstGeom prst="wedgeRectCallout">
            <a:avLst>
              <a:gd name="adj1" fmla="val -52955"/>
              <a:gd name="adj2" fmla="val 816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Remove “s” Meat establishments</a:t>
            </a:r>
          </a:p>
        </p:txBody>
      </p:sp>
      <p:sp>
        <p:nvSpPr>
          <p:cNvPr id="2" name="Rectangular Callout 17">
            <a:extLst>
              <a:ext uri="{FF2B5EF4-FFF2-40B4-BE49-F238E27FC236}">
                <a16:creationId xmlns:a16="http://schemas.microsoft.com/office/drawing/2014/main" id="{E5A91996-0B35-709A-3D91-947285B7E833}"/>
              </a:ext>
            </a:extLst>
          </p:cNvPr>
          <p:cNvSpPr/>
          <p:nvPr/>
        </p:nvSpPr>
        <p:spPr>
          <a:xfrm>
            <a:off x="4956230" y="1934817"/>
            <a:ext cx="1166274" cy="484354"/>
          </a:xfrm>
          <a:prstGeom prst="wedgeRectCallout">
            <a:avLst>
              <a:gd name="adj1" fmla="val -133779"/>
              <a:gd name="adj2" fmla="val 273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Add a column for region</a:t>
            </a:r>
          </a:p>
        </p:txBody>
      </p:sp>
    </p:spTree>
    <p:extLst>
      <p:ext uri="{BB962C8B-B14F-4D97-AF65-F5344CB8AC3E}">
        <p14:creationId xmlns:p14="http://schemas.microsoft.com/office/powerpoint/2010/main" val="1816967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4.png">
            <a:extLst>
              <a:ext uri="{FF2B5EF4-FFF2-40B4-BE49-F238E27FC236}">
                <a16:creationId xmlns:a16="http://schemas.microsoft.com/office/drawing/2014/main" id="{BD2989FD-CEE1-1CA9-09FA-DA78F166DE6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8295" y="1351722"/>
            <a:ext cx="8653669" cy="5075581"/>
          </a:xfrm>
          <a:prstGeom prst="rect">
            <a:avLst/>
          </a:prstGeom>
          <a:ln/>
        </p:spPr>
      </p:pic>
      <p:sp>
        <p:nvSpPr>
          <p:cNvPr id="3" name="Rectangular Callout 17">
            <a:extLst>
              <a:ext uri="{FF2B5EF4-FFF2-40B4-BE49-F238E27FC236}">
                <a16:creationId xmlns:a16="http://schemas.microsoft.com/office/drawing/2014/main" id="{2DBBC9C7-FC8A-A792-B64C-F0A81E788146}"/>
              </a:ext>
            </a:extLst>
          </p:cNvPr>
          <p:cNvSpPr/>
          <p:nvPr/>
        </p:nvSpPr>
        <p:spPr>
          <a:xfrm>
            <a:off x="4956230" y="1802296"/>
            <a:ext cx="1166274" cy="616875"/>
          </a:xfrm>
          <a:prstGeom prst="wedgeRectCallout">
            <a:avLst>
              <a:gd name="adj1" fmla="val -9924"/>
              <a:gd name="adj2" fmla="val 679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Assigned Meat Inspection Officer</a:t>
            </a:r>
          </a:p>
        </p:txBody>
      </p:sp>
      <p:sp>
        <p:nvSpPr>
          <p:cNvPr id="4" name="Rectangular Callout 17">
            <a:extLst>
              <a:ext uri="{FF2B5EF4-FFF2-40B4-BE49-F238E27FC236}">
                <a16:creationId xmlns:a16="http://schemas.microsoft.com/office/drawing/2014/main" id="{FA4F56EA-0133-D612-5B4C-64B87DB50670}"/>
              </a:ext>
            </a:extLst>
          </p:cNvPr>
          <p:cNvSpPr/>
          <p:nvPr/>
        </p:nvSpPr>
        <p:spPr>
          <a:xfrm>
            <a:off x="5996525" y="4075692"/>
            <a:ext cx="1862013" cy="616875"/>
          </a:xfrm>
          <a:prstGeom prst="wedgeRectCallout">
            <a:avLst>
              <a:gd name="adj1" fmla="val -123552"/>
              <a:gd name="adj2" fmla="val 679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Add a card Previous Meat Inspection Officer </a:t>
            </a:r>
          </a:p>
        </p:txBody>
      </p:sp>
      <p:sp>
        <p:nvSpPr>
          <p:cNvPr id="5" name="Rectangular Callout 17">
            <a:extLst>
              <a:ext uri="{FF2B5EF4-FFF2-40B4-BE49-F238E27FC236}">
                <a16:creationId xmlns:a16="http://schemas.microsoft.com/office/drawing/2014/main" id="{316B0759-EB42-EE51-46A3-8396641F504A}"/>
              </a:ext>
            </a:extLst>
          </p:cNvPr>
          <p:cNvSpPr/>
          <p:nvPr/>
        </p:nvSpPr>
        <p:spPr>
          <a:xfrm>
            <a:off x="7291966" y="1603513"/>
            <a:ext cx="1166274" cy="365084"/>
          </a:xfrm>
          <a:prstGeom prst="wedgeRectCallout">
            <a:avLst>
              <a:gd name="adj1" fmla="val 51242"/>
              <a:gd name="adj2" fmla="val 1801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Remove “x”</a:t>
            </a:r>
          </a:p>
        </p:txBody>
      </p:sp>
      <p:sp>
        <p:nvSpPr>
          <p:cNvPr id="6" name="Rectangular Callout 17">
            <a:extLst>
              <a:ext uri="{FF2B5EF4-FFF2-40B4-BE49-F238E27FC236}">
                <a16:creationId xmlns:a16="http://schemas.microsoft.com/office/drawing/2014/main" id="{0A9F1FCC-B64D-10A7-069B-195E5CC76585}"/>
              </a:ext>
            </a:extLst>
          </p:cNvPr>
          <p:cNvSpPr/>
          <p:nvPr/>
        </p:nvSpPr>
        <p:spPr>
          <a:xfrm>
            <a:off x="1123078" y="1705893"/>
            <a:ext cx="1540609" cy="365084"/>
          </a:xfrm>
          <a:prstGeom prst="wedgeRectCallout">
            <a:avLst>
              <a:gd name="adj1" fmla="val 51242"/>
              <a:gd name="adj2" fmla="val 1801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Make landscape style</a:t>
            </a:r>
          </a:p>
        </p:txBody>
      </p:sp>
      <p:sp>
        <p:nvSpPr>
          <p:cNvPr id="7" name="Rectangular Callout 17">
            <a:extLst>
              <a:ext uri="{FF2B5EF4-FFF2-40B4-BE49-F238E27FC236}">
                <a16:creationId xmlns:a16="http://schemas.microsoft.com/office/drawing/2014/main" id="{E15838B7-4E78-7ECA-EE0A-D04849B8A4C5}"/>
              </a:ext>
            </a:extLst>
          </p:cNvPr>
          <p:cNvSpPr/>
          <p:nvPr/>
        </p:nvSpPr>
        <p:spPr>
          <a:xfrm>
            <a:off x="6360959" y="2938994"/>
            <a:ext cx="1862013" cy="616875"/>
          </a:xfrm>
          <a:prstGeom prst="wedgeRectCallout">
            <a:avLst>
              <a:gd name="adj1" fmla="val -123552"/>
              <a:gd name="adj2" fmla="val 679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“Code” to Employee number</a:t>
            </a:r>
          </a:p>
        </p:txBody>
      </p:sp>
      <p:sp>
        <p:nvSpPr>
          <p:cNvPr id="9" name="Rectangular Callout 13">
            <a:extLst>
              <a:ext uri="{FF2B5EF4-FFF2-40B4-BE49-F238E27FC236}">
                <a16:creationId xmlns:a16="http://schemas.microsoft.com/office/drawing/2014/main" id="{96716B59-D47D-5191-AC11-96DC6AF270F7}"/>
              </a:ext>
            </a:extLst>
          </p:cNvPr>
          <p:cNvSpPr/>
          <p:nvPr/>
        </p:nvSpPr>
        <p:spPr>
          <a:xfrm>
            <a:off x="2863078" y="928072"/>
            <a:ext cx="2227580" cy="642960"/>
          </a:xfrm>
          <a:prstGeom prst="wedgeRectCallout">
            <a:avLst>
              <a:gd name="adj1" fmla="val 26165"/>
              <a:gd name="adj2" fmla="val 205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sz="1100" dirty="0">
                <a:ea typeface="Calibri" panose="020F0502020204030204" pitchFamily="34" charset="0"/>
                <a:cs typeface="Times New Roman" panose="02020603050405020304" pitchFamily="18" charset="0"/>
              </a:rPr>
              <a:t>Change to Current Meat Inspection Officer</a:t>
            </a:r>
            <a:endParaRPr lang="en-PH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ular Callout 13">
            <a:extLst>
              <a:ext uri="{FF2B5EF4-FFF2-40B4-BE49-F238E27FC236}">
                <a16:creationId xmlns:a16="http://schemas.microsoft.com/office/drawing/2014/main" id="{0D2EB6A4-C520-9233-9EB4-B96A8DEA4535}"/>
              </a:ext>
            </a:extLst>
          </p:cNvPr>
          <p:cNvSpPr/>
          <p:nvPr/>
        </p:nvSpPr>
        <p:spPr>
          <a:xfrm>
            <a:off x="5632783" y="5639824"/>
            <a:ext cx="2227580" cy="642960"/>
          </a:xfrm>
          <a:prstGeom prst="wedgeRectCallout">
            <a:avLst>
              <a:gd name="adj1" fmla="val -160044"/>
              <a:gd name="adj2" fmla="val 636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Change address format to “street, barangay, city, province and the design make landscape</a:t>
            </a:r>
          </a:p>
        </p:txBody>
      </p:sp>
    </p:spTree>
    <p:extLst>
      <p:ext uri="{BB962C8B-B14F-4D97-AF65-F5344CB8AC3E}">
        <p14:creationId xmlns:p14="http://schemas.microsoft.com/office/powerpoint/2010/main" val="424171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5DF925D-96D2-3A69-4F40-9B6F72D8A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5" y="633620"/>
            <a:ext cx="9024730" cy="5590760"/>
          </a:xfrm>
          <a:prstGeom prst="rect">
            <a:avLst/>
          </a:prstGeom>
        </p:spPr>
      </p:pic>
      <p:sp>
        <p:nvSpPr>
          <p:cNvPr id="8" name="Rectangular Callout 23">
            <a:extLst>
              <a:ext uri="{FF2B5EF4-FFF2-40B4-BE49-F238E27FC236}">
                <a16:creationId xmlns:a16="http://schemas.microsoft.com/office/drawing/2014/main" id="{2A4F4A71-ECDF-1352-BB00-5744177704A3}"/>
              </a:ext>
            </a:extLst>
          </p:cNvPr>
          <p:cNvSpPr/>
          <p:nvPr/>
        </p:nvSpPr>
        <p:spPr>
          <a:xfrm>
            <a:off x="7114196" y="1759020"/>
            <a:ext cx="2442845" cy="371475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Change to Add disease or condition</a:t>
            </a:r>
          </a:p>
        </p:txBody>
      </p:sp>
      <p:sp>
        <p:nvSpPr>
          <p:cNvPr id="9" name="Rectangular Callout 23">
            <a:extLst>
              <a:ext uri="{FF2B5EF4-FFF2-40B4-BE49-F238E27FC236}">
                <a16:creationId xmlns:a16="http://schemas.microsoft.com/office/drawing/2014/main" id="{DDEFB504-0D1C-D6F3-B688-C6216076A90F}"/>
              </a:ext>
            </a:extLst>
          </p:cNvPr>
          <p:cNvSpPr/>
          <p:nvPr/>
        </p:nvSpPr>
        <p:spPr>
          <a:xfrm>
            <a:off x="2005483" y="1351722"/>
            <a:ext cx="2442845" cy="815217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Diseases and Conditions during Ante-mortem Inspection in Slaughterhouse ( same for Poultry Dressing Plant)</a:t>
            </a:r>
            <a:endParaRPr lang="en-PH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ular Callout 23">
            <a:extLst>
              <a:ext uri="{FF2B5EF4-FFF2-40B4-BE49-F238E27FC236}">
                <a16:creationId xmlns:a16="http://schemas.microsoft.com/office/drawing/2014/main" id="{A356B2D0-795A-F773-818E-6974C4E3C8E2}"/>
              </a:ext>
            </a:extLst>
          </p:cNvPr>
          <p:cNvSpPr/>
          <p:nvPr/>
        </p:nvSpPr>
        <p:spPr>
          <a:xfrm>
            <a:off x="177942" y="2674960"/>
            <a:ext cx="1609916" cy="456553"/>
          </a:xfrm>
          <a:prstGeom prst="wedgeRectCallout">
            <a:avLst>
              <a:gd name="adj1" fmla="val -28655"/>
              <a:gd name="adj2" fmla="val 1610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Diseases and Conditions</a:t>
            </a:r>
            <a:endParaRPr lang="en-PH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ular Callout 23">
            <a:extLst>
              <a:ext uri="{FF2B5EF4-FFF2-40B4-BE49-F238E27FC236}">
                <a16:creationId xmlns:a16="http://schemas.microsoft.com/office/drawing/2014/main" id="{055B146C-2694-45F7-7AB7-7DA8D28316C2}"/>
              </a:ext>
            </a:extLst>
          </p:cNvPr>
          <p:cNvSpPr/>
          <p:nvPr/>
        </p:nvSpPr>
        <p:spPr>
          <a:xfrm>
            <a:off x="4695674" y="2303421"/>
            <a:ext cx="2442845" cy="456553"/>
          </a:xfrm>
          <a:prstGeom prst="wedgeRectCallout">
            <a:avLst>
              <a:gd name="adj1" fmla="val -101663"/>
              <a:gd name="adj2" fmla="val 2164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a checkbox filter</a:t>
            </a:r>
          </a:p>
        </p:txBody>
      </p:sp>
      <p:sp>
        <p:nvSpPr>
          <p:cNvPr id="12" name="Rectangular Callout 23">
            <a:extLst>
              <a:ext uri="{FF2B5EF4-FFF2-40B4-BE49-F238E27FC236}">
                <a16:creationId xmlns:a16="http://schemas.microsoft.com/office/drawing/2014/main" id="{AC0B8E7F-43AE-9C15-0014-08F9D1CD4D15}"/>
              </a:ext>
            </a:extLst>
          </p:cNvPr>
          <p:cNvSpPr/>
          <p:nvPr/>
        </p:nvSpPr>
        <p:spPr>
          <a:xfrm>
            <a:off x="1880846" y="3997764"/>
            <a:ext cx="1609916" cy="456553"/>
          </a:xfrm>
          <a:prstGeom prst="wedgeRectCallout">
            <a:avLst>
              <a:gd name="adj1" fmla="val -106855"/>
              <a:gd name="adj2" fmla="val 1551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a typeface="Calibri" panose="020F0502020204030204" pitchFamily="34" charset="0"/>
                <a:cs typeface="Times New Roman" panose="02020603050405020304" pitchFamily="18" charset="0"/>
              </a:rPr>
              <a:t>Change Poultry to Poultry Dressing Plant</a:t>
            </a:r>
            <a:endParaRPr lang="en-PH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ular Callout 34">
            <a:extLst>
              <a:ext uri="{FF2B5EF4-FFF2-40B4-BE49-F238E27FC236}">
                <a16:creationId xmlns:a16="http://schemas.microsoft.com/office/drawing/2014/main" id="{FC17B627-9057-559E-FD51-E19CD35CAC39}"/>
              </a:ext>
            </a:extLst>
          </p:cNvPr>
          <p:cNvSpPr/>
          <p:nvPr/>
        </p:nvSpPr>
        <p:spPr>
          <a:xfrm>
            <a:off x="3490762" y="4134861"/>
            <a:ext cx="4805099" cy="819785"/>
          </a:xfrm>
          <a:prstGeom prst="wedgeRectCallout">
            <a:avLst>
              <a:gd name="adj1" fmla="val 16351"/>
              <a:gd name="adj2" fmla="val -113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Table Column order: Code  -  Disease / Condition – </a:t>
            </a:r>
            <a:r>
              <a:rPr lang="en-PH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Judgement – </a:t>
            </a:r>
            <a:r>
              <a:rPr lang="en-PH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Species- Disease Status-ACTIONS and Spacing of Table data</a:t>
            </a:r>
          </a:p>
        </p:txBody>
      </p:sp>
    </p:spTree>
    <p:extLst>
      <p:ext uri="{BB962C8B-B14F-4D97-AF65-F5344CB8AC3E}">
        <p14:creationId xmlns:p14="http://schemas.microsoft.com/office/powerpoint/2010/main" val="1723936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D5DB8F-24A5-F08E-5142-C4AD90D50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59" y="2388176"/>
            <a:ext cx="8676881" cy="2081648"/>
          </a:xfrm>
          <a:prstGeom prst="rect">
            <a:avLst/>
          </a:prstGeom>
        </p:spPr>
      </p:pic>
      <p:sp>
        <p:nvSpPr>
          <p:cNvPr id="9" name="Rectangular Callout 23">
            <a:extLst>
              <a:ext uri="{FF2B5EF4-FFF2-40B4-BE49-F238E27FC236}">
                <a16:creationId xmlns:a16="http://schemas.microsoft.com/office/drawing/2014/main" id="{FDD1A8A4-867F-061D-ADC1-E294FA34B4C3}"/>
              </a:ext>
            </a:extLst>
          </p:cNvPr>
          <p:cNvSpPr/>
          <p:nvPr/>
        </p:nvSpPr>
        <p:spPr>
          <a:xfrm>
            <a:off x="6467595" y="2388177"/>
            <a:ext cx="2442845" cy="492946"/>
          </a:xfrm>
          <a:prstGeom prst="wedgeRectCallout">
            <a:avLst>
              <a:gd name="adj1" fmla="val -86758"/>
              <a:gd name="adj2" fmla="val 1139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Suggestion: Use tick-boxes when selecting for multiple species</a:t>
            </a:r>
            <a:endParaRPr lang="en-PH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ular Callout 23">
            <a:extLst>
              <a:ext uri="{FF2B5EF4-FFF2-40B4-BE49-F238E27FC236}">
                <a16:creationId xmlns:a16="http://schemas.microsoft.com/office/drawing/2014/main" id="{9304FFBA-CEAC-7394-8DB3-8F89E7A584BD}"/>
              </a:ext>
            </a:extLst>
          </p:cNvPr>
          <p:cNvSpPr/>
          <p:nvPr/>
        </p:nvSpPr>
        <p:spPr>
          <a:xfrm>
            <a:off x="2853213" y="2388175"/>
            <a:ext cx="1336650" cy="331302"/>
          </a:xfrm>
          <a:prstGeom prst="wedgeRectCallout">
            <a:avLst>
              <a:gd name="adj1" fmla="val -8542"/>
              <a:gd name="adj2" fmla="val 177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176808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BBD240C-4EB6-5179-177E-596FA324D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25" y="1866278"/>
            <a:ext cx="8560793" cy="434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ular Callout 26">
            <a:extLst>
              <a:ext uri="{FF2B5EF4-FFF2-40B4-BE49-F238E27FC236}">
                <a16:creationId xmlns:a16="http://schemas.microsoft.com/office/drawing/2014/main" id="{ADCE2BF5-DE38-B31B-B5F9-5C5F322290FB}"/>
              </a:ext>
            </a:extLst>
          </p:cNvPr>
          <p:cNvSpPr/>
          <p:nvPr/>
        </p:nvSpPr>
        <p:spPr>
          <a:xfrm>
            <a:off x="3383667" y="1866278"/>
            <a:ext cx="2049724" cy="446958"/>
          </a:xfrm>
          <a:prstGeom prst="wedgeRectCallout">
            <a:avLst>
              <a:gd name="adj1" fmla="val -27328"/>
              <a:gd name="adj2" fmla="val 90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PH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Add a column for judgement</a:t>
            </a:r>
          </a:p>
        </p:txBody>
      </p:sp>
      <p:sp>
        <p:nvSpPr>
          <p:cNvPr id="9" name="Rectangular Callout 34">
            <a:extLst>
              <a:ext uri="{FF2B5EF4-FFF2-40B4-BE49-F238E27FC236}">
                <a16:creationId xmlns:a16="http://schemas.microsoft.com/office/drawing/2014/main" id="{4ADD213A-B1DD-ACEE-E35E-F665D88D2917}"/>
              </a:ext>
            </a:extLst>
          </p:cNvPr>
          <p:cNvSpPr/>
          <p:nvPr/>
        </p:nvSpPr>
        <p:spPr>
          <a:xfrm>
            <a:off x="3169077" y="3724980"/>
            <a:ext cx="6224905" cy="819785"/>
          </a:xfrm>
          <a:prstGeom prst="wedgeRectCallout">
            <a:avLst>
              <a:gd name="adj1" fmla="val -22536"/>
              <a:gd name="adj2" fmla="val -1654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Table Column order: Code  -  Disease / Condition – Judgement – Organs/Parts – Species- Disease Status-ACTIONS and Spacing of Table data</a:t>
            </a:r>
          </a:p>
        </p:txBody>
      </p:sp>
    </p:spTree>
    <p:extLst>
      <p:ext uri="{BB962C8B-B14F-4D97-AF65-F5344CB8AC3E}">
        <p14:creationId xmlns:p14="http://schemas.microsoft.com/office/powerpoint/2010/main" val="2285836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12245</TotalTime>
  <Words>398</Words>
  <Application>Microsoft Office PowerPoint</Application>
  <PresentationFormat>On-screen Show (4:3)</PresentationFormat>
  <Paragraphs>59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AIPLIRS Unedited presentation (POSMD)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OSEC - STAFF</dc:creator>
  <cp:lastModifiedBy>NMIS-ICT-PC4</cp:lastModifiedBy>
  <cp:revision>43</cp:revision>
  <dcterms:created xsi:type="dcterms:W3CDTF">2020-02-04T06:29:46Z</dcterms:created>
  <dcterms:modified xsi:type="dcterms:W3CDTF">2022-08-11T03:16:24Z</dcterms:modified>
</cp:coreProperties>
</file>