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70" r:id="rId4"/>
    <p:sldId id="271" r:id="rId5"/>
    <p:sldId id="290" r:id="rId6"/>
    <p:sldId id="291" r:id="rId7"/>
    <p:sldId id="280" r:id="rId8"/>
    <p:sldId id="286" r:id="rId9"/>
    <p:sldId id="287" r:id="rId10"/>
    <p:sldId id="288" r:id="rId11"/>
    <p:sldId id="289" r:id="rId12"/>
    <p:sldId id="292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uTyJDvoS+Mg+07U0ZFxMh4GM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751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19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11866" y="1122363"/>
            <a:ext cx="683260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6000"/>
              <a:buFont typeface="Calibri"/>
              <a:buNone/>
              <a:defRPr sz="6000"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11866" y="3602038"/>
            <a:ext cx="6832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148433" y="144463"/>
            <a:ext cx="1308892" cy="128870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222958"/>
            <a:ext cx="1487308" cy="1487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169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269507" y="1503363"/>
            <a:ext cx="7374859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Automated In-Plant Line Inspection Reporting System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40686" y="4118126"/>
            <a:ext cx="6832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 err="1"/>
              <a:t>Jufrey</a:t>
            </a:r>
            <a:r>
              <a:rPr lang="en-PH" sz="1800" dirty="0"/>
              <a:t> Niño E. </a:t>
            </a:r>
            <a:r>
              <a:rPr lang="en-PH" sz="1800" dirty="0" err="1"/>
              <a:t>Bayog</a:t>
            </a: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John Paul S. </a:t>
            </a:r>
            <a:r>
              <a:rPr lang="en-PH" sz="1800" dirty="0" err="1"/>
              <a:t>Bobila</a:t>
            </a:r>
            <a:r>
              <a:rPr lang="en-PH" sz="1800" dirty="0"/>
              <a:t>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Systems Development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PIMD-ICT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09B9-FDA3-36A1-FBC1-C034934E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-180292"/>
            <a:ext cx="7886700" cy="1325563"/>
          </a:xfrm>
        </p:spPr>
        <p:txBody>
          <a:bodyPr>
            <a:normAutofit/>
          </a:bodyPr>
          <a:lstStyle/>
          <a:p>
            <a:r>
              <a:rPr lang="en-PH" sz="2800" b="1" dirty="0"/>
              <a:t>Plant Operation Standards </a:t>
            </a:r>
            <a:br>
              <a:rPr lang="en-PH" sz="2800" b="1" dirty="0"/>
            </a:br>
            <a:r>
              <a:rPr lang="en-PH" sz="2800" b="1" dirty="0"/>
              <a:t>and Monitoring Section (POSMS)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A904-0ED1-33A8-FB80-3698487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81563"/>
            <a:ext cx="7886700" cy="4351338"/>
          </a:xfrm>
        </p:spPr>
        <p:txBody>
          <a:bodyPr>
            <a:noAutofit/>
          </a:bodyPr>
          <a:lstStyle/>
          <a:p>
            <a:r>
              <a:rPr lang="en-US" sz="1900" b="1" dirty="0"/>
              <a:t>Viewing of Summary (Regional Data)</a:t>
            </a:r>
          </a:p>
          <a:p>
            <a:pPr lvl="1"/>
            <a:r>
              <a:rPr lang="en-US" sz="1600" dirty="0"/>
              <a:t>Receiving of Animals</a:t>
            </a:r>
          </a:p>
          <a:p>
            <a:pPr lvl="1"/>
            <a:r>
              <a:rPr lang="en-US" sz="1600" dirty="0"/>
              <a:t>Fir for Slaughter</a:t>
            </a:r>
          </a:p>
          <a:p>
            <a:pPr lvl="1"/>
            <a:r>
              <a:rPr lang="en-US" sz="1600" dirty="0"/>
              <a:t>Fit for Human Consumption</a:t>
            </a:r>
          </a:p>
          <a:p>
            <a:pPr lvl="1"/>
            <a:r>
              <a:rPr lang="en-US" sz="1600" dirty="0"/>
              <a:t>Condemnation Report</a:t>
            </a:r>
          </a:p>
          <a:p>
            <a:pPr lvl="1"/>
            <a:r>
              <a:rPr lang="en-US" sz="1600" dirty="0"/>
              <a:t>Meat Inspection Report</a:t>
            </a:r>
          </a:p>
          <a:p>
            <a:r>
              <a:rPr lang="en-US" sz="1900" b="1" dirty="0"/>
              <a:t>Modify Meat Establishment account (ME)</a:t>
            </a:r>
          </a:p>
          <a:p>
            <a:pPr lvl="1"/>
            <a:r>
              <a:rPr lang="en-US" sz="1600" dirty="0"/>
              <a:t>Approval</a:t>
            </a:r>
          </a:p>
          <a:p>
            <a:pPr lvl="1"/>
            <a:r>
              <a:rPr lang="en-US" sz="1600" dirty="0"/>
              <a:t>Activate / Deactivate</a:t>
            </a:r>
          </a:p>
          <a:p>
            <a:r>
              <a:rPr lang="en-US" sz="1900" b="1" dirty="0"/>
              <a:t>Modify Meat Inspection Officer account (MIO) </a:t>
            </a:r>
          </a:p>
          <a:p>
            <a:pPr lvl="1"/>
            <a:r>
              <a:rPr lang="en-US" sz="1600" dirty="0"/>
              <a:t>Approval</a:t>
            </a:r>
          </a:p>
          <a:p>
            <a:pPr lvl="1"/>
            <a:r>
              <a:rPr lang="en-US" sz="1600" dirty="0"/>
              <a:t>Activate / Deactivate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Assigned</a:t>
            </a:r>
          </a:p>
          <a:p>
            <a:r>
              <a:rPr lang="en-US" sz="1900" b="1" dirty="0"/>
              <a:t>Approval of Meat Inspection Officer account (MIO)</a:t>
            </a:r>
          </a:p>
          <a:p>
            <a:r>
              <a:rPr lang="en-US" sz="1900" dirty="0"/>
              <a:t>Viewing of  profile</a:t>
            </a:r>
          </a:p>
          <a:p>
            <a:pPr lvl="1"/>
            <a:r>
              <a:rPr lang="en-US" sz="1500" dirty="0"/>
              <a:t>Plant Operation and Standards Monitoring Section</a:t>
            </a:r>
          </a:p>
          <a:p>
            <a:pPr lvl="1"/>
            <a:r>
              <a:rPr lang="en-US" sz="1500" dirty="0"/>
              <a:t>Meat Inspection Officer</a:t>
            </a:r>
          </a:p>
          <a:p>
            <a:pPr lvl="1"/>
            <a:r>
              <a:rPr lang="en-US" sz="1500" dirty="0"/>
              <a:t>Meat Establishment</a:t>
            </a:r>
          </a:p>
        </p:txBody>
      </p:sp>
    </p:spTree>
    <p:extLst>
      <p:ext uri="{BB962C8B-B14F-4D97-AF65-F5344CB8AC3E}">
        <p14:creationId xmlns:p14="http://schemas.microsoft.com/office/powerpoint/2010/main" val="211886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828B-E5F9-0CE0-90B2-801F8887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4" y="-98474"/>
            <a:ext cx="7886700" cy="1184579"/>
          </a:xfrm>
        </p:spPr>
        <p:txBody>
          <a:bodyPr>
            <a:normAutofit/>
          </a:bodyPr>
          <a:lstStyle/>
          <a:p>
            <a:r>
              <a:rPr lang="en-PH" sz="2800" b="1" dirty="0"/>
              <a:t>Plant Operation Standards </a:t>
            </a:r>
            <a:br>
              <a:rPr lang="en-PH" sz="2800" b="1" dirty="0"/>
            </a:br>
            <a:r>
              <a:rPr lang="en-PH" sz="2800" b="1" dirty="0"/>
              <a:t>and Monitoring Division (POSMD)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E842-28F7-3C59-2836-56B74040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582" y="1057969"/>
            <a:ext cx="7886700" cy="5230290"/>
          </a:xfrm>
        </p:spPr>
        <p:txBody>
          <a:bodyPr>
            <a:normAutofit lnSpcReduction="10000"/>
          </a:bodyPr>
          <a:lstStyle/>
          <a:p>
            <a:r>
              <a:rPr lang="en-US" sz="1900" b="1" dirty="0"/>
              <a:t>Viewing of Summary (National Data)</a:t>
            </a:r>
          </a:p>
          <a:p>
            <a:pPr lvl="1"/>
            <a:r>
              <a:rPr lang="en-US" sz="1800" dirty="0"/>
              <a:t>Receiving of Animals</a:t>
            </a:r>
          </a:p>
          <a:p>
            <a:pPr lvl="1"/>
            <a:r>
              <a:rPr lang="en-US" sz="1800" dirty="0"/>
              <a:t>Fir for Slaughter</a:t>
            </a:r>
          </a:p>
          <a:p>
            <a:pPr lvl="1"/>
            <a:r>
              <a:rPr lang="en-US" sz="1800" dirty="0"/>
              <a:t>Fit for Human Consumption</a:t>
            </a:r>
          </a:p>
          <a:p>
            <a:pPr lvl="1"/>
            <a:r>
              <a:rPr lang="en-US" sz="1800" dirty="0"/>
              <a:t>Condemnation Report</a:t>
            </a:r>
          </a:p>
          <a:p>
            <a:pPr lvl="1"/>
            <a:r>
              <a:rPr lang="en-US" sz="1800" dirty="0"/>
              <a:t>Meat Inspection Report</a:t>
            </a:r>
          </a:p>
          <a:p>
            <a:r>
              <a:rPr lang="en-US" sz="1900" b="1" dirty="0"/>
              <a:t>Modify Diseases</a:t>
            </a:r>
          </a:p>
          <a:p>
            <a:pPr lvl="1"/>
            <a:r>
              <a:rPr lang="en-US" sz="1800" dirty="0"/>
              <a:t>Save, Update, Delete, View</a:t>
            </a:r>
          </a:p>
          <a:p>
            <a:r>
              <a:rPr lang="en-US" sz="1900" b="1" dirty="0"/>
              <a:t>Modify Plant Operation and Standards Monitoring Section account (POSMS)</a:t>
            </a:r>
          </a:p>
          <a:p>
            <a:pPr lvl="1"/>
            <a:r>
              <a:rPr lang="en-US" sz="1800" dirty="0"/>
              <a:t>Approval</a:t>
            </a:r>
          </a:p>
          <a:p>
            <a:pPr lvl="1"/>
            <a:r>
              <a:rPr lang="en-US" sz="1800" dirty="0"/>
              <a:t>Activate / Deactivate</a:t>
            </a:r>
          </a:p>
          <a:p>
            <a:r>
              <a:rPr lang="en-US" sz="1900" b="1" dirty="0"/>
              <a:t>Viewing profile of </a:t>
            </a:r>
          </a:p>
          <a:p>
            <a:pPr lvl="1"/>
            <a:r>
              <a:rPr lang="en-US" sz="1800" dirty="0"/>
              <a:t>Plant Operation and Standards Monitoring Section, </a:t>
            </a:r>
          </a:p>
          <a:p>
            <a:pPr lvl="1"/>
            <a:r>
              <a:rPr lang="en-US" sz="1800" dirty="0"/>
              <a:t>Meat Inspection Officer </a:t>
            </a:r>
          </a:p>
          <a:p>
            <a:pPr lvl="1"/>
            <a:r>
              <a:rPr lang="en-US" sz="1800" dirty="0"/>
              <a:t>Meat Establishment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550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B6AE-BE25-8CA4-08F7-680E9C71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 Forward / Next Phase</a:t>
            </a:r>
            <a:endParaRPr lang="en-PH" dirty="0"/>
          </a:p>
        </p:txBody>
      </p:sp>
      <p:sp>
        <p:nvSpPr>
          <p:cNvPr id="4" name="Google Shape;187;p37">
            <a:extLst>
              <a:ext uri="{FF2B5EF4-FFF2-40B4-BE49-F238E27FC236}">
                <a16:creationId xmlns:a16="http://schemas.microsoft.com/office/drawing/2014/main" id="{E2F153D9-B17F-EA8F-AA23-0035B84260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MIC - Meat Inspection Certificate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STDR - Service Transaction Disease Report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FADIR - Food Animal Disease Incident Report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MSQA - Meat Safety and Quality Assurance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Dashboard for analytics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36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F655-FE03-44D1-82EC-A38F8B5D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49EF-17C6-4835-92C7-D98D4AFD0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Introduction</a:t>
            </a:r>
          </a:p>
          <a:p>
            <a:r>
              <a:rPr lang="en-PH" dirty="0"/>
              <a:t>Advantages</a:t>
            </a:r>
          </a:p>
          <a:p>
            <a:r>
              <a:rPr lang="en-GB" sz="2800" dirty="0"/>
              <a:t>Features and Capabilities</a:t>
            </a:r>
          </a:p>
          <a:p>
            <a:r>
              <a:rPr lang="en-GB" sz="2800" dirty="0"/>
              <a:t>User Requirements</a:t>
            </a:r>
            <a:endParaRPr lang="en-PH" dirty="0"/>
          </a:p>
          <a:p>
            <a:r>
              <a:rPr lang="en-PH" dirty="0"/>
              <a:t>Users</a:t>
            </a:r>
          </a:p>
          <a:p>
            <a:r>
              <a:rPr lang="en-GB" sz="2800" dirty="0"/>
              <a:t>Way Forward / Next Phase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746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9691-29A5-4F1E-99F0-3E96ACDA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the NMIS AIPLIRS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761D-A0B4-48B4-A5D6-098715BB6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Automated In-Plant Line Inspection Reporting System (AIPLIRS) is a system that can be use by the Plant Operation Standards and  Monitoring Division for generating report of Inspection such as Antemortem, Postmortem and Diseases at  real-time reporting. </a:t>
            </a:r>
          </a:p>
          <a:p>
            <a:r>
              <a:rPr lang="en-US" dirty="0"/>
              <a:t>It generates and help the office for the Monitoring of daily report, monthly report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8323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77DD-ED9A-4383-B68C-4BD05757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218"/>
            <a:ext cx="7886700" cy="1325563"/>
          </a:xfrm>
        </p:spPr>
        <p:txBody>
          <a:bodyPr/>
          <a:lstStyle/>
          <a:p>
            <a:r>
              <a:rPr lang="en-PH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4E6C-3C07-447E-AB14-90D3396B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94781"/>
            <a:ext cx="7886700" cy="4351338"/>
          </a:xfrm>
        </p:spPr>
        <p:txBody>
          <a:bodyPr/>
          <a:lstStyle/>
          <a:p>
            <a:r>
              <a:rPr lang="en-US" dirty="0"/>
              <a:t>Provide an </a:t>
            </a:r>
            <a:r>
              <a:rPr lang="en-PH" dirty="0"/>
              <a:t>real-time</a:t>
            </a:r>
            <a:r>
              <a:rPr lang="en-US" dirty="0"/>
              <a:t> of reporting for Meat Inspection Officer, Meat Establishments, </a:t>
            </a:r>
            <a:r>
              <a:rPr lang="en-US" dirty="0" err="1"/>
              <a:t>Palnt</a:t>
            </a:r>
            <a:r>
              <a:rPr lang="en-US" dirty="0"/>
              <a:t> Operation and Standards Monitoring Section, Plant Operation and Standards Monitoring Division accounts</a:t>
            </a:r>
          </a:p>
          <a:p>
            <a:r>
              <a:rPr lang="en-US" dirty="0"/>
              <a:t>Monitoring Inspection</a:t>
            </a:r>
          </a:p>
          <a:p>
            <a:r>
              <a:rPr lang="en-US" dirty="0"/>
              <a:t>Diseases reports</a:t>
            </a:r>
          </a:p>
          <a:p>
            <a:r>
              <a:rPr lang="en-US" dirty="0"/>
              <a:t>Meat Establishment list</a:t>
            </a:r>
          </a:p>
          <a:p>
            <a:r>
              <a:rPr lang="en-US" dirty="0"/>
              <a:t>Meat Inspection Officer list</a:t>
            </a:r>
          </a:p>
          <a:p>
            <a:pPr marL="1143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8021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29BF-1914-A0CB-4F01-8414EDE4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Features and Capabilities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0693-1C64-AD82-8F71-8DB292E4E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Generating of Meat Inspection Report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Filtering data from National to Municipality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Date range filtering such as monthly or Weekly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Conducting inspection that can viewable real-time on POSMD and POSMS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List of Diseases, Meat Establishment, Meat Inspection Officer, POSMS and POSMD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Assigning of MIO for the specific 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189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43BD-20D1-2FAE-5B52-AE012133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User Requirements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CDB60-EB1D-524C-1314-CC5184EB0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-30003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Additional Roles (Meat Establishment) 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Generating Reports real-time from field to Central Office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Date range Filtering in all reports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Receiving of animals, Fit for slaughter and Fit for human consumption reports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Condemnation reports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Validation of email upon registration (POSMS, MIO, ME)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Approval of account for the desired role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Diseases reports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Viewing of profile and their transactions both ME and MIO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Email Activation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Diseases page (Ante-mortem and Post-mortem can add, edit, delete, viewing)</a:t>
            </a:r>
          </a:p>
          <a:p>
            <a:pPr marL="457200" lvl="0" indent="-3000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 dirty="0"/>
              <a:t>Registration of every account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552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4E88-82B4-4580-8F3E-0E88177E8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Plant Operation Standards and Monitoring Division (POSMD)</a:t>
            </a:r>
          </a:p>
          <a:p>
            <a:r>
              <a:rPr lang="en-PH" dirty="0"/>
              <a:t>Plant Operation Standards and Monitoring Section (POSMS)</a:t>
            </a:r>
          </a:p>
          <a:p>
            <a:r>
              <a:rPr lang="en-PH" dirty="0"/>
              <a:t>Meat Inspection Officer (MIO)</a:t>
            </a:r>
          </a:p>
          <a:p>
            <a:r>
              <a:rPr lang="en-PH" dirty="0"/>
              <a:t>Meat Establishment (ME)</a:t>
            </a:r>
          </a:p>
        </p:txBody>
      </p:sp>
    </p:spTree>
    <p:extLst>
      <p:ext uri="{BB962C8B-B14F-4D97-AF65-F5344CB8AC3E}">
        <p14:creationId xmlns:p14="http://schemas.microsoft.com/office/powerpoint/2010/main" val="360328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C80B-8C96-253D-A22C-539DB18B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4" y="28136"/>
            <a:ext cx="2663190" cy="973871"/>
          </a:xfrm>
        </p:spPr>
        <p:txBody>
          <a:bodyPr>
            <a:normAutofit/>
          </a:bodyPr>
          <a:lstStyle/>
          <a:p>
            <a:r>
              <a:rPr lang="en-PH" sz="2800" b="1" dirty="0"/>
              <a:t>Meat Establishment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25F1-A3CA-7C82-9927-F611B5887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259" y="1239263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PH" b="1" dirty="0"/>
              <a:t>Receiving of live animals </a:t>
            </a:r>
          </a:p>
          <a:p>
            <a:pPr lvl="1"/>
            <a:r>
              <a:rPr lang="en-PH" dirty="0"/>
              <a:t>meat dealer</a:t>
            </a:r>
          </a:p>
          <a:p>
            <a:r>
              <a:rPr lang="en-PH" b="1" dirty="0"/>
              <a:t>Validate documentary requirements</a:t>
            </a:r>
          </a:p>
          <a:p>
            <a:pPr lvl="1"/>
            <a:r>
              <a:rPr lang="en-PH" dirty="0"/>
              <a:t>Shipping Permit</a:t>
            </a:r>
          </a:p>
          <a:p>
            <a:pPr lvl="1"/>
            <a:r>
              <a:rPr lang="en-PH" dirty="0"/>
              <a:t>Veterinary Health Certificate</a:t>
            </a:r>
          </a:p>
          <a:p>
            <a:pPr lvl="1"/>
            <a:r>
              <a:rPr lang="en-PH" dirty="0"/>
              <a:t>Certificate of ownership / Transfer</a:t>
            </a:r>
          </a:p>
          <a:p>
            <a:r>
              <a:rPr lang="en-PH" b="1" dirty="0"/>
              <a:t>Viewing of Daily Report of Receiving (DRR)</a:t>
            </a:r>
          </a:p>
          <a:p>
            <a:pPr lvl="1"/>
            <a:r>
              <a:rPr lang="en-PH" dirty="0"/>
              <a:t>Status</a:t>
            </a:r>
          </a:p>
          <a:p>
            <a:pPr lvl="1"/>
            <a:r>
              <a:rPr lang="en-PH" dirty="0"/>
              <a:t>Details</a:t>
            </a:r>
          </a:p>
          <a:p>
            <a:r>
              <a:rPr lang="en-PH" b="1" dirty="0"/>
              <a:t>Meat Inspection Summary</a:t>
            </a:r>
          </a:p>
          <a:p>
            <a:pPr lvl="1"/>
            <a:r>
              <a:rPr lang="en-PH" dirty="0"/>
              <a:t>Current Meat Establishment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8951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B018-7F4A-0125-BAFB-59974703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16" y="33289"/>
            <a:ext cx="4914021" cy="647748"/>
          </a:xfrm>
        </p:spPr>
        <p:txBody>
          <a:bodyPr>
            <a:normAutofit/>
          </a:bodyPr>
          <a:lstStyle/>
          <a:p>
            <a:r>
              <a:rPr lang="en-PH" sz="2800" b="1" dirty="0"/>
              <a:t>Meat Inspection Officer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4EC8C-4A8A-3CF7-7C31-6F049A17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08173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PH" b="1" dirty="0"/>
              <a:t>Conducting Inspection</a:t>
            </a:r>
          </a:p>
          <a:p>
            <a:pPr lvl="1"/>
            <a:r>
              <a:rPr lang="en-PH" dirty="0"/>
              <a:t>Antemortem</a:t>
            </a:r>
          </a:p>
          <a:p>
            <a:pPr lvl="1"/>
            <a:r>
              <a:rPr lang="en-PH" dirty="0"/>
              <a:t>Postmortem</a:t>
            </a:r>
          </a:p>
          <a:p>
            <a:r>
              <a:rPr lang="en-PH" b="1" dirty="0"/>
              <a:t>Daily Report of Receiving (DRR) 	</a:t>
            </a:r>
          </a:p>
          <a:p>
            <a:pPr lvl="1"/>
            <a:r>
              <a:rPr lang="en-PH" dirty="0"/>
              <a:t>Validate DRR </a:t>
            </a:r>
          </a:p>
          <a:p>
            <a:pPr lvl="1"/>
            <a:r>
              <a:rPr lang="en-PH" dirty="0"/>
              <a:t>Approve</a:t>
            </a:r>
          </a:p>
          <a:p>
            <a:r>
              <a:rPr lang="en-PH" b="1" dirty="0"/>
              <a:t>Generates report </a:t>
            </a:r>
            <a:endParaRPr lang="en-PH" dirty="0"/>
          </a:p>
          <a:p>
            <a:pPr lvl="1"/>
            <a:r>
              <a:rPr lang="en-PH" dirty="0"/>
              <a:t>Plant Operation Standards and Monitoring Section (POSMS)</a:t>
            </a:r>
          </a:p>
          <a:p>
            <a:pPr lvl="1"/>
            <a:r>
              <a:rPr lang="en-PH" dirty="0"/>
              <a:t>Plant Operation Standards and Monitoring Division (POSMD)</a:t>
            </a:r>
          </a:p>
          <a:p>
            <a:r>
              <a:rPr lang="en-PH" b="1" dirty="0"/>
              <a:t>Viewing of Daily Meat Inspection Report (DMIR)</a:t>
            </a:r>
          </a:p>
          <a:p>
            <a:pPr lvl="1"/>
            <a:r>
              <a:rPr lang="en-PH" dirty="0"/>
              <a:t>Meat Dealer</a:t>
            </a:r>
          </a:p>
          <a:p>
            <a:r>
              <a:rPr lang="en-PH" b="1" dirty="0"/>
              <a:t>Meat Inspection Summary</a:t>
            </a:r>
          </a:p>
          <a:p>
            <a:pPr lvl="1"/>
            <a:r>
              <a:rPr lang="en-PH" dirty="0"/>
              <a:t>Meat Establishments assigned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913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11799</TotalTime>
  <Words>583</Words>
  <Application>Microsoft Office PowerPoint</Application>
  <PresentationFormat>On-screen Show (4:3)</PresentationFormat>
  <Paragraphs>116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Automated In-Plant Line Inspection Reporting System</vt:lpstr>
      <vt:lpstr>Presentation Outline</vt:lpstr>
      <vt:lpstr>What is the NMIS AIPLIRS</vt:lpstr>
      <vt:lpstr>Advantages</vt:lpstr>
      <vt:lpstr>Features and Capabilities</vt:lpstr>
      <vt:lpstr>User Requirements</vt:lpstr>
      <vt:lpstr>Users</vt:lpstr>
      <vt:lpstr>Meat Establishment</vt:lpstr>
      <vt:lpstr>Meat Inspection Officer</vt:lpstr>
      <vt:lpstr>Plant Operation Standards  and Monitoring Section (POSMS)</vt:lpstr>
      <vt:lpstr>Plant Operation Standards  and Monitoring Division (POSMD)</vt:lpstr>
      <vt:lpstr>Way Forward / Next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OSEC - STAFF</dc:creator>
  <cp:lastModifiedBy>NMIS-ICT-PC4</cp:lastModifiedBy>
  <cp:revision>39</cp:revision>
  <dcterms:created xsi:type="dcterms:W3CDTF">2020-02-04T06:29:46Z</dcterms:created>
  <dcterms:modified xsi:type="dcterms:W3CDTF">2022-09-22T09:06:08Z</dcterms:modified>
</cp:coreProperties>
</file>