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8BDF925-D161-4150-B068-78DBBD1D364D}">
  <a:tblStyle styleName="Table_0" styleId="{48BDF925-D161-4150-B068-78DBBD1D364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D933496D-9922-4CCF-A779-57A4BADF760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92870170-5D9E-4E78-A755-350A117EA35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82B14598-D294-4E86-A409-78245306668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6C4742F0-E1C6-40CA-B048-B2E6203143C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E3297016-87DB-41DD-ACC0-67526DA6E84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3C3E6D78-518D-4494-848F-318C1EE5943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1) Franja central</a:t>
            </a:r>
            <a:br>
              <a:rPr lang="en"/>
            </a:br>
            <a:r>
              <a:rPr lang="en"/>
              <a:t>2) "Flancos" de reloj</a:t>
            </a:r>
          </a:p>
          <a:p>
            <a:pPr rtl="0" lvl="0">
              <a:buNone/>
            </a:pPr>
            <a:r>
              <a:rPr lang="en"/>
              <a:t>3) Separación &lt;primera parte&gt; - &lt;segunda parte&gt;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Diferencia proporcional entre probabilidades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Empieza en +1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Reparto de las probabilidades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Empieza en +1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Efecto especial: tendencias o &lt;bonus&gt; si caemos en ese estado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La primera acción no tiene impacto por su poca preparación. </a:t>
            </a:r>
          </a:p>
          <a:p>
            <a:pPr rtl="0" lvl="0">
              <a:buNone/>
            </a:pPr>
            <a:r>
              <a:rPr lang="en"/>
              <a:t>Efecto especial tras el descanso</a:t>
            </a:r>
          </a:p>
          <a:p>
            <a:pPr rtl="0" lvl="0">
              <a:buNone/>
            </a:pPr>
            <a:r>
              <a:rPr lang="en"/>
              <a:t>TENDENCIA ALTERADA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256" x="0"/>
            <a:ext cy="4114897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304800" marL="0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114800" x="685800"/>
            <a:ext cy="8819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ctr" rtl="0" indent="1524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2400" i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4800"/>
            </a:lvl1pPr>
            <a:lvl2pPr rtl="0">
              <a:defRPr sz="4800"/>
            </a:lvl2pPr>
            <a:lvl3pPr rtl="0">
              <a:defRPr sz="4800"/>
            </a:lvl3pPr>
            <a:lvl4pPr rtl="0">
              <a:defRPr sz="4800"/>
            </a:lvl4pPr>
            <a:lvl5pPr rtl="0">
              <a:defRPr sz="4800"/>
            </a:lvl5pPr>
            <a:lvl6pPr rtl="0">
              <a:defRPr sz="4800"/>
            </a:lvl6pPr>
            <a:lvl7pPr rtl="0">
              <a:defRPr sz="4800"/>
            </a:lvl7pPr>
            <a:lvl8pPr rtl="0">
              <a:defRPr sz="4800"/>
            </a:lvl8pPr>
            <a:lvl9pPr rtl="0">
              <a:defRPr sz="4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730374" x="457200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730374" x="4645148"/>
            <a:ext cy="4837499" cx="404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5442546" x="0"/>
            <a:ext cy="1430803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5662087" x="457200"/>
            <a:ext cy="90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1pPr>
            <a:lvl2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2pPr>
            <a:lvl3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3pPr>
            <a:lvl4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4pPr>
            <a:lvl5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5pPr>
            <a:lvl6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6pPr>
            <a:lvl7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2400" i="1">
                <a:solidFill>
                  <a:schemeClr val="lt2"/>
                </a:solidFill>
              </a:defRPr>
            </a:lvl7pPr>
            <a:lvl8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2400" i="1">
                <a:solidFill>
                  <a:schemeClr val="lt2"/>
                </a:solidFill>
              </a:defRPr>
            </a:lvl8pPr>
            <a:lvl9pPr algn="ctr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2400" i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6864683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grpSp>
        <p:nvGrpSpPr>
          <p:cNvPr id="8" name="Shape 8"/>
          <p:cNvGrpSpPr/>
          <p:nvPr/>
        </p:nvGrpSpPr>
        <p:grpSpPr>
          <a:xfrm>
            <a:off y="609600" x="3175"/>
            <a:ext cy="3787775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/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207504" x="457200"/>
            <a:ext cy="1392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trike="noStrike" u="none" b="0" cap="none" baseline="0" sz="4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730374" x="457200"/>
            <a:ext cy="4837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 indent="-285750" marL="74295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2319514" x="685800"/>
            <a:ext cy="16505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DESARROLLO DE LOS PARTIDOS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4736075" x="685800"/>
            <a:ext cy="8819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>
                <a:latin typeface="Arial"/>
                <a:ea typeface="Arial"/>
                <a:cs typeface="Arial"/>
                <a:sym typeface="Arial"/>
              </a:rPr>
              <a:t>Definición interna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10" name="Shape 110"/>
          <p:cNvGraphicFramePr/>
          <p:nvPr/>
        </p:nvGraphicFramePr>
        <p:xfrm>
          <a:off y="1496587" x="743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{48BDF925-D161-4150-B068-78DBBD1D364D}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L>
                    <a:lnR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>
                          <a:alpha val="0"/>
                        </a:srgbClr>
                      </a:solidFill>
                      <a:prstDash val="dot"/>
                      <a:round/>
                      <a:headEnd w="med" len="med" type="none"/>
                      <a:tailEnd w="med" len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Shape 111"/>
          <p:cNvSpPr txBox="1"/>
          <p:nvPr/>
        </p:nvSpPr>
        <p:spPr>
          <a:xfrm>
            <a:off y="284050" x="370350"/>
            <a:ext cy="904499" cx="840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Representación de un partido</a:t>
            </a:r>
          </a:p>
          <a:p>
            <a:r>
              <a:t/>
            </a:r>
          </a:p>
        </p:txBody>
      </p:sp>
      <p:sp>
        <p:nvSpPr>
          <p:cNvPr id="112" name="Shape 112"/>
          <p:cNvSpPr/>
          <p:nvPr/>
        </p:nvSpPr>
        <p:spPr>
          <a:xfrm>
            <a:off y="3333150" x="295962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3" name="Shape 113"/>
          <p:cNvSpPr/>
          <p:nvPr/>
        </p:nvSpPr>
        <p:spPr>
          <a:xfrm>
            <a:off y="1393300" x="371172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/>
        </p:nvSpPr>
        <p:spPr>
          <a:xfrm>
            <a:off y="3686737" x="602795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5" name="Shape 115"/>
          <p:cNvSpPr/>
          <p:nvPr/>
        </p:nvSpPr>
        <p:spPr>
          <a:xfrm>
            <a:off y="5961800" x="523290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6" name="Shape 116"/>
          <p:cNvSpPr/>
          <p:nvPr/>
        </p:nvSpPr>
        <p:spPr>
          <a:xfrm>
            <a:off y="5242675" x="754977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7" name="Shape 117"/>
          <p:cNvSpPr txBox="1"/>
          <p:nvPr/>
        </p:nvSpPr>
        <p:spPr>
          <a:xfrm>
            <a:off y="3017425" x="5232900"/>
            <a:ext cy="581400" cx="1925399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Momento de igualdad en el campo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5434375" x="4341500"/>
            <a:ext cy="396900" cx="2073600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Gol del equipo amarillo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4521775" x="6194850"/>
            <a:ext cy="608100" cx="2136900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Momento peligroso del equipo amarillo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2607892" x="2171975"/>
            <a:ext cy="626700" cx="1766999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Ligera superioridad del equipo verde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1095487" x="4126250"/>
            <a:ext cy="401099" cx="1923900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Gol del equipo verde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26" name="Shape 126"/>
          <p:cNvGraphicFramePr/>
          <p:nvPr/>
        </p:nvGraphicFramePr>
        <p:xfrm>
          <a:off y="1496587" x="743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{D933496D-9922-4CCF-A779-57A4BADF760B}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7" name="Shape 127"/>
          <p:cNvSpPr txBox="1"/>
          <p:nvPr/>
        </p:nvSpPr>
        <p:spPr>
          <a:xfrm>
            <a:off y="284050" x="370350"/>
            <a:ext cy="904499" cx="840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Desarrollo sin interferencias. Equipos igualados</a:t>
            </a:r>
          </a:p>
          <a:p>
            <a:r>
              <a:t/>
            </a:r>
          </a:p>
        </p:txBody>
      </p:sp>
      <p:grpSp>
        <p:nvGrpSpPr>
          <p:cNvPr id="128" name="Shape 128"/>
          <p:cNvGrpSpPr/>
          <p:nvPr/>
        </p:nvGrpSpPr>
        <p:grpSpPr>
          <a:xfrm>
            <a:off y="1794350" x="3715400"/>
            <a:ext cy="2464675" cx="952450"/>
            <a:chOff y="1794350" x="3715400"/>
            <a:chExt cy="2464675" cx="952450"/>
          </a:xfrm>
        </p:grpSpPr>
        <p:sp>
          <p:nvSpPr>
            <p:cNvPr id="129" name="Shape 129"/>
            <p:cNvSpPr/>
            <p:nvPr/>
          </p:nvSpPr>
          <p:spPr>
            <a:xfrm>
              <a:off y="2944125" x="371540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0" name="Shape 130"/>
            <p:cNvSpPr/>
            <p:nvPr/>
          </p:nvSpPr>
          <p:spPr>
            <a:xfrm>
              <a:off y="2944125" x="447615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1" name="Shape 131"/>
            <p:cNvSpPr/>
            <p:nvPr/>
          </p:nvSpPr>
          <p:spPr>
            <a:xfrm>
              <a:off y="3333150" x="4476150"/>
              <a:ext cy="191700" cx="191700"/>
            </a:xfrm>
            <a:prstGeom prst="ellipse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2" name="Shape 132"/>
            <p:cNvSpPr/>
            <p:nvPr/>
          </p:nvSpPr>
          <p:spPr>
            <a:xfrm>
              <a:off y="3686737" x="4476150"/>
              <a:ext cy="191700" cx="191700"/>
            </a:xfrm>
            <a:prstGeom prst="ellipse">
              <a:avLst/>
            </a:prstGeom>
            <a:solidFill>
              <a:srgbClr val="EA9999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3" name="Shape 133"/>
            <p:cNvSpPr/>
            <p:nvPr/>
          </p:nvSpPr>
          <p:spPr>
            <a:xfrm>
              <a:off y="2172100" x="4476150"/>
              <a:ext cy="191700" cx="191700"/>
            </a:xfrm>
            <a:prstGeom prst="ellipse">
              <a:avLst/>
            </a:prstGeom>
            <a:solidFill>
              <a:srgbClr val="EA9999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34" name="Shape 134"/>
            <p:cNvSpPr/>
            <p:nvPr/>
          </p:nvSpPr>
          <p:spPr>
            <a:xfrm>
              <a:off y="2526775" x="4476150"/>
              <a:ext cy="191700" cx="191700"/>
            </a:xfrm>
            <a:prstGeom prst="ellipse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35" name="Shape 135"/>
            <p:cNvCxnSpPr>
              <a:stCxn id="129" idx="7"/>
              <a:endCxn id="134" idx="2"/>
            </p:cNvCxnSpPr>
            <p:nvPr/>
          </p:nvCxnSpPr>
          <p:spPr>
            <a:xfrm rot="10800000" flipH="1">
              <a:off y="2622625" x="3879026"/>
              <a:ext cy="349573" cx="597123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36" name="Shape 136"/>
            <p:cNvCxnSpPr>
              <a:stCxn id="129" idx="6"/>
              <a:endCxn id="130" idx="2"/>
            </p:cNvCxnSpPr>
            <p:nvPr/>
          </p:nvCxnSpPr>
          <p:spPr>
            <a:xfrm>
              <a:off y="3039975" x="3907100"/>
              <a:ext cy="0" cx="56904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37" name="Shape 137"/>
            <p:cNvCxnSpPr>
              <a:stCxn id="129" idx="5"/>
              <a:endCxn id="131" idx="2"/>
            </p:cNvCxnSpPr>
            <p:nvPr/>
          </p:nvCxnSpPr>
          <p:spPr>
            <a:xfrm>
              <a:off y="3107751" x="3879026"/>
              <a:ext cy="321248" cx="597123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38" name="Shape 138"/>
            <p:cNvCxnSpPr>
              <a:stCxn id="129" idx="5"/>
              <a:endCxn id="132" idx="1"/>
            </p:cNvCxnSpPr>
            <p:nvPr/>
          </p:nvCxnSpPr>
          <p:spPr>
            <a:xfrm>
              <a:off y="3107751" x="3879026"/>
              <a:ext cy="607060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39" name="Shape 139"/>
            <p:cNvCxnSpPr>
              <a:stCxn id="129" idx="7"/>
              <a:endCxn id="133" idx="3"/>
            </p:cNvCxnSpPr>
            <p:nvPr/>
          </p:nvCxnSpPr>
          <p:spPr>
            <a:xfrm rot="10800000" flipH="1">
              <a:off y="2335726" x="3879026"/>
              <a:ext cy="636472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40" name="Shape 140"/>
            <p:cNvSpPr/>
            <p:nvPr/>
          </p:nvSpPr>
          <p:spPr>
            <a:xfrm>
              <a:off y="1794350" x="4476150"/>
              <a:ext cy="191700" cx="191700"/>
            </a:xfrm>
            <a:prstGeom prst="ellipse">
              <a:avLst/>
            </a:prstGeom>
            <a:solidFill>
              <a:srgbClr val="F4CCC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41" name="Shape 141"/>
            <p:cNvSpPr/>
            <p:nvPr/>
          </p:nvSpPr>
          <p:spPr>
            <a:xfrm>
              <a:off y="4067325" x="4476150"/>
              <a:ext cy="191700" cx="191700"/>
            </a:xfrm>
            <a:prstGeom prst="ellipse">
              <a:avLst/>
            </a:prstGeom>
            <a:solidFill>
              <a:srgbClr val="F4CCC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42" name="Shape 142"/>
            <p:cNvCxnSpPr>
              <a:stCxn id="140" idx="3"/>
              <a:endCxn id="129" idx="7"/>
            </p:cNvCxnSpPr>
            <p:nvPr/>
          </p:nvCxnSpPr>
          <p:spPr>
            <a:xfrm flipH="1">
              <a:off y="1957976" x="3879026"/>
              <a:ext cy="1014222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43" name="Shape 143"/>
            <p:cNvCxnSpPr>
              <a:stCxn id="141" idx="1"/>
              <a:endCxn id="129" idx="5"/>
            </p:cNvCxnSpPr>
            <p:nvPr/>
          </p:nvCxnSpPr>
          <p:spPr>
            <a:xfrm rot="10800000">
              <a:off y="3107751" x="3879026"/>
              <a:ext cy="987647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44" name="Shape 144"/>
          <p:cNvSpPr txBox="1"/>
          <p:nvPr/>
        </p:nvSpPr>
        <p:spPr>
          <a:xfrm>
            <a:off y="2839637" x="5306575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1333937" x="4274931"/>
            <a:ext cy="374100" cx="574499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3%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3347487" x="5098025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20%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2377687" x="5098025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20%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y="3884925" x="4869150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12%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y="1904187" x="4849461"/>
            <a:ext cy="374100" cx="574499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12%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4425287" x="4274850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3%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55" name="Shape 155"/>
          <p:cNvGraphicFramePr/>
          <p:nvPr/>
        </p:nvGraphicFramePr>
        <p:xfrm>
          <a:off y="1496587" x="743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{92870170-5D9E-4E78-A755-350A117EA35D}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Shape 156"/>
          <p:cNvSpPr txBox="1"/>
          <p:nvPr/>
        </p:nvSpPr>
        <p:spPr>
          <a:xfrm>
            <a:off y="284050" x="370350"/>
            <a:ext cy="904499" cx="840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Desarrollo sin interferencias. Equipos igualados</a:t>
            </a:r>
          </a:p>
        </p:txBody>
      </p:sp>
      <p:sp>
        <p:nvSpPr>
          <p:cNvPr id="157" name="Shape 157"/>
          <p:cNvSpPr/>
          <p:nvPr/>
        </p:nvSpPr>
        <p:spPr>
          <a:xfrm>
            <a:off y="3727425" x="140242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8" name="Shape 158"/>
          <p:cNvSpPr/>
          <p:nvPr/>
        </p:nvSpPr>
        <p:spPr>
          <a:xfrm>
            <a:off y="3338400" x="216442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9" name="Shape 159"/>
          <p:cNvSpPr/>
          <p:nvPr/>
        </p:nvSpPr>
        <p:spPr>
          <a:xfrm>
            <a:off y="3338400" x="293670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0" name="Shape 160"/>
          <p:cNvSpPr/>
          <p:nvPr/>
        </p:nvSpPr>
        <p:spPr>
          <a:xfrm>
            <a:off y="3727425" x="370947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1" name="Shape 161"/>
          <p:cNvSpPr/>
          <p:nvPr/>
        </p:nvSpPr>
        <p:spPr>
          <a:xfrm>
            <a:off y="4465650" x="447615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2" name="Shape 162"/>
          <p:cNvSpPr/>
          <p:nvPr/>
        </p:nvSpPr>
        <p:spPr>
          <a:xfrm>
            <a:off y="4091100" x="524377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3" name="Shape 163"/>
          <p:cNvSpPr/>
          <p:nvPr/>
        </p:nvSpPr>
        <p:spPr>
          <a:xfrm>
            <a:off y="3686737" x="600525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4" name="Shape 164"/>
          <p:cNvSpPr/>
          <p:nvPr/>
        </p:nvSpPr>
        <p:spPr>
          <a:xfrm>
            <a:off y="4065775" x="680260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5" name="Shape 165"/>
          <p:cNvSpPr/>
          <p:nvPr/>
        </p:nvSpPr>
        <p:spPr>
          <a:xfrm>
            <a:off y="3333150" x="753952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66" name="Shape 166"/>
          <p:cNvSpPr/>
          <p:nvPr/>
        </p:nvSpPr>
        <p:spPr>
          <a:xfrm>
            <a:off y="4065775" x="8305873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167" name="Shape 167"/>
          <p:cNvCxnSpPr>
            <a:stCxn id="157" idx="7"/>
            <a:endCxn id="158" idx="2"/>
          </p:cNvCxnSpPr>
          <p:nvPr/>
        </p:nvCxnSpPr>
        <p:spPr>
          <a:xfrm rot="10800000" flipH="1">
            <a:off y="3434250" x="1566051"/>
            <a:ext cy="321248" cx="59837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8" name="Shape 168"/>
          <p:cNvCxnSpPr>
            <a:stCxn id="158" idx="6"/>
            <a:endCxn id="159" idx="2"/>
          </p:cNvCxnSpPr>
          <p:nvPr/>
        </p:nvCxnSpPr>
        <p:spPr>
          <a:xfrm>
            <a:off y="3434250" x="2356125"/>
            <a:ext cy="0" cx="58057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69" name="Shape 169"/>
          <p:cNvCxnSpPr>
            <a:stCxn id="159" idx="6"/>
            <a:endCxn id="160" idx="1"/>
          </p:cNvCxnSpPr>
          <p:nvPr/>
        </p:nvCxnSpPr>
        <p:spPr>
          <a:xfrm>
            <a:off y="3434250" x="3128400"/>
            <a:ext cy="321248" cx="60914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0" name="Shape 170"/>
          <p:cNvCxnSpPr>
            <a:stCxn id="164" idx="7"/>
            <a:endCxn id="165" idx="3"/>
          </p:cNvCxnSpPr>
          <p:nvPr/>
        </p:nvCxnSpPr>
        <p:spPr>
          <a:xfrm rot="10800000" flipH="1">
            <a:off y="3496776" x="6966226"/>
            <a:ext cy="597072" cx="60137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1" name="Shape 171"/>
          <p:cNvCxnSpPr>
            <a:stCxn id="163" idx="5"/>
          </p:cNvCxnSpPr>
          <p:nvPr/>
        </p:nvCxnSpPr>
        <p:spPr>
          <a:xfrm>
            <a:off y="3850364" x="6168876"/>
            <a:ext cy="313200" cx="6440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2" name="Shape 172"/>
          <p:cNvCxnSpPr>
            <a:stCxn id="161" idx="7"/>
            <a:endCxn id="162" idx="2"/>
          </p:cNvCxnSpPr>
          <p:nvPr/>
        </p:nvCxnSpPr>
        <p:spPr>
          <a:xfrm rot="10800000" flipH="1">
            <a:off y="4186950" x="4639776"/>
            <a:ext cy="306773" cx="60399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3" name="Shape 173"/>
          <p:cNvCxnSpPr>
            <a:stCxn id="165" idx="5"/>
            <a:endCxn id="166" idx="1"/>
          </p:cNvCxnSpPr>
          <p:nvPr/>
        </p:nvCxnSpPr>
        <p:spPr>
          <a:xfrm>
            <a:off y="3496776" x="7703151"/>
            <a:ext cy="597072" cx="63079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4" name="Shape 174"/>
          <p:cNvCxnSpPr>
            <a:stCxn id="162" idx="7"/>
            <a:endCxn id="163" idx="3"/>
          </p:cNvCxnSpPr>
          <p:nvPr/>
        </p:nvCxnSpPr>
        <p:spPr>
          <a:xfrm rot="10800000" flipH="1">
            <a:off y="3850364" x="5407401"/>
            <a:ext cy="268809" cx="62592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75" name="Shape 175"/>
          <p:cNvCxnSpPr>
            <a:stCxn id="160" idx="5"/>
            <a:endCxn id="161" idx="1"/>
          </p:cNvCxnSpPr>
          <p:nvPr/>
        </p:nvCxnSpPr>
        <p:spPr>
          <a:xfrm>
            <a:off y="3891051" x="3873101"/>
            <a:ext cy="602672" cx="63112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80" name="Shape 180"/>
          <p:cNvGraphicFramePr/>
          <p:nvPr/>
        </p:nvGraphicFramePr>
        <p:xfrm>
          <a:off y="1496587" x="743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{82B14598-D294-4E86-A409-78245306668A}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" name="Shape 181"/>
          <p:cNvSpPr txBox="1"/>
          <p:nvPr/>
        </p:nvSpPr>
        <p:spPr>
          <a:xfrm>
            <a:off y="284050" x="370350"/>
            <a:ext cy="904499" cx="840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Desarrollo sin interferencias. Ligera superioridad</a:t>
            </a:r>
          </a:p>
          <a:p>
            <a:r>
              <a:t/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y="1794350" x="3715400"/>
            <a:ext cy="2464675" cx="952450"/>
            <a:chOff y="1794350" x="3715400"/>
            <a:chExt cy="2464675" cx="952450"/>
          </a:xfrm>
        </p:grpSpPr>
        <p:sp>
          <p:nvSpPr>
            <p:cNvPr id="183" name="Shape 183"/>
            <p:cNvSpPr/>
            <p:nvPr/>
          </p:nvSpPr>
          <p:spPr>
            <a:xfrm>
              <a:off y="2944125" x="371540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4" name="Shape 184"/>
            <p:cNvSpPr/>
            <p:nvPr/>
          </p:nvSpPr>
          <p:spPr>
            <a:xfrm>
              <a:off y="2944125" x="4476150"/>
              <a:ext cy="191700" cx="191700"/>
            </a:xfrm>
            <a:prstGeom prst="ellipse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5" name="Shape 185"/>
            <p:cNvSpPr/>
            <p:nvPr/>
          </p:nvSpPr>
          <p:spPr>
            <a:xfrm>
              <a:off y="3333150" x="4476150"/>
              <a:ext cy="191700" cx="191700"/>
            </a:xfrm>
            <a:prstGeom prst="ellipse">
              <a:avLst/>
            </a:prstGeom>
            <a:solidFill>
              <a:srgbClr val="EA9999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6" name="Shape 186"/>
            <p:cNvSpPr/>
            <p:nvPr/>
          </p:nvSpPr>
          <p:spPr>
            <a:xfrm>
              <a:off y="3686737" x="4476150"/>
              <a:ext cy="191700" cx="191700"/>
            </a:xfrm>
            <a:prstGeom prst="ellipse">
              <a:avLst/>
            </a:prstGeom>
            <a:solidFill>
              <a:srgbClr val="F4CCC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7" name="Shape 187"/>
            <p:cNvSpPr/>
            <p:nvPr/>
          </p:nvSpPr>
          <p:spPr>
            <a:xfrm>
              <a:off y="2172100" x="4476150"/>
              <a:ext cy="191700" cx="191700"/>
            </a:xfrm>
            <a:prstGeom prst="ellipse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88" name="Shape 188"/>
            <p:cNvSpPr/>
            <p:nvPr/>
          </p:nvSpPr>
          <p:spPr>
            <a:xfrm>
              <a:off y="2526775" x="447615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89" name="Shape 189"/>
            <p:cNvCxnSpPr>
              <a:stCxn id="183" idx="7"/>
              <a:endCxn id="188" idx="2"/>
            </p:cNvCxnSpPr>
            <p:nvPr/>
          </p:nvCxnSpPr>
          <p:spPr>
            <a:xfrm rot="10800000" flipH="1">
              <a:off y="2622625" x="3879026"/>
              <a:ext cy="349573" cx="597123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0" name="Shape 190"/>
            <p:cNvCxnSpPr>
              <a:stCxn id="183" idx="6"/>
              <a:endCxn id="184" idx="2"/>
            </p:cNvCxnSpPr>
            <p:nvPr/>
          </p:nvCxnSpPr>
          <p:spPr>
            <a:xfrm>
              <a:off y="3039975" x="3907100"/>
              <a:ext cy="0" cx="56904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1" name="Shape 191"/>
            <p:cNvCxnSpPr>
              <a:stCxn id="183" idx="5"/>
              <a:endCxn id="185" idx="2"/>
            </p:cNvCxnSpPr>
            <p:nvPr/>
          </p:nvCxnSpPr>
          <p:spPr>
            <a:xfrm>
              <a:off y="3107751" x="3879026"/>
              <a:ext cy="321248" cx="597123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2" name="Shape 192"/>
            <p:cNvCxnSpPr>
              <a:stCxn id="183" idx="5"/>
              <a:endCxn id="186" idx="1"/>
            </p:cNvCxnSpPr>
            <p:nvPr/>
          </p:nvCxnSpPr>
          <p:spPr>
            <a:xfrm>
              <a:off y="3107751" x="3879026"/>
              <a:ext cy="607060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3" name="Shape 193"/>
            <p:cNvCxnSpPr>
              <a:stCxn id="183" idx="7"/>
              <a:endCxn id="187" idx="3"/>
            </p:cNvCxnSpPr>
            <p:nvPr/>
          </p:nvCxnSpPr>
          <p:spPr>
            <a:xfrm rot="10800000" flipH="1">
              <a:off y="2335726" x="3879026"/>
              <a:ext cy="636472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194" name="Shape 194"/>
            <p:cNvSpPr/>
            <p:nvPr/>
          </p:nvSpPr>
          <p:spPr>
            <a:xfrm>
              <a:off y="1794350" x="4476150"/>
              <a:ext cy="191700" cx="191700"/>
            </a:xfrm>
            <a:prstGeom prst="ellipse">
              <a:avLst/>
            </a:prstGeom>
            <a:solidFill>
              <a:srgbClr val="EA9999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95" name="Shape 195"/>
            <p:cNvSpPr/>
            <p:nvPr/>
          </p:nvSpPr>
          <p:spPr>
            <a:xfrm>
              <a:off y="4067325" x="4476150"/>
              <a:ext cy="191700" cx="191700"/>
            </a:xfrm>
            <a:prstGeom prst="ellipse">
              <a:avLst/>
            </a:prstGeom>
            <a:solidFill>
              <a:srgbClr val="F3F3F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196" name="Shape 196"/>
            <p:cNvCxnSpPr>
              <a:stCxn id="194" idx="3"/>
              <a:endCxn id="183" idx="7"/>
            </p:cNvCxnSpPr>
            <p:nvPr/>
          </p:nvCxnSpPr>
          <p:spPr>
            <a:xfrm flipH="1">
              <a:off y="1957976" x="3879026"/>
              <a:ext cy="1014222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97" name="Shape 197"/>
            <p:cNvCxnSpPr>
              <a:stCxn id="195" idx="1"/>
              <a:endCxn id="183" idx="5"/>
            </p:cNvCxnSpPr>
            <p:nvPr/>
          </p:nvCxnSpPr>
          <p:spPr>
            <a:xfrm rot="10800000">
              <a:off y="3107751" x="3879026"/>
              <a:ext cy="987647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98" name="Shape 198"/>
          <p:cNvSpPr txBox="1"/>
          <p:nvPr/>
        </p:nvSpPr>
        <p:spPr>
          <a:xfrm>
            <a:off y="2457312" x="5449775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30%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y="2992037" x="5181000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20%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y="1949662" x="5181000"/>
            <a:ext cy="374100" cx="938399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20 + 1%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y="3511887" x="5043725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12%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y="1420250" x="5043725"/>
            <a:ext cy="374100" cx="950399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12 + 1%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y="4007837" x="4777950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3%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y="4566487" x="4274850"/>
            <a:ext cy="374100" cx="594300"/>
          </a:xfrm>
          <a:prstGeom prst="rect">
            <a:avLst/>
          </a:prstGeom>
          <a:solidFill>
            <a:srgbClr val="9999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1%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09" name="Shape 209"/>
          <p:cNvGraphicFramePr/>
          <p:nvPr/>
        </p:nvGraphicFramePr>
        <p:xfrm>
          <a:off y="1496587" x="743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{6C4742F0-E1C6-40CA-B048-B2E6203143C1}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+6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+5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+4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+3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+2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+1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-1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-2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-3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-4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-5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b="1" sz="1100" lang="en"/>
                        <a:t>-6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0" name="Shape 210"/>
          <p:cNvSpPr txBox="1"/>
          <p:nvPr/>
        </p:nvSpPr>
        <p:spPr>
          <a:xfrm>
            <a:off y="284050" x="370350"/>
            <a:ext cy="904499" cx="840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Desarrollo sin interferencias. Ligera superioridad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y="1433675" x="1414375"/>
            <a:ext cy="2091175" cx="7079025"/>
            <a:chOff y="1433675" x="1414375"/>
            <a:chExt cy="2091175" cx="7079025"/>
          </a:xfrm>
        </p:grpSpPr>
        <p:sp>
          <p:nvSpPr>
            <p:cNvPr id="212" name="Shape 212"/>
            <p:cNvSpPr/>
            <p:nvPr/>
          </p:nvSpPr>
          <p:spPr>
            <a:xfrm>
              <a:off y="3333150" x="1414375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3" name="Shape 213"/>
            <p:cNvSpPr/>
            <p:nvPr/>
          </p:nvSpPr>
          <p:spPr>
            <a:xfrm>
              <a:off y="2944125" x="2176375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4" name="Shape 214"/>
            <p:cNvSpPr/>
            <p:nvPr/>
          </p:nvSpPr>
          <p:spPr>
            <a:xfrm>
              <a:off y="2944125" x="294865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5" name="Shape 215"/>
            <p:cNvSpPr/>
            <p:nvPr/>
          </p:nvSpPr>
          <p:spPr>
            <a:xfrm>
              <a:off y="3333150" x="3721425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6" name="Shape 216"/>
            <p:cNvSpPr/>
            <p:nvPr/>
          </p:nvSpPr>
          <p:spPr>
            <a:xfrm>
              <a:off y="2577925" x="447615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7" name="Shape 217"/>
            <p:cNvSpPr/>
            <p:nvPr/>
          </p:nvSpPr>
          <p:spPr>
            <a:xfrm>
              <a:off y="2944125" x="5255725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8" name="Shape 218"/>
            <p:cNvSpPr/>
            <p:nvPr/>
          </p:nvSpPr>
          <p:spPr>
            <a:xfrm>
              <a:off y="2172100" x="601720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19" name="Shape 219"/>
            <p:cNvSpPr/>
            <p:nvPr/>
          </p:nvSpPr>
          <p:spPr>
            <a:xfrm>
              <a:off y="1771800" x="677870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0" name="Shape 220"/>
            <p:cNvSpPr/>
            <p:nvPr/>
          </p:nvSpPr>
          <p:spPr>
            <a:xfrm>
              <a:off y="1771800" x="7551475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21" name="Shape 221"/>
            <p:cNvSpPr/>
            <p:nvPr/>
          </p:nvSpPr>
          <p:spPr>
            <a:xfrm>
              <a:off y="1433675" x="8301700"/>
              <a:ext cy="191700" cx="191700"/>
            </a:xfrm>
            <a:prstGeom prst="ellipse">
              <a:avLst/>
            </a:prstGeom>
            <a:solidFill>
              <a:srgbClr val="CC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222" name="Shape 222"/>
            <p:cNvCxnSpPr>
              <a:stCxn id="212" idx="7"/>
              <a:endCxn id="213" idx="2"/>
            </p:cNvCxnSpPr>
            <p:nvPr/>
          </p:nvCxnSpPr>
          <p:spPr>
            <a:xfrm rot="10800000" flipH="1">
              <a:off y="3039975" x="1578001"/>
              <a:ext cy="321248" cx="598373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3" name="Shape 223"/>
            <p:cNvCxnSpPr>
              <a:stCxn id="213" idx="6"/>
              <a:endCxn id="214" idx="2"/>
            </p:cNvCxnSpPr>
            <p:nvPr/>
          </p:nvCxnSpPr>
          <p:spPr>
            <a:xfrm>
              <a:off y="3039975" x="2368075"/>
              <a:ext cy="0" cx="580574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4" name="Shape 224"/>
            <p:cNvCxnSpPr>
              <a:stCxn id="214" idx="6"/>
              <a:endCxn id="215" idx="1"/>
            </p:cNvCxnSpPr>
            <p:nvPr/>
          </p:nvCxnSpPr>
          <p:spPr>
            <a:xfrm>
              <a:off y="3039975" x="3140350"/>
              <a:ext cy="321248" cx="60914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5" name="Shape 225"/>
            <p:cNvCxnSpPr>
              <a:stCxn id="215" idx="7"/>
              <a:endCxn id="216" idx="3"/>
            </p:cNvCxnSpPr>
            <p:nvPr/>
          </p:nvCxnSpPr>
          <p:spPr>
            <a:xfrm rot="10800000" flipH="1">
              <a:off y="2741551" x="3885051"/>
              <a:ext cy="619672" cx="619172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6" name="Shape 226"/>
            <p:cNvCxnSpPr>
              <a:stCxn id="216" idx="6"/>
              <a:endCxn id="217" idx="1"/>
            </p:cNvCxnSpPr>
            <p:nvPr/>
          </p:nvCxnSpPr>
          <p:spPr>
            <a:xfrm>
              <a:off y="2673775" x="4667850"/>
              <a:ext cy="298423" cx="61594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7" name="Shape 227"/>
            <p:cNvCxnSpPr>
              <a:stCxn id="217" idx="7"/>
              <a:endCxn id="218" idx="3"/>
            </p:cNvCxnSpPr>
            <p:nvPr/>
          </p:nvCxnSpPr>
          <p:spPr>
            <a:xfrm rot="10800000" flipH="1">
              <a:off y="2335726" x="5419351"/>
              <a:ext cy="636472" cx="625922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8" name="Shape 228"/>
            <p:cNvCxnSpPr>
              <a:stCxn id="218" idx="6"/>
              <a:endCxn id="219" idx="2"/>
            </p:cNvCxnSpPr>
            <p:nvPr/>
          </p:nvCxnSpPr>
          <p:spPr>
            <a:xfrm rot="10800000" flipH="1">
              <a:off y="1867650" x="6208900"/>
              <a:ext cy="400300" cx="5697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29" name="Shape 229"/>
            <p:cNvCxnSpPr>
              <a:stCxn id="219" idx="6"/>
              <a:endCxn id="220" idx="2"/>
            </p:cNvCxnSpPr>
            <p:nvPr/>
          </p:nvCxnSpPr>
          <p:spPr>
            <a:xfrm>
              <a:off y="1867650" x="6970400"/>
              <a:ext cy="0" cx="581074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30" name="Shape 230"/>
            <p:cNvCxnSpPr>
              <a:stCxn id="220" idx="6"/>
              <a:endCxn id="221" idx="3"/>
            </p:cNvCxnSpPr>
            <p:nvPr/>
          </p:nvCxnSpPr>
          <p:spPr>
            <a:xfrm rot="10800000" flipH="1">
              <a:off y="1597301" x="7743175"/>
              <a:ext cy="270348" cx="5865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35" name="Shape 235"/>
          <p:cNvGraphicFramePr/>
          <p:nvPr/>
        </p:nvGraphicFramePr>
        <p:xfrm>
          <a:off y="1496587" x="743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{E3297016-87DB-41DD-ACC0-67526DA6E847}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>
            <a:off y="284050" x="370350"/>
            <a:ext cy="904499" cx="840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Introducir las interferencias</a:t>
            </a:r>
          </a:p>
        </p:txBody>
      </p:sp>
      <p:sp>
        <p:nvSpPr>
          <p:cNvPr id="237" name="Shape 237"/>
          <p:cNvSpPr/>
          <p:nvPr/>
        </p:nvSpPr>
        <p:spPr>
          <a:xfrm>
            <a:off y="2944125" x="371540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38" name="Shape 238"/>
          <p:cNvCxnSpPr/>
          <p:nvPr/>
        </p:nvCxnSpPr>
        <p:spPr>
          <a:xfrm>
            <a:off y="5143900" x="3822750"/>
            <a:ext cy="0" cx="733199"/>
          </a:xfrm>
          <a:prstGeom prst="straightConnector1">
            <a:avLst/>
          </a:prstGeom>
          <a:noFill/>
          <a:ln w="19050" cap="flat">
            <a:solidFill>
              <a:srgbClr val="274E13"/>
            </a:solidFill>
            <a:prstDash val="solid"/>
            <a:round/>
            <a:headEnd w="lg" len="lg" type="triangle"/>
            <a:tailEnd w="lg" len="lg" type="triangle"/>
          </a:ln>
        </p:spPr>
      </p:cxnSp>
      <p:grpSp>
        <p:nvGrpSpPr>
          <p:cNvPr id="239" name="Shape 239"/>
          <p:cNvGrpSpPr/>
          <p:nvPr/>
        </p:nvGrpSpPr>
        <p:grpSpPr>
          <a:xfrm>
            <a:off y="1794350" x="3879026"/>
            <a:ext cy="2464675" cx="788823"/>
            <a:chOff y="1794350" x="3879026"/>
            <a:chExt cy="2464675" cx="788823"/>
          </a:xfrm>
        </p:grpSpPr>
        <p:sp>
          <p:nvSpPr>
            <p:cNvPr id="240" name="Shape 240"/>
            <p:cNvSpPr/>
            <p:nvPr/>
          </p:nvSpPr>
          <p:spPr>
            <a:xfrm>
              <a:off y="2944125" x="4476150"/>
              <a:ext cy="191700" cx="191700"/>
            </a:xfrm>
            <a:prstGeom prst="ellipse">
              <a:avLst/>
            </a:prstGeom>
            <a:solidFill>
              <a:srgbClr val="990000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1" name="Shape 241"/>
            <p:cNvSpPr/>
            <p:nvPr/>
          </p:nvSpPr>
          <p:spPr>
            <a:xfrm>
              <a:off y="3333150" x="4476150"/>
              <a:ext cy="191700" cx="191700"/>
            </a:xfrm>
            <a:prstGeom prst="ellipse">
              <a:avLst/>
            </a:prstGeom>
            <a:solidFill>
              <a:srgbClr val="F4CCC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2" name="Shape 242"/>
            <p:cNvSpPr/>
            <p:nvPr/>
          </p:nvSpPr>
          <p:spPr>
            <a:xfrm>
              <a:off y="3686737" x="4476150"/>
              <a:ext cy="191700" cx="191700"/>
            </a:xfrm>
            <a:prstGeom prst="ellipse">
              <a:avLst/>
            </a:prstGeom>
            <a:solidFill>
              <a:srgbClr val="F4CCC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3" name="Shape 243"/>
            <p:cNvSpPr/>
            <p:nvPr/>
          </p:nvSpPr>
          <p:spPr>
            <a:xfrm>
              <a:off y="2172100" x="4476150"/>
              <a:ext cy="191700" cx="191700"/>
            </a:xfrm>
            <a:prstGeom prst="ellipse">
              <a:avLst/>
            </a:prstGeom>
            <a:solidFill>
              <a:srgbClr val="EA9999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44" name="Shape 244"/>
            <p:cNvSpPr/>
            <p:nvPr/>
          </p:nvSpPr>
          <p:spPr>
            <a:xfrm>
              <a:off y="2526775" x="4476150"/>
              <a:ext cy="191700" cx="191700"/>
            </a:xfrm>
            <a:prstGeom prst="ellipse">
              <a:avLst/>
            </a:prstGeom>
            <a:solidFill>
              <a:srgbClr val="274E13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245" name="Shape 245"/>
            <p:cNvCxnSpPr>
              <a:stCxn id="246" idx="7"/>
              <a:endCxn id="244" idx="2"/>
            </p:cNvCxnSpPr>
            <p:nvPr/>
          </p:nvCxnSpPr>
          <p:spPr>
            <a:xfrm rot="10800000" flipH="1">
              <a:off y="2622625" x="3879026"/>
              <a:ext cy="349573" cx="597123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47" name="Shape 247"/>
            <p:cNvCxnSpPr>
              <a:stCxn id="246" idx="6"/>
              <a:endCxn id="240" idx="2"/>
            </p:cNvCxnSpPr>
            <p:nvPr/>
          </p:nvCxnSpPr>
          <p:spPr>
            <a:xfrm>
              <a:off y="3039975" x="3907100"/>
              <a:ext cy="0" cx="56904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48" name="Shape 248"/>
            <p:cNvCxnSpPr>
              <a:stCxn id="246" idx="5"/>
              <a:endCxn id="241" idx="2"/>
            </p:cNvCxnSpPr>
            <p:nvPr/>
          </p:nvCxnSpPr>
          <p:spPr>
            <a:xfrm>
              <a:off y="3107751" x="3879026"/>
              <a:ext cy="321248" cx="597123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49" name="Shape 249"/>
            <p:cNvCxnSpPr>
              <a:stCxn id="246" idx="5"/>
              <a:endCxn id="242" idx="1"/>
            </p:cNvCxnSpPr>
            <p:nvPr/>
          </p:nvCxnSpPr>
          <p:spPr>
            <a:xfrm>
              <a:off y="3107751" x="3879026"/>
              <a:ext cy="607060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50" name="Shape 250"/>
            <p:cNvCxnSpPr>
              <a:stCxn id="246" idx="7"/>
              <a:endCxn id="243" idx="3"/>
            </p:cNvCxnSpPr>
            <p:nvPr/>
          </p:nvCxnSpPr>
          <p:spPr>
            <a:xfrm rot="10800000" flipH="1">
              <a:off y="2335726" x="3879026"/>
              <a:ext cy="636472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sp>
          <p:nvSpPr>
            <p:cNvPr id="251" name="Shape 251"/>
            <p:cNvSpPr/>
            <p:nvPr/>
          </p:nvSpPr>
          <p:spPr>
            <a:xfrm>
              <a:off y="1794350" x="4476150"/>
              <a:ext cy="191700" cx="191700"/>
            </a:xfrm>
            <a:prstGeom prst="ellipse">
              <a:avLst/>
            </a:prstGeom>
            <a:solidFill>
              <a:srgbClr val="F4CCCC"/>
            </a:solidFill>
            <a:ln w="19050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252" name="Shape 252"/>
            <p:cNvSpPr/>
            <p:nvPr/>
          </p:nvSpPr>
          <p:spPr>
            <a:xfrm>
              <a:off y="4067325" x="4476150"/>
              <a:ext cy="191700" cx="191700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dot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cxnSp>
          <p:nvCxnSpPr>
            <p:cNvPr id="253" name="Shape 253"/>
            <p:cNvCxnSpPr>
              <a:stCxn id="251" idx="3"/>
              <a:endCxn id="246" idx="7"/>
            </p:cNvCxnSpPr>
            <p:nvPr/>
          </p:nvCxnSpPr>
          <p:spPr>
            <a:xfrm flipH="1">
              <a:off y="1957976" x="3879026"/>
              <a:ext cy="1014222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254" name="Shape 254"/>
            <p:cNvCxnSpPr>
              <a:stCxn id="252" idx="1"/>
              <a:endCxn id="246" idx="5"/>
            </p:cNvCxnSpPr>
            <p:nvPr/>
          </p:nvCxnSpPr>
          <p:spPr>
            <a:xfrm rot="10800000">
              <a:off y="3107751" x="3879026"/>
              <a:ext cy="987647" cx="625197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dot"/>
              <a:round/>
              <a:headEnd w="lg" len="lg" type="none"/>
              <a:tailEnd w="lg" len="lg" type="none"/>
            </a:ln>
          </p:spPr>
        </p:cxnSp>
      </p:grpSp>
      <p:sp>
        <p:nvSpPr>
          <p:cNvPr id="255" name="Shape 255"/>
          <p:cNvSpPr txBox="1"/>
          <p:nvPr/>
        </p:nvSpPr>
        <p:spPr>
          <a:xfrm>
            <a:off y="5464512" x="3205800"/>
            <a:ext cy="401099" cx="1967100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Recoger las acciones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y="2044325" x="4836825"/>
            <a:ext cy="585599" cx="1863300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Proporcionar efecto especial a un estado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y="3803275" x="4894325"/>
            <a:ext cy="338400" cx="1827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258" name="Shape 258"/>
          <p:cNvSpPr txBox="1"/>
          <p:nvPr/>
        </p:nvSpPr>
        <p:spPr>
          <a:xfrm>
            <a:off y="2839425" x="4836825"/>
            <a:ext cy="401099" cx="1964999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Alterar probabilidades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y="3984425" x="4836825"/>
            <a:ext cy="401099" cx="1658399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Eliminar estados</a:t>
            </a:r>
          </a:p>
        </p:txBody>
      </p:sp>
      <p:sp>
        <p:nvSpPr>
          <p:cNvPr id="260" name="Shape 260"/>
          <p:cNvSpPr/>
          <p:nvPr/>
        </p:nvSpPr>
        <p:spPr>
          <a:xfrm>
            <a:off y="1401500" x="4476150"/>
            <a:ext cy="191700" cx="191700"/>
          </a:xfrm>
          <a:prstGeom prst="ellipse">
            <a:avLst/>
          </a:prstGeom>
          <a:solidFill>
            <a:srgbClr val="D9EAD3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61" name="Shape 261"/>
          <p:cNvCxnSpPr>
            <a:stCxn id="237" idx="7"/>
            <a:endCxn id="260" idx="3"/>
          </p:cNvCxnSpPr>
          <p:nvPr/>
        </p:nvCxnSpPr>
        <p:spPr>
          <a:xfrm rot="10800000" flipH="1">
            <a:off y="1565126" x="3879026"/>
            <a:ext cy="1407072" cx="62519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62" name="Shape 262"/>
          <p:cNvSpPr txBox="1"/>
          <p:nvPr/>
        </p:nvSpPr>
        <p:spPr>
          <a:xfrm>
            <a:off y="1296800" x="4836825"/>
            <a:ext cy="401099" cx="1658399"/>
          </a:xfrm>
          <a:prstGeom prst="rect">
            <a:avLst/>
          </a:prstGeom>
          <a:solidFill>
            <a:srgbClr val="666666"/>
          </a:solidFill>
          <a:ln w="2857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FFFFFF"/>
                </a:solidFill>
              </a:rPr>
              <a:t>Añadir estados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267" name="Shape 267"/>
          <p:cNvGraphicFramePr/>
          <p:nvPr/>
        </p:nvGraphicFramePr>
        <p:xfrm>
          <a:off y="1496587" x="743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{3C3E6D78-518D-4494-848F-318C1EE59430}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+1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-1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2857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-2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-3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-4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-5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1100" lang="en"/>
                        <a:t>-6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19050" cap="flat">
                      <a:solidFill>
                        <a:srgbClr val="666666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FF0000"/>
                      </a:solidFill>
                      <a:prstDash val="dash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>
                    <a:lnL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999999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y="284050" x="370350"/>
            <a:ext cy="904499" cx="8403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3000" lang="en"/>
              <a:t>Desarrollo con interferencias. Ligera superioridad</a:t>
            </a:r>
          </a:p>
        </p:txBody>
      </p:sp>
      <p:sp>
        <p:nvSpPr>
          <p:cNvPr id="269" name="Shape 269"/>
          <p:cNvSpPr/>
          <p:nvPr/>
        </p:nvSpPr>
        <p:spPr>
          <a:xfrm>
            <a:off y="3333150" x="141437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0" name="Shape 270"/>
          <p:cNvSpPr/>
          <p:nvPr/>
        </p:nvSpPr>
        <p:spPr>
          <a:xfrm>
            <a:off y="2944125" x="217637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1" name="Shape 271"/>
          <p:cNvSpPr/>
          <p:nvPr/>
        </p:nvSpPr>
        <p:spPr>
          <a:xfrm>
            <a:off y="2944125" x="294865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2" name="Shape 272"/>
          <p:cNvSpPr/>
          <p:nvPr/>
        </p:nvSpPr>
        <p:spPr>
          <a:xfrm>
            <a:off y="3333150" x="372142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3" name="Shape 273"/>
          <p:cNvSpPr/>
          <p:nvPr/>
        </p:nvSpPr>
        <p:spPr>
          <a:xfrm>
            <a:off y="2577925" x="447615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4" name="Shape 274"/>
          <p:cNvSpPr/>
          <p:nvPr/>
        </p:nvSpPr>
        <p:spPr>
          <a:xfrm>
            <a:off y="2944125" x="5255725"/>
            <a:ext cy="191700" cx="191700"/>
          </a:xfrm>
          <a:prstGeom prst="ellipse">
            <a:avLst/>
          </a:prstGeom>
          <a:solidFill>
            <a:srgbClr val="666666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5" name="Shape 275"/>
          <p:cNvSpPr/>
          <p:nvPr/>
        </p:nvSpPr>
        <p:spPr>
          <a:xfrm>
            <a:off y="2172100" x="6017200"/>
            <a:ext cy="191700" cx="191700"/>
          </a:xfrm>
          <a:prstGeom prst="ellipse">
            <a:avLst/>
          </a:prstGeom>
          <a:solidFill>
            <a:srgbClr val="666666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6" name="Shape 276"/>
          <p:cNvSpPr/>
          <p:nvPr/>
        </p:nvSpPr>
        <p:spPr>
          <a:xfrm>
            <a:off y="1771800" x="6778700"/>
            <a:ext cy="191700" cx="191700"/>
          </a:xfrm>
          <a:prstGeom prst="ellipse">
            <a:avLst/>
          </a:prstGeom>
          <a:solidFill>
            <a:srgbClr val="666666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7" name="Shape 277"/>
          <p:cNvSpPr/>
          <p:nvPr/>
        </p:nvSpPr>
        <p:spPr>
          <a:xfrm>
            <a:off y="1771800" x="7551475"/>
            <a:ext cy="191700" cx="191700"/>
          </a:xfrm>
          <a:prstGeom prst="ellipse">
            <a:avLst/>
          </a:prstGeom>
          <a:solidFill>
            <a:srgbClr val="666666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8" name="Shape 278"/>
          <p:cNvSpPr/>
          <p:nvPr/>
        </p:nvSpPr>
        <p:spPr>
          <a:xfrm>
            <a:off y="1433675" x="8301700"/>
            <a:ext cy="191700" cx="191700"/>
          </a:xfrm>
          <a:prstGeom prst="ellipse">
            <a:avLst/>
          </a:prstGeom>
          <a:solidFill>
            <a:srgbClr val="666666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79" name="Shape 279"/>
          <p:cNvCxnSpPr>
            <a:stCxn id="269" idx="7"/>
            <a:endCxn id="270" idx="2"/>
          </p:cNvCxnSpPr>
          <p:nvPr/>
        </p:nvCxnSpPr>
        <p:spPr>
          <a:xfrm rot="10800000" flipH="1">
            <a:off y="3039975" x="1578001"/>
            <a:ext cy="321248" cx="59837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80" name="Shape 280"/>
          <p:cNvCxnSpPr>
            <a:stCxn id="270" idx="6"/>
            <a:endCxn id="271" idx="2"/>
          </p:cNvCxnSpPr>
          <p:nvPr/>
        </p:nvCxnSpPr>
        <p:spPr>
          <a:xfrm>
            <a:off y="3039975" x="2368075"/>
            <a:ext cy="0" cx="58057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81" name="Shape 281"/>
          <p:cNvCxnSpPr>
            <a:stCxn id="271" idx="6"/>
            <a:endCxn id="272" idx="1"/>
          </p:cNvCxnSpPr>
          <p:nvPr/>
        </p:nvCxnSpPr>
        <p:spPr>
          <a:xfrm>
            <a:off y="3039975" x="3140350"/>
            <a:ext cy="321248" cx="60914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82" name="Shape 282"/>
          <p:cNvCxnSpPr>
            <a:stCxn id="272" idx="7"/>
            <a:endCxn id="273" idx="3"/>
          </p:cNvCxnSpPr>
          <p:nvPr/>
        </p:nvCxnSpPr>
        <p:spPr>
          <a:xfrm rot="10800000" flipH="1">
            <a:off y="2741551" x="3885051"/>
            <a:ext cy="619672" cx="61917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83" name="Shape 283"/>
          <p:cNvCxnSpPr>
            <a:stCxn id="273" idx="6"/>
            <a:endCxn id="274" idx="1"/>
          </p:cNvCxnSpPr>
          <p:nvPr/>
        </p:nvCxnSpPr>
        <p:spPr>
          <a:xfrm>
            <a:off y="2673775" x="4667850"/>
            <a:ext cy="298423" cx="615948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84" name="Shape 284"/>
          <p:cNvCxnSpPr>
            <a:stCxn id="274" idx="7"/>
            <a:endCxn id="275" idx="3"/>
          </p:cNvCxnSpPr>
          <p:nvPr/>
        </p:nvCxnSpPr>
        <p:spPr>
          <a:xfrm rot="10800000" flipH="1">
            <a:off y="2335726" x="5419351"/>
            <a:ext cy="636472" cx="625922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85" name="Shape 285"/>
          <p:cNvCxnSpPr>
            <a:stCxn id="275" idx="6"/>
            <a:endCxn id="276" idx="2"/>
          </p:cNvCxnSpPr>
          <p:nvPr/>
        </p:nvCxnSpPr>
        <p:spPr>
          <a:xfrm rot="10800000" flipH="1">
            <a:off y="1867650" x="6208900"/>
            <a:ext cy="400300" cx="569799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86" name="Shape 286"/>
          <p:cNvCxnSpPr>
            <a:stCxn id="276" idx="6"/>
            <a:endCxn id="277" idx="2"/>
          </p:cNvCxnSpPr>
          <p:nvPr/>
        </p:nvCxnSpPr>
        <p:spPr>
          <a:xfrm>
            <a:off y="1867650" x="6970400"/>
            <a:ext cy="0" cx="581074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dashDot"/>
            <a:round/>
            <a:headEnd w="lg" len="lg" type="none"/>
            <a:tailEnd w="lg" len="lg" type="none"/>
          </a:ln>
        </p:spPr>
      </p:cxnSp>
      <p:cxnSp>
        <p:nvCxnSpPr>
          <p:cNvPr id="287" name="Shape 287"/>
          <p:cNvCxnSpPr>
            <a:stCxn id="277" idx="6"/>
            <a:endCxn id="278" idx="3"/>
          </p:cNvCxnSpPr>
          <p:nvPr/>
        </p:nvCxnSpPr>
        <p:spPr>
          <a:xfrm rot="10800000" flipH="1">
            <a:off y="1597301" x="7743175"/>
            <a:ext cy="270348" cx="586598"/>
          </a:xfrm>
          <a:prstGeom prst="straightConnector1">
            <a:avLst/>
          </a:prstGeom>
          <a:noFill/>
          <a:ln w="19050" cap="flat">
            <a:solidFill>
              <a:srgbClr val="666666"/>
            </a:solidFill>
            <a:prstDash val="dashDot"/>
            <a:round/>
            <a:headEnd w="lg" len="lg" type="none"/>
            <a:tailEnd w="lg" len="lg" type="none"/>
          </a:ln>
        </p:spPr>
      </p:cxnSp>
      <p:sp>
        <p:nvSpPr>
          <p:cNvPr id="288" name="Shape 288"/>
          <p:cNvSpPr/>
          <p:nvPr/>
        </p:nvSpPr>
        <p:spPr>
          <a:xfrm>
            <a:off y="3686737" x="524085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89" name="Shape 289"/>
          <p:cNvSpPr/>
          <p:nvPr/>
        </p:nvSpPr>
        <p:spPr>
          <a:xfrm>
            <a:off y="4057112" x="6014275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0" name="Shape 290"/>
          <p:cNvSpPr/>
          <p:nvPr/>
        </p:nvSpPr>
        <p:spPr>
          <a:xfrm>
            <a:off y="4057112" x="677600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1" name="Shape 291"/>
          <p:cNvSpPr/>
          <p:nvPr/>
        </p:nvSpPr>
        <p:spPr>
          <a:xfrm>
            <a:off y="5592537" x="752580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2" name="Shape 292"/>
          <p:cNvSpPr/>
          <p:nvPr/>
        </p:nvSpPr>
        <p:spPr>
          <a:xfrm>
            <a:off y="5959987" x="8301700"/>
            <a:ext cy="191700" cx="191700"/>
          </a:xfrm>
          <a:prstGeom prst="ellipse">
            <a:avLst/>
          </a:prstGeom>
          <a:solidFill>
            <a:srgbClr val="CC0000"/>
          </a:solidFill>
          <a:ln w="19050" cap="flat">
            <a:solidFill>
              <a:srgbClr val="666666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93" name="Shape 293"/>
          <p:cNvCxnSpPr>
            <a:stCxn id="273" idx="5"/>
            <a:endCxn id="288" idx="1"/>
          </p:cNvCxnSpPr>
          <p:nvPr/>
        </p:nvCxnSpPr>
        <p:spPr>
          <a:xfrm>
            <a:off y="2741551" x="4639776"/>
            <a:ext cy="973260" cx="629147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4" name="Shape 294"/>
          <p:cNvCxnSpPr>
            <a:stCxn id="288" idx="5"/>
            <a:endCxn id="289" idx="2"/>
          </p:cNvCxnSpPr>
          <p:nvPr/>
        </p:nvCxnSpPr>
        <p:spPr>
          <a:xfrm>
            <a:off y="3850364" x="5404476"/>
            <a:ext cy="302598" cx="60979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5" name="Shape 295"/>
          <p:cNvCxnSpPr>
            <a:stCxn id="289" idx="6"/>
            <a:endCxn id="290" idx="2"/>
          </p:cNvCxnSpPr>
          <p:nvPr/>
        </p:nvCxnSpPr>
        <p:spPr>
          <a:xfrm>
            <a:off y="4152962" x="6205975"/>
            <a:ext cy="0" cx="570024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6" name="Shape 296"/>
          <p:cNvCxnSpPr>
            <a:stCxn id="290" idx="5"/>
            <a:endCxn id="291" idx="1"/>
          </p:cNvCxnSpPr>
          <p:nvPr/>
        </p:nvCxnSpPr>
        <p:spPr>
          <a:xfrm>
            <a:off y="4220739" x="6939626"/>
            <a:ext cy="1399872" cx="614247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97" name="Shape 297"/>
          <p:cNvCxnSpPr>
            <a:stCxn id="291" idx="5"/>
            <a:endCxn id="292" idx="2"/>
          </p:cNvCxnSpPr>
          <p:nvPr/>
        </p:nvCxnSpPr>
        <p:spPr>
          <a:xfrm>
            <a:off y="5756164" x="7689426"/>
            <a:ext cy="299673" cx="61227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