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 b="1">
                <a:solidFill>
                  <a:srgbClr val="FFFFFF"/>
                </a:solidFill>
              </a:rPr>
              <a:t>NEXORA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FFFFFF"/>
                </a:solidFill>
              </a:rPr>
              <a:t>Your Startup Name</a:t>
            </a:r>
          </a:p>
          <a:p>
            <a:r>
              <a:rPr sz="1800">
                <a:solidFill>
                  <a:srgbClr val="FFFFFF"/>
                </a:solidFill>
              </a:rPr>
              <a:t>Revolutionizing [Industry/Problem Space]</a:t>
            </a:r>
          </a:p>
          <a:p>
            <a:r>
              <a:rPr sz="1800">
                <a:solidFill>
                  <a:srgbClr val="FFFFFF"/>
                </a:solidFill>
              </a:rPr>
              <a:t>Pitch Deck – [Month, Year]</a:t>
            </a:r>
          </a:p>
          <a:p>
            <a:r>
              <a:rPr sz="1800">
                <a:solidFill>
                  <a:srgbClr val="FFFFFF"/>
                </a:solidFill>
              </a:rPr>
              <a:t>[Founder's Name] | [Title] | [Contact Info]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Founder bios (1–2 lines each)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Key advisors or early hires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Why this team is right for the mission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3–5 year projections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Revenue, burn rate, margins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Brief assumptions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Investment &amp; 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How much you're raising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What you'll use it for (team, tech, marketing)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Key milestones this funding unlocks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Let’s Build the Future with NEXORA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Thank you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Contact Info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Call to action (e.g., “Join us on this journey”)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What’s broken?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Why does it matter now?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Who experiences it (target market)?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Example: “Small businesses lose $X billion annually due to [problem].”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Clear one-liner of your product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Key benefits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How it solves the problem better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Market Size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TAM / SAM / SOM breakdown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Industry growth trends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Who your ideal customer 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Product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Screenshots, mockups, or live demo frame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Walkthrough of key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How We Make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Pricing strategy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Revenue model (subscription, marketplace fees, etc.)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Any early traction if available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Revenue, users, partnerships, or product milestones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Use graphs to highlight growth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Go-To-Market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How you plan to reach your customers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Channels: SEO, paid ads, partnerships, outbound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Customer acquisition cost (if known)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A0DAD"/>
                </a:solidFill>
              </a:defRPr>
            </a:pPr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Competitor matrix (features vs. pricing vs. audience)</a:t>
            </a:r>
          </a:p>
          <a:p>
            <a:pPr>
              <a:defRPr sz="1800">
                <a:solidFill>
                  <a:srgbClr val="404040"/>
                </a:solidFill>
                <a:latin typeface="Open Sans"/>
              </a:defRPr>
            </a:pPr>
            <a:r>
              <a:t>Why you win: “NEXORA advantage”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