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E26B2-14E6-47A6-8386-7C6B64A02DA8}" v="1269" dt="2024-12-10T13:37:07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강현" userId="5e3cb9fd-5447-4b41-aa31-628493a799c9" providerId="ADAL" clId="{DB9E26B2-14E6-47A6-8386-7C6B64A02DA8}"/>
    <pc:docChg chg="undo custSel delSld modSld sldOrd">
      <pc:chgData name="정강현" userId="5e3cb9fd-5447-4b41-aa31-628493a799c9" providerId="ADAL" clId="{DB9E26B2-14E6-47A6-8386-7C6B64A02DA8}" dt="2024-12-10T13:53:15.113" v="5202" actId="47"/>
      <pc:docMkLst>
        <pc:docMk/>
      </pc:docMkLst>
      <pc:sldChg chg="addSp delSp modSp mod modAnim">
        <pc:chgData name="정강현" userId="5e3cb9fd-5447-4b41-aa31-628493a799c9" providerId="ADAL" clId="{DB9E26B2-14E6-47A6-8386-7C6B64A02DA8}" dt="2024-12-10T11:54:31.733" v="1909" actId="1037"/>
        <pc:sldMkLst>
          <pc:docMk/>
          <pc:sldMk cId="688920627" sldId="257"/>
        </pc:sldMkLst>
        <pc:spChg chg="add mod">
          <ac:chgData name="정강현" userId="5e3cb9fd-5447-4b41-aa31-628493a799c9" providerId="ADAL" clId="{DB9E26B2-14E6-47A6-8386-7C6B64A02DA8}" dt="2024-12-10T11:54:26.496" v="1908" actId="1038"/>
          <ac:spMkLst>
            <pc:docMk/>
            <pc:sldMk cId="688920627" sldId="257"/>
            <ac:spMk id="2" creationId="{370996FD-6F8B-C11E-9BB5-CAD48D00D0A8}"/>
          </ac:spMkLst>
        </pc:spChg>
        <pc:spChg chg="add mod">
          <ac:chgData name="정강현" userId="5e3cb9fd-5447-4b41-aa31-628493a799c9" providerId="ADAL" clId="{DB9E26B2-14E6-47A6-8386-7C6B64A02DA8}" dt="2024-12-10T11:54:31.733" v="1909" actId="1037"/>
          <ac:spMkLst>
            <pc:docMk/>
            <pc:sldMk cId="688920627" sldId="257"/>
            <ac:spMk id="3" creationId="{3C01B215-71C0-1A60-3F39-5AF73AD1659C}"/>
          </ac:spMkLst>
        </pc:spChg>
        <pc:spChg chg="mod">
          <ac:chgData name="정강현" userId="5e3cb9fd-5447-4b41-aa31-628493a799c9" providerId="ADAL" clId="{DB9E26B2-14E6-47A6-8386-7C6B64A02DA8}" dt="2024-12-09T11:08:25.480" v="85" actId="20577"/>
          <ac:spMkLst>
            <pc:docMk/>
            <pc:sldMk cId="688920627" sldId="257"/>
            <ac:spMk id="4" creationId="{62169B03-6A05-AA8B-5147-D553E44F2FCB}"/>
          </ac:spMkLst>
        </pc:spChg>
        <pc:spChg chg="del mod">
          <ac:chgData name="정강현" userId="5e3cb9fd-5447-4b41-aa31-628493a799c9" providerId="ADAL" clId="{DB9E26B2-14E6-47A6-8386-7C6B64A02DA8}" dt="2024-12-09T11:11:50.624" v="89" actId="478"/>
          <ac:spMkLst>
            <pc:docMk/>
            <pc:sldMk cId="688920627" sldId="257"/>
            <ac:spMk id="9" creationId="{B4EA3E3F-0A2D-5A8F-8765-C34B6B376A2F}"/>
          </ac:spMkLst>
        </pc:spChg>
        <pc:spChg chg="del">
          <ac:chgData name="정강현" userId="5e3cb9fd-5447-4b41-aa31-628493a799c9" providerId="ADAL" clId="{DB9E26B2-14E6-47A6-8386-7C6B64A02DA8}" dt="2024-12-09T11:11:51.494" v="90" actId="478"/>
          <ac:spMkLst>
            <pc:docMk/>
            <pc:sldMk cId="688920627" sldId="257"/>
            <ac:spMk id="10" creationId="{9B89ABC9-BC00-11AC-1B61-372201D57CE1}"/>
          </ac:spMkLst>
        </pc:spChg>
        <pc:spChg chg="add mod">
          <ac:chgData name="정강현" userId="5e3cb9fd-5447-4b41-aa31-628493a799c9" providerId="ADAL" clId="{DB9E26B2-14E6-47A6-8386-7C6B64A02DA8}" dt="2024-12-09T11:28:17.326" v="884" actId="164"/>
          <ac:spMkLst>
            <pc:docMk/>
            <pc:sldMk cId="688920627" sldId="257"/>
            <ac:spMk id="11" creationId="{E1187129-C56D-4EFB-35A1-B0FFE4D3BDAE}"/>
          </ac:spMkLst>
        </pc:spChg>
        <pc:spChg chg="add mod">
          <ac:chgData name="정강현" userId="5e3cb9fd-5447-4b41-aa31-628493a799c9" providerId="ADAL" clId="{DB9E26B2-14E6-47A6-8386-7C6B64A02DA8}" dt="2024-12-09T11:28:17.326" v="884" actId="164"/>
          <ac:spMkLst>
            <pc:docMk/>
            <pc:sldMk cId="688920627" sldId="257"/>
            <ac:spMk id="12" creationId="{446D903E-557E-9403-DB08-4ACE0611CB6A}"/>
          </ac:spMkLst>
        </pc:spChg>
        <pc:spChg chg="add mod">
          <ac:chgData name="정강현" userId="5e3cb9fd-5447-4b41-aa31-628493a799c9" providerId="ADAL" clId="{DB9E26B2-14E6-47A6-8386-7C6B64A02DA8}" dt="2024-12-09T11:28:20.781" v="885" actId="164"/>
          <ac:spMkLst>
            <pc:docMk/>
            <pc:sldMk cId="688920627" sldId="257"/>
            <ac:spMk id="13" creationId="{3FE30ABB-B37F-591C-059E-B0855D2FA0EA}"/>
          </ac:spMkLst>
        </pc:spChg>
        <pc:spChg chg="add mod">
          <ac:chgData name="정강현" userId="5e3cb9fd-5447-4b41-aa31-628493a799c9" providerId="ADAL" clId="{DB9E26B2-14E6-47A6-8386-7C6B64A02DA8}" dt="2024-12-09T11:28:20.781" v="885" actId="164"/>
          <ac:spMkLst>
            <pc:docMk/>
            <pc:sldMk cId="688920627" sldId="257"/>
            <ac:spMk id="14" creationId="{6C735CAC-3853-5639-99F1-990023082CB7}"/>
          </ac:spMkLst>
        </pc:spChg>
        <pc:spChg chg="add mod">
          <ac:chgData name="정강현" userId="5e3cb9fd-5447-4b41-aa31-628493a799c9" providerId="ADAL" clId="{DB9E26B2-14E6-47A6-8386-7C6B64A02DA8}" dt="2024-12-09T11:28:24.008" v="886" actId="164"/>
          <ac:spMkLst>
            <pc:docMk/>
            <pc:sldMk cId="688920627" sldId="257"/>
            <ac:spMk id="15" creationId="{47F02871-F101-4D13-A4EB-E020DEAA542D}"/>
          </ac:spMkLst>
        </pc:spChg>
        <pc:spChg chg="add mod">
          <ac:chgData name="정강현" userId="5e3cb9fd-5447-4b41-aa31-628493a799c9" providerId="ADAL" clId="{DB9E26B2-14E6-47A6-8386-7C6B64A02DA8}" dt="2024-12-09T11:28:24.008" v="886" actId="164"/>
          <ac:spMkLst>
            <pc:docMk/>
            <pc:sldMk cId="688920627" sldId="257"/>
            <ac:spMk id="16" creationId="{CFA80433-4C3A-85B0-0423-15DBC6E0A4F3}"/>
          </ac:spMkLst>
        </pc:spChg>
        <pc:grpChg chg="add mod">
          <ac:chgData name="정강현" userId="5e3cb9fd-5447-4b41-aa31-628493a799c9" providerId="ADAL" clId="{DB9E26B2-14E6-47A6-8386-7C6B64A02DA8}" dt="2024-12-09T11:35:39.737" v="907" actId="1076"/>
          <ac:grpSpMkLst>
            <pc:docMk/>
            <pc:sldMk cId="688920627" sldId="257"/>
            <ac:grpSpMk id="17" creationId="{27B5CABD-170A-67CF-D4D8-2A130851F675}"/>
          </ac:grpSpMkLst>
        </pc:grpChg>
        <pc:grpChg chg="add mod">
          <ac:chgData name="정강현" userId="5e3cb9fd-5447-4b41-aa31-628493a799c9" providerId="ADAL" clId="{DB9E26B2-14E6-47A6-8386-7C6B64A02DA8}" dt="2024-12-09T11:35:39.737" v="907" actId="1076"/>
          <ac:grpSpMkLst>
            <pc:docMk/>
            <pc:sldMk cId="688920627" sldId="257"/>
            <ac:grpSpMk id="18" creationId="{F093E409-3FDA-9F67-8145-B0D863F8BDC7}"/>
          </ac:grpSpMkLst>
        </pc:grpChg>
        <pc:grpChg chg="add mod">
          <ac:chgData name="정강현" userId="5e3cb9fd-5447-4b41-aa31-628493a799c9" providerId="ADAL" clId="{DB9E26B2-14E6-47A6-8386-7C6B64A02DA8}" dt="2024-12-09T11:35:39.737" v="907" actId="1076"/>
          <ac:grpSpMkLst>
            <pc:docMk/>
            <pc:sldMk cId="688920627" sldId="257"/>
            <ac:grpSpMk id="19" creationId="{031ED1D4-7B98-9D1F-5E21-5DB40E0DEBD1}"/>
          </ac:grpSpMkLst>
        </pc:grpChg>
        <pc:picChg chg="mod">
          <ac:chgData name="정강현" userId="5e3cb9fd-5447-4b41-aa31-628493a799c9" providerId="ADAL" clId="{DB9E26B2-14E6-47A6-8386-7C6B64A02DA8}" dt="2024-12-10T11:51:48.101" v="1883" actId="1076"/>
          <ac:picMkLst>
            <pc:docMk/>
            <pc:sldMk cId="688920627" sldId="257"/>
            <ac:picMk id="8" creationId="{989F65A4-3FE8-65B9-88EB-FCBCB95D5932}"/>
          </ac:picMkLst>
        </pc:picChg>
      </pc:sldChg>
      <pc:sldChg chg="modSp mod">
        <pc:chgData name="정강현" userId="5e3cb9fd-5447-4b41-aa31-628493a799c9" providerId="ADAL" clId="{DB9E26B2-14E6-47A6-8386-7C6B64A02DA8}" dt="2024-12-09T11:07:31.277" v="26" actId="20577"/>
        <pc:sldMkLst>
          <pc:docMk/>
          <pc:sldMk cId="360762468" sldId="258"/>
        </pc:sldMkLst>
        <pc:spChg chg="mod">
          <ac:chgData name="정강현" userId="5e3cb9fd-5447-4b41-aa31-628493a799c9" providerId="ADAL" clId="{DB9E26B2-14E6-47A6-8386-7C6B64A02DA8}" dt="2024-12-09T11:07:31.277" v="26" actId="20577"/>
          <ac:spMkLst>
            <pc:docMk/>
            <pc:sldMk cId="360762468" sldId="258"/>
            <ac:spMk id="4" creationId="{BBA627EF-7183-621F-F475-6BFC46F5739D}"/>
          </ac:spMkLst>
        </pc:spChg>
      </pc:sldChg>
      <pc:sldChg chg="addSp delSp modSp mod">
        <pc:chgData name="정강현" userId="5e3cb9fd-5447-4b41-aa31-628493a799c9" providerId="ADAL" clId="{DB9E26B2-14E6-47A6-8386-7C6B64A02DA8}" dt="2024-12-09T11:50:26.089" v="1020" actId="21"/>
        <pc:sldMkLst>
          <pc:docMk/>
          <pc:sldMk cId="3127464243" sldId="259"/>
        </pc:sldMkLst>
        <pc:spChg chg="del">
          <ac:chgData name="정강현" userId="5e3cb9fd-5447-4b41-aa31-628493a799c9" providerId="ADAL" clId="{DB9E26B2-14E6-47A6-8386-7C6B64A02DA8}" dt="2024-12-09T11:12:08.990" v="94" actId="478"/>
          <ac:spMkLst>
            <pc:docMk/>
            <pc:sldMk cId="3127464243" sldId="259"/>
            <ac:spMk id="2" creationId="{6F49532E-537B-B779-C9CD-37CFFEED2C0A}"/>
          </ac:spMkLst>
        </pc:spChg>
        <pc:spChg chg="add del mod">
          <ac:chgData name="정강현" userId="5e3cb9fd-5447-4b41-aa31-628493a799c9" providerId="ADAL" clId="{DB9E26B2-14E6-47A6-8386-7C6B64A02DA8}" dt="2024-12-09T11:13:34.135" v="126" actId="478"/>
          <ac:spMkLst>
            <pc:docMk/>
            <pc:sldMk cId="3127464243" sldId="259"/>
            <ac:spMk id="3" creationId="{CDD1990E-966E-21E8-B65D-D847BC68750F}"/>
          </ac:spMkLst>
        </pc:spChg>
        <pc:spChg chg="add del mod">
          <ac:chgData name="정강현" userId="5e3cb9fd-5447-4b41-aa31-628493a799c9" providerId="ADAL" clId="{DB9E26B2-14E6-47A6-8386-7C6B64A02DA8}" dt="2024-12-09T11:37:03.036" v="943" actId="478"/>
          <ac:spMkLst>
            <pc:docMk/>
            <pc:sldMk cId="3127464243" sldId="259"/>
            <ac:spMk id="6" creationId="{B59E5CC2-3C46-EB16-4295-D867481C10C5}"/>
          </ac:spMkLst>
        </pc:spChg>
        <pc:spChg chg="add mod">
          <ac:chgData name="정강현" userId="5e3cb9fd-5447-4b41-aa31-628493a799c9" providerId="ADAL" clId="{DB9E26B2-14E6-47A6-8386-7C6B64A02DA8}" dt="2024-12-09T11:37:03.206" v="944"/>
          <ac:spMkLst>
            <pc:docMk/>
            <pc:sldMk cId="3127464243" sldId="259"/>
            <ac:spMk id="9" creationId="{45098856-9923-6D85-3CEB-AD858FFAB1C2}"/>
          </ac:spMkLst>
        </pc:spChg>
        <pc:spChg chg="mod">
          <ac:chgData name="정강현" userId="5e3cb9fd-5447-4b41-aa31-628493a799c9" providerId="ADAL" clId="{DB9E26B2-14E6-47A6-8386-7C6B64A02DA8}" dt="2024-12-09T11:50:08.711" v="985" actId="1076"/>
          <ac:spMkLst>
            <pc:docMk/>
            <pc:sldMk cId="3127464243" sldId="259"/>
            <ac:spMk id="11" creationId="{077F48D8-0A95-A8C0-BD4E-44AF38F72906}"/>
          </ac:spMkLst>
        </pc:spChg>
        <pc:spChg chg="mod">
          <ac:chgData name="정강현" userId="5e3cb9fd-5447-4b41-aa31-628493a799c9" providerId="ADAL" clId="{DB9E26B2-14E6-47A6-8386-7C6B64A02DA8}" dt="2024-12-09T11:50:04.415" v="983"/>
          <ac:spMkLst>
            <pc:docMk/>
            <pc:sldMk cId="3127464243" sldId="259"/>
            <ac:spMk id="12" creationId="{5CC2F1DA-FA33-2B84-385E-AB9895C8461F}"/>
          </ac:spMkLst>
        </pc:spChg>
        <pc:spChg chg="add del mod">
          <ac:chgData name="정강현" userId="5e3cb9fd-5447-4b41-aa31-628493a799c9" providerId="ADAL" clId="{DB9E26B2-14E6-47A6-8386-7C6B64A02DA8}" dt="2024-12-09T11:50:23.447" v="1017" actId="21"/>
          <ac:spMkLst>
            <pc:docMk/>
            <pc:sldMk cId="3127464243" sldId="259"/>
            <ac:spMk id="13" creationId="{899CB1C5-0937-53D8-6932-7669E8680B56}"/>
          </ac:spMkLst>
        </pc:spChg>
        <pc:grpChg chg="add del mod">
          <ac:chgData name="정강현" userId="5e3cb9fd-5447-4b41-aa31-628493a799c9" providerId="ADAL" clId="{DB9E26B2-14E6-47A6-8386-7C6B64A02DA8}" dt="2024-12-09T11:50:26.089" v="1020" actId="21"/>
          <ac:grpSpMkLst>
            <pc:docMk/>
            <pc:sldMk cId="3127464243" sldId="259"/>
            <ac:grpSpMk id="10" creationId="{CDE7FB5C-F67C-565E-7C8A-414B027F2644}"/>
          </ac:grpSpMkLst>
        </pc:grpChg>
        <pc:picChg chg="add del mod">
          <ac:chgData name="정강현" userId="5e3cb9fd-5447-4b41-aa31-628493a799c9" providerId="ADAL" clId="{DB9E26B2-14E6-47A6-8386-7C6B64A02DA8}" dt="2024-12-09T11:50:25.295" v="1019" actId="21"/>
          <ac:picMkLst>
            <pc:docMk/>
            <pc:sldMk cId="3127464243" sldId="259"/>
            <ac:picMk id="5" creationId="{949F4DCC-9A68-2779-0EE1-74C7DA15D505}"/>
          </ac:picMkLst>
        </pc:picChg>
        <pc:picChg chg="add mod">
          <ac:chgData name="정강현" userId="5e3cb9fd-5447-4b41-aa31-628493a799c9" providerId="ADAL" clId="{DB9E26B2-14E6-47A6-8386-7C6B64A02DA8}" dt="2024-12-09T11:30:54.608" v="906" actId="14100"/>
          <ac:picMkLst>
            <pc:docMk/>
            <pc:sldMk cId="3127464243" sldId="259"/>
            <ac:picMk id="8" creationId="{F234D272-A3B1-4ABE-DCED-AA5A997A5EA2}"/>
          </ac:picMkLst>
        </pc:picChg>
      </pc:sldChg>
      <pc:sldChg chg="addSp modSp mod ord">
        <pc:chgData name="정강현" userId="5e3cb9fd-5447-4b41-aa31-628493a799c9" providerId="ADAL" clId="{DB9E26B2-14E6-47A6-8386-7C6B64A02DA8}" dt="2024-12-09T11:36:56.254" v="942" actId="20577"/>
        <pc:sldMkLst>
          <pc:docMk/>
          <pc:sldMk cId="3146664765" sldId="260"/>
        </pc:sldMkLst>
        <pc:spChg chg="add mod">
          <ac:chgData name="정강현" userId="5e3cb9fd-5447-4b41-aa31-628493a799c9" providerId="ADAL" clId="{DB9E26B2-14E6-47A6-8386-7C6B64A02DA8}" dt="2024-12-09T11:36:56.254" v="942" actId="20577"/>
          <ac:spMkLst>
            <pc:docMk/>
            <pc:sldMk cId="3146664765" sldId="260"/>
            <ac:spMk id="4" creationId="{0BD9B95F-2CE3-122B-8464-A71105968EA7}"/>
          </ac:spMkLst>
        </pc:spChg>
        <pc:picChg chg="add mod">
          <ac:chgData name="정강현" userId="5e3cb9fd-5447-4b41-aa31-628493a799c9" providerId="ADAL" clId="{DB9E26B2-14E6-47A6-8386-7C6B64A02DA8}" dt="2024-12-09T11:13:44.707" v="130" actId="14100"/>
          <ac:picMkLst>
            <pc:docMk/>
            <pc:sldMk cId="3146664765" sldId="260"/>
            <ac:picMk id="3" creationId="{B8D83A41-785B-4F38-6B59-ACC51EFD6F10}"/>
          </ac:picMkLst>
        </pc:picChg>
      </pc:sldChg>
      <pc:sldChg chg="addSp modSp mod">
        <pc:chgData name="정강현" userId="5e3cb9fd-5447-4b41-aa31-628493a799c9" providerId="ADAL" clId="{DB9E26B2-14E6-47A6-8386-7C6B64A02DA8}" dt="2024-12-10T12:31:53.018" v="2024" actId="693"/>
        <pc:sldMkLst>
          <pc:docMk/>
          <pc:sldMk cId="3651917053" sldId="261"/>
        </pc:sldMkLst>
        <pc:spChg chg="add mod">
          <ac:chgData name="정강현" userId="5e3cb9fd-5447-4b41-aa31-628493a799c9" providerId="ADAL" clId="{DB9E26B2-14E6-47A6-8386-7C6B64A02DA8}" dt="2024-12-09T11:37:52.553" v="979" actId="20577"/>
          <ac:spMkLst>
            <pc:docMk/>
            <pc:sldMk cId="3651917053" sldId="261"/>
            <ac:spMk id="2" creationId="{A7AE69ED-602F-E68A-CC96-739CCD04D12E}"/>
          </ac:spMkLst>
        </pc:spChg>
        <pc:spChg chg="add mod">
          <ac:chgData name="정강현" userId="5e3cb9fd-5447-4b41-aa31-628493a799c9" providerId="ADAL" clId="{DB9E26B2-14E6-47A6-8386-7C6B64A02DA8}" dt="2024-12-10T12:31:53.018" v="2024" actId="693"/>
          <ac:spMkLst>
            <pc:docMk/>
            <pc:sldMk cId="3651917053" sldId="261"/>
            <ac:spMk id="3" creationId="{3C4495E1-C166-3AA8-4EDB-5E9190C5323E}"/>
          </ac:spMkLst>
        </pc:spChg>
        <pc:spChg chg="add mod">
          <ac:chgData name="정강현" userId="5e3cb9fd-5447-4b41-aa31-628493a799c9" providerId="ADAL" clId="{DB9E26B2-14E6-47A6-8386-7C6B64A02DA8}" dt="2024-12-09T12:01:30.984" v="1554" actId="115"/>
          <ac:spMkLst>
            <pc:docMk/>
            <pc:sldMk cId="3651917053" sldId="261"/>
            <ac:spMk id="5" creationId="{BF0C45FD-0D7B-35DC-9096-EA0C6041A562}"/>
          </ac:spMkLst>
        </pc:spChg>
        <pc:spChg chg="add mod">
          <ac:chgData name="정강현" userId="5e3cb9fd-5447-4b41-aa31-628493a799c9" providerId="ADAL" clId="{DB9E26B2-14E6-47A6-8386-7C6B64A02DA8}" dt="2024-12-09T11:57:42.200" v="1394" actId="693"/>
          <ac:spMkLst>
            <pc:docMk/>
            <pc:sldMk cId="3651917053" sldId="261"/>
            <ac:spMk id="6" creationId="{C6D6D093-72EC-BCFC-EABA-2AAFEC1F46FC}"/>
          </ac:spMkLst>
        </pc:spChg>
        <pc:picChg chg="add mod">
          <ac:chgData name="정강현" userId="5e3cb9fd-5447-4b41-aa31-628493a799c9" providerId="ADAL" clId="{DB9E26B2-14E6-47A6-8386-7C6B64A02DA8}" dt="2024-12-09T11:38:14.710" v="982" actId="1076"/>
          <ac:picMkLst>
            <pc:docMk/>
            <pc:sldMk cId="3651917053" sldId="261"/>
            <ac:picMk id="4" creationId="{6035D065-6DB3-616F-FCD6-193D6A778C2D}"/>
          </ac:picMkLst>
        </pc:picChg>
      </pc:sldChg>
      <pc:sldChg chg="addSp delSp modSp mod">
        <pc:chgData name="정강현" userId="5e3cb9fd-5447-4b41-aa31-628493a799c9" providerId="ADAL" clId="{DB9E26B2-14E6-47A6-8386-7C6B64A02DA8}" dt="2024-12-09T12:18:08.560" v="1704" actId="255"/>
        <pc:sldMkLst>
          <pc:docMk/>
          <pc:sldMk cId="281449781" sldId="262"/>
        </pc:sldMkLst>
        <pc:spChg chg="add mod">
          <ac:chgData name="정강현" userId="5e3cb9fd-5447-4b41-aa31-628493a799c9" providerId="ADAL" clId="{DB9E26B2-14E6-47A6-8386-7C6B64A02DA8}" dt="2024-12-09T12:05:54.595" v="1622" actId="1076"/>
          <ac:spMkLst>
            <pc:docMk/>
            <pc:sldMk cId="281449781" sldId="262"/>
            <ac:spMk id="2" creationId="{6033EB3A-1E49-9B55-0DA8-25CA8EE21651}"/>
          </ac:spMkLst>
        </pc:spChg>
        <pc:spChg chg="add del mod">
          <ac:chgData name="정강현" userId="5e3cb9fd-5447-4b41-aa31-628493a799c9" providerId="ADAL" clId="{DB9E26B2-14E6-47A6-8386-7C6B64A02DA8}" dt="2024-12-09T12:17:25.848" v="1692"/>
          <ac:spMkLst>
            <pc:docMk/>
            <pc:sldMk cId="281449781" sldId="262"/>
            <ac:spMk id="8" creationId="{53DD082D-4715-0213-0D41-F391103F1D37}"/>
          </ac:spMkLst>
        </pc:spChg>
        <pc:spChg chg="add mod">
          <ac:chgData name="정강현" userId="5e3cb9fd-5447-4b41-aa31-628493a799c9" providerId="ADAL" clId="{DB9E26B2-14E6-47A6-8386-7C6B64A02DA8}" dt="2024-12-09T12:18:08.560" v="1704" actId="255"/>
          <ac:spMkLst>
            <pc:docMk/>
            <pc:sldMk cId="281449781" sldId="262"/>
            <ac:spMk id="9" creationId="{AEB058B5-A14B-82EF-F88F-AF021A248008}"/>
          </ac:spMkLst>
        </pc:spChg>
        <pc:grpChg chg="add mod">
          <ac:chgData name="정강현" userId="5e3cb9fd-5447-4b41-aa31-628493a799c9" providerId="ADAL" clId="{DB9E26B2-14E6-47A6-8386-7C6B64A02DA8}" dt="2024-12-09T12:15:22.771" v="1669" actId="1076"/>
          <ac:grpSpMkLst>
            <pc:docMk/>
            <pc:sldMk cId="281449781" sldId="262"/>
            <ac:grpSpMk id="7" creationId="{56F5D960-0BB2-5C8A-EAE4-1643A0BF1CFB}"/>
          </ac:grpSpMkLst>
        </pc:grpChg>
        <pc:picChg chg="add mod">
          <ac:chgData name="정강현" userId="5e3cb9fd-5447-4b41-aa31-628493a799c9" providerId="ADAL" clId="{DB9E26B2-14E6-47A6-8386-7C6B64A02DA8}" dt="2024-12-09T12:15:18.454" v="1668" actId="164"/>
          <ac:picMkLst>
            <pc:docMk/>
            <pc:sldMk cId="281449781" sldId="262"/>
            <ac:picMk id="4" creationId="{217D9C31-1D8A-B01A-A087-E3918B94B9FF}"/>
          </ac:picMkLst>
        </pc:picChg>
        <pc:picChg chg="add mod">
          <ac:chgData name="정강현" userId="5e3cb9fd-5447-4b41-aa31-628493a799c9" providerId="ADAL" clId="{DB9E26B2-14E6-47A6-8386-7C6B64A02DA8}" dt="2024-12-09T12:15:18.454" v="1668" actId="164"/>
          <ac:picMkLst>
            <pc:docMk/>
            <pc:sldMk cId="281449781" sldId="262"/>
            <ac:picMk id="6" creationId="{FB080E66-7272-9DE4-5251-C43542B155D4}"/>
          </ac:picMkLst>
        </pc:picChg>
        <pc:picChg chg="add del mod">
          <ac:chgData name="정강현" userId="5e3cb9fd-5447-4b41-aa31-628493a799c9" providerId="ADAL" clId="{DB9E26B2-14E6-47A6-8386-7C6B64A02DA8}" dt="2024-12-09T12:06:11.209" v="1626" actId="478"/>
          <ac:picMkLst>
            <pc:docMk/>
            <pc:sldMk cId="281449781" sldId="262"/>
            <ac:picMk id="2050" creationId="{116E3206-8535-CEE4-AB80-216E1589B52E}"/>
          </ac:picMkLst>
        </pc:picChg>
      </pc:sldChg>
      <pc:sldChg chg="addSp modSp mod">
        <pc:chgData name="정강현" userId="5e3cb9fd-5447-4b41-aa31-628493a799c9" providerId="ADAL" clId="{DB9E26B2-14E6-47A6-8386-7C6B64A02DA8}" dt="2024-12-09T12:23:15.590" v="1728" actId="1076"/>
        <pc:sldMkLst>
          <pc:docMk/>
          <pc:sldMk cId="3796556410" sldId="263"/>
        </pc:sldMkLst>
        <pc:spChg chg="add mod">
          <ac:chgData name="정강현" userId="5e3cb9fd-5447-4b41-aa31-628493a799c9" providerId="ADAL" clId="{DB9E26B2-14E6-47A6-8386-7C6B64A02DA8}" dt="2024-12-09T12:22:27.282" v="1725" actId="20577"/>
          <ac:spMkLst>
            <pc:docMk/>
            <pc:sldMk cId="3796556410" sldId="263"/>
            <ac:spMk id="2" creationId="{4693D018-7096-6043-BB01-5653A32490B4}"/>
          </ac:spMkLst>
        </pc:spChg>
        <pc:picChg chg="add mod">
          <ac:chgData name="정강현" userId="5e3cb9fd-5447-4b41-aa31-628493a799c9" providerId="ADAL" clId="{DB9E26B2-14E6-47A6-8386-7C6B64A02DA8}" dt="2024-12-09T12:23:15.590" v="1728" actId="1076"/>
          <ac:picMkLst>
            <pc:docMk/>
            <pc:sldMk cId="3796556410" sldId="263"/>
            <ac:picMk id="4" creationId="{C3285D53-E31A-EB06-85C5-778BCB048668}"/>
          </ac:picMkLst>
        </pc:picChg>
      </pc:sldChg>
      <pc:sldChg chg="addSp delSp modSp mod">
        <pc:chgData name="정강현" userId="5e3cb9fd-5447-4b41-aa31-628493a799c9" providerId="ADAL" clId="{DB9E26B2-14E6-47A6-8386-7C6B64A02DA8}" dt="2024-12-10T12:49:11.823" v="2858" actId="21"/>
        <pc:sldMkLst>
          <pc:docMk/>
          <pc:sldMk cId="1590595719" sldId="264"/>
        </pc:sldMkLst>
        <pc:spChg chg="add mod">
          <ac:chgData name="정강현" userId="5e3cb9fd-5447-4b41-aa31-628493a799c9" providerId="ADAL" clId="{DB9E26B2-14E6-47A6-8386-7C6B64A02DA8}" dt="2024-12-09T12:23:50.216" v="1758" actId="20577"/>
          <ac:spMkLst>
            <pc:docMk/>
            <pc:sldMk cId="1590595719" sldId="264"/>
            <ac:spMk id="2" creationId="{B94A1642-DE07-07B8-E93C-FA3A902F83CE}"/>
          </ac:spMkLst>
        </pc:spChg>
        <pc:spChg chg="add mod">
          <ac:chgData name="정강현" userId="5e3cb9fd-5447-4b41-aa31-628493a799c9" providerId="ADAL" clId="{DB9E26B2-14E6-47A6-8386-7C6B64A02DA8}" dt="2024-12-10T12:06:32.641" v="1925" actId="208"/>
          <ac:spMkLst>
            <pc:docMk/>
            <pc:sldMk cId="1590595719" sldId="264"/>
            <ac:spMk id="3" creationId="{7AC473EB-31C0-3CB5-2863-F3EC1ADAC61A}"/>
          </ac:spMkLst>
        </pc:spChg>
        <pc:spChg chg="add del mod">
          <ac:chgData name="정강현" userId="5e3cb9fd-5447-4b41-aa31-628493a799c9" providerId="ADAL" clId="{DB9E26B2-14E6-47A6-8386-7C6B64A02DA8}" dt="2024-12-10T12:49:11.823" v="2858" actId="21"/>
          <ac:spMkLst>
            <pc:docMk/>
            <pc:sldMk cId="1590595719" sldId="264"/>
            <ac:spMk id="5" creationId="{00E554B8-11C1-2DA0-4248-4B024BF2F0F5}"/>
          </ac:spMkLst>
        </pc:spChg>
        <pc:spChg chg="add del mod">
          <ac:chgData name="정강현" userId="5e3cb9fd-5447-4b41-aa31-628493a799c9" providerId="ADAL" clId="{DB9E26B2-14E6-47A6-8386-7C6B64A02DA8}" dt="2024-12-10T12:49:11.823" v="2858" actId="21"/>
          <ac:spMkLst>
            <pc:docMk/>
            <pc:sldMk cId="1590595719" sldId="264"/>
            <ac:spMk id="6" creationId="{B96A3124-EAD7-DCB2-A1D2-20AC5A0DFF34}"/>
          </ac:spMkLst>
        </pc:spChg>
        <pc:spChg chg="add mod">
          <ac:chgData name="정강현" userId="5e3cb9fd-5447-4b41-aa31-628493a799c9" providerId="ADAL" clId="{DB9E26B2-14E6-47A6-8386-7C6B64A02DA8}" dt="2024-12-10T12:06:57.621" v="1948" actId="1076"/>
          <ac:spMkLst>
            <pc:docMk/>
            <pc:sldMk cId="1590595719" sldId="264"/>
            <ac:spMk id="7" creationId="{29A7E176-564D-81FC-8550-0FFFF74F39B1}"/>
          </ac:spMkLst>
        </pc:spChg>
        <pc:spChg chg="add del mod">
          <ac:chgData name="정강현" userId="5e3cb9fd-5447-4b41-aa31-628493a799c9" providerId="ADAL" clId="{DB9E26B2-14E6-47A6-8386-7C6B64A02DA8}" dt="2024-12-10T12:49:11.823" v="2858" actId="21"/>
          <ac:spMkLst>
            <pc:docMk/>
            <pc:sldMk cId="1590595719" sldId="264"/>
            <ac:spMk id="9" creationId="{E833A272-8F80-804D-6211-8BCAB4576B11}"/>
          </ac:spMkLst>
        </pc:spChg>
        <pc:spChg chg="add del mod">
          <ac:chgData name="정강현" userId="5e3cb9fd-5447-4b41-aa31-628493a799c9" providerId="ADAL" clId="{DB9E26B2-14E6-47A6-8386-7C6B64A02DA8}" dt="2024-12-10T12:49:11.823" v="2858" actId="21"/>
          <ac:spMkLst>
            <pc:docMk/>
            <pc:sldMk cId="1590595719" sldId="264"/>
            <ac:spMk id="10" creationId="{FBD5E358-D4FF-1ED0-A52C-921D80106579}"/>
          </ac:spMkLst>
        </pc:spChg>
        <pc:spChg chg="add mod">
          <ac:chgData name="정강현" userId="5e3cb9fd-5447-4b41-aa31-628493a799c9" providerId="ADAL" clId="{DB9E26B2-14E6-47A6-8386-7C6B64A02DA8}" dt="2024-12-10T12:34:19.890" v="2028" actId="20577"/>
          <ac:spMkLst>
            <pc:docMk/>
            <pc:sldMk cId="1590595719" sldId="264"/>
            <ac:spMk id="14" creationId="{883505CC-CCAC-550D-7A28-5AD2E304102D}"/>
          </ac:spMkLst>
        </pc:spChg>
        <pc:spChg chg="add mod">
          <ac:chgData name="정강현" userId="5e3cb9fd-5447-4b41-aa31-628493a799c9" providerId="ADAL" clId="{DB9E26B2-14E6-47A6-8386-7C6B64A02DA8}" dt="2024-12-10T12:11:59.498" v="2019" actId="164"/>
          <ac:spMkLst>
            <pc:docMk/>
            <pc:sldMk cId="1590595719" sldId="264"/>
            <ac:spMk id="17" creationId="{99F05190-739D-9D86-D091-625268C0F207}"/>
          </ac:spMkLst>
        </pc:spChg>
        <pc:grpChg chg="add mod">
          <ac:chgData name="정강현" userId="5e3cb9fd-5447-4b41-aa31-628493a799c9" providerId="ADAL" clId="{DB9E26B2-14E6-47A6-8386-7C6B64A02DA8}" dt="2024-12-10T12:12:05.345" v="2020" actId="1076"/>
          <ac:grpSpMkLst>
            <pc:docMk/>
            <pc:sldMk cId="1590595719" sldId="264"/>
            <ac:grpSpMk id="18" creationId="{2A5B296F-58DA-26AE-437F-CC0B50FD056D}"/>
          </ac:grpSpMkLst>
        </pc:grpChg>
        <pc:picChg chg="add mod">
          <ac:chgData name="정강현" userId="5e3cb9fd-5447-4b41-aa31-628493a799c9" providerId="ADAL" clId="{DB9E26B2-14E6-47A6-8386-7C6B64A02DA8}" dt="2024-12-09T12:24:43.807" v="1769" actId="1076"/>
          <ac:picMkLst>
            <pc:docMk/>
            <pc:sldMk cId="1590595719" sldId="264"/>
            <ac:picMk id="4" creationId="{609A24C3-6F19-3A20-05A4-11604E50BD93}"/>
          </ac:picMkLst>
        </pc:picChg>
        <pc:picChg chg="add mod">
          <ac:chgData name="정강현" userId="5e3cb9fd-5447-4b41-aa31-628493a799c9" providerId="ADAL" clId="{DB9E26B2-14E6-47A6-8386-7C6B64A02DA8}" dt="2024-12-10T12:11:59.498" v="2019" actId="164"/>
          <ac:picMkLst>
            <pc:docMk/>
            <pc:sldMk cId="1590595719" sldId="264"/>
            <ac:picMk id="13" creationId="{9F11677E-0D7D-4D5D-9118-95D73123BDF8}"/>
          </ac:picMkLst>
        </pc:picChg>
        <pc:picChg chg="add mod">
          <ac:chgData name="정강현" userId="5e3cb9fd-5447-4b41-aa31-628493a799c9" providerId="ADAL" clId="{DB9E26B2-14E6-47A6-8386-7C6B64A02DA8}" dt="2024-12-10T12:11:59.498" v="2019" actId="164"/>
          <ac:picMkLst>
            <pc:docMk/>
            <pc:sldMk cId="1590595719" sldId="264"/>
            <ac:picMk id="16" creationId="{0344DA62-1905-B039-4F02-2FD4EAEB90F9}"/>
          </ac:picMkLst>
        </pc:picChg>
        <pc:cxnChg chg="add del mod">
          <ac:chgData name="정강현" userId="5e3cb9fd-5447-4b41-aa31-628493a799c9" providerId="ADAL" clId="{DB9E26B2-14E6-47A6-8386-7C6B64A02DA8}" dt="2024-12-10T12:49:11.823" v="2858" actId="21"/>
          <ac:cxnSpMkLst>
            <pc:docMk/>
            <pc:sldMk cId="1590595719" sldId="264"/>
            <ac:cxnSpMk id="8" creationId="{ECBAF0E3-2CB4-A871-DA0F-A7BEE2724A31}"/>
          </ac:cxnSpMkLst>
        </pc:cxnChg>
        <pc:cxnChg chg="add del mod">
          <ac:chgData name="정강현" userId="5e3cb9fd-5447-4b41-aa31-628493a799c9" providerId="ADAL" clId="{DB9E26B2-14E6-47A6-8386-7C6B64A02DA8}" dt="2024-12-10T12:49:11.823" v="2858" actId="21"/>
          <ac:cxnSpMkLst>
            <pc:docMk/>
            <pc:sldMk cId="1590595719" sldId="264"/>
            <ac:cxnSpMk id="12" creationId="{48B3FAFC-6CEA-7E75-F0E7-3BD245A6A154}"/>
          </ac:cxnSpMkLst>
        </pc:cxnChg>
      </pc:sldChg>
      <pc:sldChg chg="addSp delSp modSp mod">
        <pc:chgData name="정강현" userId="5e3cb9fd-5447-4b41-aa31-628493a799c9" providerId="ADAL" clId="{DB9E26B2-14E6-47A6-8386-7C6B64A02DA8}" dt="2024-12-10T13:06:42.924" v="3879" actId="20577"/>
        <pc:sldMkLst>
          <pc:docMk/>
          <pc:sldMk cId="2084265276" sldId="265"/>
        </pc:sldMkLst>
        <pc:spChg chg="add mod">
          <ac:chgData name="정강현" userId="5e3cb9fd-5447-4b41-aa31-628493a799c9" providerId="ADAL" clId="{DB9E26B2-14E6-47A6-8386-7C6B64A02DA8}" dt="2024-12-10T12:34:32.460" v="2030"/>
          <ac:spMkLst>
            <pc:docMk/>
            <pc:sldMk cId="2084265276" sldId="265"/>
            <ac:spMk id="3" creationId="{F9F3BA23-EFF2-0F41-261C-3969E40D6DBC}"/>
          </ac:spMkLst>
        </pc:spChg>
        <pc:spChg chg="mod">
          <ac:chgData name="정강현" userId="5e3cb9fd-5447-4b41-aa31-628493a799c9" providerId="ADAL" clId="{DB9E26B2-14E6-47A6-8386-7C6B64A02DA8}" dt="2024-12-10T12:49:28.398" v="2862" actId="1076"/>
          <ac:spMkLst>
            <pc:docMk/>
            <pc:sldMk cId="2084265276" sldId="265"/>
            <ac:spMk id="10" creationId="{48E86A7D-7292-9A3C-E43D-059F6517EBBD}"/>
          </ac:spMkLst>
        </pc:spChg>
        <pc:spChg chg="mod">
          <ac:chgData name="정강현" userId="5e3cb9fd-5447-4b41-aa31-628493a799c9" providerId="ADAL" clId="{DB9E26B2-14E6-47A6-8386-7C6B64A02DA8}" dt="2024-12-10T12:49:28.398" v="2862" actId="1076"/>
          <ac:spMkLst>
            <pc:docMk/>
            <pc:sldMk cId="2084265276" sldId="265"/>
            <ac:spMk id="11" creationId="{FAA0AB00-7FFE-9914-BE33-1BE0AE6CAEE6}"/>
          </ac:spMkLst>
        </pc:spChg>
        <pc:spChg chg="add del">
          <ac:chgData name="정강현" userId="5e3cb9fd-5447-4b41-aa31-628493a799c9" providerId="ADAL" clId="{DB9E26B2-14E6-47A6-8386-7C6B64A02DA8}" dt="2024-12-10T12:36:26.079" v="2098" actId="22"/>
          <ac:spMkLst>
            <pc:docMk/>
            <pc:sldMk cId="2084265276" sldId="265"/>
            <ac:spMk id="13" creationId="{84C0C2B3-6EBD-E047-1B49-159BEEEF7E03}"/>
          </ac:spMkLst>
        </pc:spChg>
        <pc:spChg chg="add mod">
          <ac:chgData name="정강현" userId="5e3cb9fd-5447-4b41-aa31-628493a799c9" providerId="ADAL" clId="{DB9E26B2-14E6-47A6-8386-7C6B64A02DA8}" dt="2024-12-10T13:06:42.924" v="3879" actId="20577"/>
          <ac:spMkLst>
            <pc:docMk/>
            <pc:sldMk cId="2084265276" sldId="265"/>
            <ac:spMk id="14" creationId="{E3340982-476C-A310-4842-D6F2AE087879}"/>
          </ac:spMkLst>
        </pc:spChg>
        <pc:spChg chg="add mod">
          <ac:chgData name="정강현" userId="5e3cb9fd-5447-4b41-aa31-628493a799c9" providerId="ADAL" clId="{DB9E26B2-14E6-47A6-8386-7C6B64A02DA8}" dt="2024-12-10T12:49:15.995" v="2859"/>
          <ac:spMkLst>
            <pc:docMk/>
            <pc:sldMk cId="2084265276" sldId="265"/>
            <ac:spMk id="15" creationId="{00E554B8-11C1-2DA0-4248-4B024BF2F0F5}"/>
          </ac:spMkLst>
        </pc:spChg>
        <pc:spChg chg="add mod">
          <ac:chgData name="정강현" userId="5e3cb9fd-5447-4b41-aa31-628493a799c9" providerId="ADAL" clId="{DB9E26B2-14E6-47A6-8386-7C6B64A02DA8}" dt="2024-12-10T12:49:15.995" v="2859"/>
          <ac:spMkLst>
            <pc:docMk/>
            <pc:sldMk cId="2084265276" sldId="265"/>
            <ac:spMk id="16" creationId="{B96A3124-EAD7-DCB2-A1D2-20AC5A0DFF34}"/>
          </ac:spMkLst>
        </pc:spChg>
        <pc:spChg chg="add mod">
          <ac:chgData name="정강현" userId="5e3cb9fd-5447-4b41-aa31-628493a799c9" providerId="ADAL" clId="{DB9E26B2-14E6-47A6-8386-7C6B64A02DA8}" dt="2024-12-10T12:49:15.995" v="2859"/>
          <ac:spMkLst>
            <pc:docMk/>
            <pc:sldMk cId="2084265276" sldId="265"/>
            <ac:spMk id="18" creationId="{E833A272-8F80-804D-6211-8BCAB4576B11}"/>
          </ac:spMkLst>
        </pc:spChg>
        <pc:spChg chg="add mod">
          <ac:chgData name="정강현" userId="5e3cb9fd-5447-4b41-aa31-628493a799c9" providerId="ADAL" clId="{DB9E26B2-14E6-47A6-8386-7C6B64A02DA8}" dt="2024-12-10T12:49:15.995" v="2859"/>
          <ac:spMkLst>
            <pc:docMk/>
            <pc:sldMk cId="2084265276" sldId="265"/>
            <ac:spMk id="19" creationId="{FBD5E358-D4FF-1ED0-A52C-921D80106579}"/>
          </ac:spMkLst>
        </pc:spChg>
        <pc:grpChg chg="add mod">
          <ac:chgData name="정강현" userId="5e3cb9fd-5447-4b41-aa31-628493a799c9" providerId="ADAL" clId="{DB9E26B2-14E6-47A6-8386-7C6B64A02DA8}" dt="2024-12-10T12:49:40.500" v="2864" actId="1076"/>
          <ac:grpSpMkLst>
            <pc:docMk/>
            <pc:sldMk cId="2084265276" sldId="265"/>
            <ac:grpSpMk id="9" creationId="{BDF11599-6485-6A57-33AE-F43002171377}"/>
          </ac:grpSpMkLst>
        </pc:grpChg>
        <pc:picChg chg="add mod">
          <ac:chgData name="정강현" userId="5e3cb9fd-5447-4b41-aa31-628493a799c9" providerId="ADAL" clId="{DB9E26B2-14E6-47A6-8386-7C6B64A02DA8}" dt="2024-12-10T12:34:28.509" v="2029"/>
          <ac:picMkLst>
            <pc:docMk/>
            <pc:sldMk cId="2084265276" sldId="265"/>
            <ac:picMk id="2" creationId="{AC417AC4-995A-2261-F541-CC4CF5E2DD34}"/>
          </ac:picMkLst>
        </pc:picChg>
        <pc:cxnChg chg="add mod">
          <ac:chgData name="정강현" userId="5e3cb9fd-5447-4b41-aa31-628493a799c9" providerId="ADAL" clId="{DB9E26B2-14E6-47A6-8386-7C6B64A02DA8}" dt="2024-12-10T12:35:12.309" v="2040" actId="1036"/>
          <ac:cxnSpMkLst>
            <pc:docMk/>
            <pc:sldMk cId="2084265276" sldId="265"/>
            <ac:cxnSpMk id="5" creationId="{C013404C-7EE1-DAF7-DB41-F65FB16ECCBD}"/>
          </ac:cxnSpMkLst>
        </pc:cxnChg>
        <pc:cxnChg chg="add del mod">
          <ac:chgData name="정강현" userId="5e3cb9fd-5447-4b41-aa31-628493a799c9" providerId="ADAL" clId="{DB9E26B2-14E6-47A6-8386-7C6B64A02DA8}" dt="2024-12-10T12:35:09.517" v="2038" actId="478"/>
          <ac:cxnSpMkLst>
            <pc:docMk/>
            <pc:sldMk cId="2084265276" sldId="265"/>
            <ac:cxnSpMk id="6" creationId="{0EAC8643-335E-4AED-A583-6A8C6803CDEE}"/>
          </ac:cxnSpMkLst>
        </pc:cxnChg>
        <pc:cxnChg chg="add mod">
          <ac:chgData name="정강현" userId="5e3cb9fd-5447-4b41-aa31-628493a799c9" providerId="ADAL" clId="{DB9E26B2-14E6-47A6-8386-7C6B64A02DA8}" dt="2024-12-10T12:35:07.514" v="2037" actId="14100"/>
          <ac:cxnSpMkLst>
            <pc:docMk/>
            <pc:sldMk cId="2084265276" sldId="265"/>
            <ac:cxnSpMk id="7" creationId="{358E992D-4B34-6430-DF6B-A239A5371C62}"/>
          </ac:cxnSpMkLst>
        </pc:cxnChg>
        <pc:cxnChg chg="add mod">
          <ac:chgData name="정강현" userId="5e3cb9fd-5447-4b41-aa31-628493a799c9" providerId="ADAL" clId="{DB9E26B2-14E6-47A6-8386-7C6B64A02DA8}" dt="2024-12-10T12:49:15.995" v="2859"/>
          <ac:cxnSpMkLst>
            <pc:docMk/>
            <pc:sldMk cId="2084265276" sldId="265"/>
            <ac:cxnSpMk id="17" creationId="{ECBAF0E3-2CB4-A871-DA0F-A7BEE2724A31}"/>
          </ac:cxnSpMkLst>
        </pc:cxnChg>
        <pc:cxnChg chg="add mod">
          <ac:chgData name="정강현" userId="5e3cb9fd-5447-4b41-aa31-628493a799c9" providerId="ADAL" clId="{DB9E26B2-14E6-47A6-8386-7C6B64A02DA8}" dt="2024-12-10T12:49:15.995" v="2859"/>
          <ac:cxnSpMkLst>
            <pc:docMk/>
            <pc:sldMk cId="2084265276" sldId="265"/>
            <ac:cxnSpMk id="20" creationId="{48B3FAFC-6CEA-7E75-F0E7-3BD245A6A154}"/>
          </ac:cxnSpMkLst>
        </pc:cxnChg>
      </pc:sldChg>
      <pc:sldChg chg="addSp delSp modSp mod ord">
        <pc:chgData name="정강현" userId="5e3cb9fd-5447-4b41-aa31-628493a799c9" providerId="ADAL" clId="{DB9E26B2-14E6-47A6-8386-7C6B64A02DA8}" dt="2024-12-10T13:00:24.140" v="3637" actId="14100"/>
        <pc:sldMkLst>
          <pc:docMk/>
          <pc:sldMk cId="2121648929" sldId="266"/>
        </pc:sldMkLst>
        <pc:spChg chg="add mod">
          <ac:chgData name="정강현" userId="5e3cb9fd-5447-4b41-aa31-628493a799c9" providerId="ADAL" clId="{DB9E26B2-14E6-47A6-8386-7C6B64A02DA8}" dt="2024-12-10T12:46:17.245" v="2792" actId="20577"/>
          <ac:spMkLst>
            <pc:docMk/>
            <pc:sldMk cId="2121648929" sldId="266"/>
            <ac:spMk id="4" creationId="{C8338CD1-2916-D078-6639-94AF28BDD7EE}"/>
          </ac:spMkLst>
        </pc:spChg>
        <pc:spChg chg="mod">
          <ac:chgData name="정강현" userId="5e3cb9fd-5447-4b41-aa31-628493a799c9" providerId="ADAL" clId="{DB9E26B2-14E6-47A6-8386-7C6B64A02DA8}" dt="2024-12-10T12:50:58.330" v="2906" actId="20577"/>
          <ac:spMkLst>
            <pc:docMk/>
            <pc:sldMk cId="2121648929" sldId="266"/>
            <ac:spMk id="6" creationId="{8FC71E7B-53C1-7903-C65B-49B72333BAE9}"/>
          </ac:spMkLst>
        </pc:spChg>
        <pc:spChg chg="mod">
          <ac:chgData name="정강현" userId="5e3cb9fd-5447-4b41-aa31-628493a799c9" providerId="ADAL" clId="{DB9E26B2-14E6-47A6-8386-7C6B64A02DA8}" dt="2024-12-10T12:54:05.541" v="3230" actId="115"/>
          <ac:spMkLst>
            <pc:docMk/>
            <pc:sldMk cId="2121648929" sldId="266"/>
            <ac:spMk id="7" creationId="{CCE1285B-615A-53ED-45A0-8412F04608D9}"/>
          </ac:spMkLst>
        </pc:spChg>
        <pc:spChg chg="add mod">
          <ac:chgData name="정강현" userId="5e3cb9fd-5447-4b41-aa31-628493a799c9" providerId="ADAL" clId="{DB9E26B2-14E6-47A6-8386-7C6B64A02DA8}" dt="2024-12-10T12:54:43.347" v="3239" actId="1582"/>
          <ac:spMkLst>
            <pc:docMk/>
            <pc:sldMk cId="2121648929" sldId="266"/>
            <ac:spMk id="9" creationId="{829AA7D0-D116-3F62-E9FF-E8A65E976C38}"/>
          </ac:spMkLst>
        </pc:spChg>
        <pc:spChg chg="add mod">
          <ac:chgData name="정강현" userId="5e3cb9fd-5447-4b41-aa31-628493a799c9" providerId="ADAL" clId="{DB9E26B2-14E6-47A6-8386-7C6B64A02DA8}" dt="2024-12-10T12:54:51.139" v="3242" actId="1582"/>
          <ac:spMkLst>
            <pc:docMk/>
            <pc:sldMk cId="2121648929" sldId="266"/>
            <ac:spMk id="10" creationId="{7C7D003F-56DC-8550-A9DB-CBD13040F529}"/>
          </ac:spMkLst>
        </pc:spChg>
        <pc:spChg chg="add mod">
          <ac:chgData name="정강현" userId="5e3cb9fd-5447-4b41-aa31-628493a799c9" providerId="ADAL" clId="{DB9E26B2-14E6-47A6-8386-7C6B64A02DA8}" dt="2024-12-10T12:55:44.490" v="3282" actId="1076"/>
          <ac:spMkLst>
            <pc:docMk/>
            <pc:sldMk cId="2121648929" sldId="266"/>
            <ac:spMk id="16" creationId="{F7DEC94D-955F-42CE-194C-5835F9EFB73F}"/>
          </ac:spMkLst>
        </pc:spChg>
        <pc:spChg chg="add mod">
          <ac:chgData name="정강현" userId="5e3cb9fd-5447-4b41-aa31-628493a799c9" providerId="ADAL" clId="{DB9E26B2-14E6-47A6-8386-7C6B64A02DA8}" dt="2024-12-10T12:57:09.003" v="3350" actId="1038"/>
          <ac:spMkLst>
            <pc:docMk/>
            <pc:sldMk cId="2121648929" sldId="266"/>
            <ac:spMk id="17" creationId="{78BA759F-5BF1-B26D-2242-C4B1C7AFF574}"/>
          </ac:spMkLst>
        </pc:spChg>
        <pc:spChg chg="add mod">
          <ac:chgData name="정강현" userId="5e3cb9fd-5447-4b41-aa31-628493a799c9" providerId="ADAL" clId="{DB9E26B2-14E6-47A6-8386-7C6B64A02DA8}" dt="2024-12-10T12:56:53.231" v="3326"/>
          <ac:spMkLst>
            <pc:docMk/>
            <pc:sldMk cId="2121648929" sldId="266"/>
            <ac:spMk id="22" creationId="{B6E7DEB9-E213-0E7F-75D6-B732167C24B6}"/>
          </ac:spMkLst>
        </pc:spChg>
        <pc:grpChg chg="add mod">
          <ac:chgData name="정강현" userId="5e3cb9fd-5447-4b41-aa31-628493a799c9" providerId="ADAL" clId="{DB9E26B2-14E6-47A6-8386-7C6B64A02DA8}" dt="2024-12-10T12:50:58.330" v="2906" actId="20577"/>
          <ac:grpSpMkLst>
            <pc:docMk/>
            <pc:sldMk cId="2121648929" sldId="266"/>
            <ac:grpSpMk id="5" creationId="{296BE937-322A-8398-E9C8-8742422931F1}"/>
          </ac:grpSpMkLst>
        </pc:grpChg>
        <pc:picChg chg="add mod">
          <ac:chgData name="정강현" userId="5e3cb9fd-5447-4b41-aa31-628493a799c9" providerId="ADAL" clId="{DB9E26B2-14E6-47A6-8386-7C6B64A02DA8}" dt="2024-12-10T12:50:25.684" v="2865" actId="14100"/>
          <ac:picMkLst>
            <pc:docMk/>
            <pc:sldMk cId="2121648929" sldId="266"/>
            <ac:picMk id="3" creationId="{0BC37556-93FC-1BBC-F9D2-7C9BD2FEE2F0}"/>
          </ac:picMkLst>
        </pc:picChg>
        <pc:picChg chg="add del mod">
          <ac:chgData name="정강현" userId="5e3cb9fd-5447-4b41-aa31-628493a799c9" providerId="ADAL" clId="{DB9E26B2-14E6-47A6-8386-7C6B64A02DA8}" dt="2024-12-10T12:52:14.470" v="2935" actId="478"/>
          <ac:picMkLst>
            <pc:docMk/>
            <pc:sldMk cId="2121648929" sldId="266"/>
            <ac:picMk id="8" creationId="{A70A1906-E181-7E32-B3D4-CA7A2538BE23}"/>
          </ac:picMkLst>
        </pc:picChg>
        <pc:picChg chg="add mod">
          <ac:chgData name="정강현" userId="5e3cb9fd-5447-4b41-aa31-628493a799c9" providerId="ADAL" clId="{DB9E26B2-14E6-47A6-8386-7C6B64A02DA8}" dt="2024-12-10T12:56:32.877" v="3317" actId="1076"/>
          <ac:picMkLst>
            <pc:docMk/>
            <pc:sldMk cId="2121648929" sldId="266"/>
            <ac:picMk id="19" creationId="{3B5AA257-D7B5-7322-171F-828702E84744}"/>
          </ac:picMkLst>
        </pc:picChg>
        <pc:picChg chg="add del mod">
          <ac:chgData name="정강현" userId="5e3cb9fd-5447-4b41-aa31-628493a799c9" providerId="ADAL" clId="{DB9E26B2-14E6-47A6-8386-7C6B64A02DA8}" dt="2024-12-10T13:00:17.503" v="3634" actId="478"/>
          <ac:picMkLst>
            <pc:docMk/>
            <pc:sldMk cId="2121648929" sldId="266"/>
            <ac:picMk id="24" creationId="{84E52B41-2A55-F860-FA25-CBE9FFA2B808}"/>
          </ac:picMkLst>
        </pc:picChg>
        <pc:picChg chg="add mod">
          <ac:chgData name="정강현" userId="5e3cb9fd-5447-4b41-aa31-628493a799c9" providerId="ADAL" clId="{DB9E26B2-14E6-47A6-8386-7C6B64A02DA8}" dt="2024-12-10T13:00:24.140" v="3637" actId="14100"/>
          <ac:picMkLst>
            <pc:docMk/>
            <pc:sldMk cId="2121648929" sldId="266"/>
            <ac:picMk id="25" creationId="{C2C88FA4-47C2-0D44-88F0-469812A7BAE9}"/>
          </ac:picMkLst>
        </pc:picChg>
        <pc:cxnChg chg="add del">
          <ac:chgData name="정강현" userId="5e3cb9fd-5447-4b41-aa31-628493a799c9" providerId="ADAL" clId="{DB9E26B2-14E6-47A6-8386-7C6B64A02DA8}" dt="2024-12-10T12:55:03.767" v="3244" actId="478"/>
          <ac:cxnSpMkLst>
            <pc:docMk/>
            <pc:sldMk cId="2121648929" sldId="266"/>
            <ac:cxnSpMk id="12" creationId="{9FFBF550-B0BD-8963-ED08-E30A9728BC87}"/>
          </ac:cxnSpMkLst>
        </pc:cxnChg>
        <pc:cxnChg chg="add mod">
          <ac:chgData name="정강현" userId="5e3cb9fd-5447-4b41-aa31-628493a799c9" providerId="ADAL" clId="{DB9E26B2-14E6-47A6-8386-7C6B64A02DA8}" dt="2024-12-10T12:55:20.413" v="3248" actId="1076"/>
          <ac:cxnSpMkLst>
            <pc:docMk/>
            <pc:sldMk cId="2121648929" sldId="266"/>
            <ac:cxnSpMk id="14" creationId="{07DC587E-89C2-5ACA-1A8D-65C68F45FE9F}"/>
          </ac:cxnSpMkLst>
        </pc:cxnChg>
        <pc:cxnChg chg="add mod">
          <ac:chgData name="정강현" userId="5e3cb9fd-5447-4b41-aa31-628493a799c9" providerId="ADAL" clId="{DB9E26B2-14E6-47A6-8386-7C6B64A02DA8}" dt="2024-12-10T12:55:24.670" v="3250" actId="1076"/>
          <ac:cxnSpMkLst>
            <pc:docMk/>
            <pc:sldMk cId="2121648929" sldId="266"/>
            <ac:cxnSpMk id="15" creationId="{CFC02A9A-1AE5-B9A2-BDF6-E8B47E1B6BE5}"/>
          </ac:cxnSpMkLst>
        </pc:cxnChg>
        <pc:cxnChg chg="add mod">
          <ac:chgData name="정강현" userId="5e3cb9fd-5447-4b41-aa31-628493a799c9" providerId="ADAL" clId="{DB9E26B2-14E6-47A6-8386-7C6B64A02DA8}" dt="2024-12-10T12:56:51.339" v="3325" actId="1582"/>
          <ac:cxnSpMkLst>
            <pc:docMk/>
            <pc:sldMk cId="2121648929" sldId="266"/>
            <ac:cxnSpMk id="21" creationId="{C9C1321C-40B5-1856-C02A-86EF44477B03}"/>
          </ac:cxnSpMkLst>
        </pc:cxnChg>
      </pc:sldChg>
      <pc:sldChg chg="addSp delSp modSp mod ord">
        <pc:chgData name="정강현" userId="5e3cb9fd-5447-4b41-aa31-628493a799c9" providerId="ADAL" clId="{DB9E26B2-14E6-47A6-8386-7C6B64A02DA8}" dt="2024-12-10T13:00:27.828" v="3639"/>
        <pc:sldMkLst>
          <pc:docMk/>
          <pc:sldMk cId="1906992726" sldId="267"/>
        </pc:sldMkLst>
        <pc:spChg chg="add mod">
          <ac:chgData name="정강현" userId="5e3cb9fd-5447-4b41-aa31-628493a799c9" providerId="ADAL" clId="{DB9E26B2-14E6-47A6-8386-7C6B64A02DA8}" dt="2024-12-10T12:46:26.881" v="2804" actId="20577"/>
          <ac:spMkLst>
            <pc:docMk/>
            <pc:sldMk cId="1906992726" sldId="267"/>
            <ac:spMk id="2" creationId="{5E13F819-DEFF-2537-7019-485B08A6F7AD}"/>
          </ac:spMkLst>
        </pc:spChg>
        <pc:spChg chg="mod">
          <ac:chgData name="정강현" userId="5e3cb9fd-5447-4b41-aa31-628493a799c9" providerId="ADAL" clId="{DB9E26B2-14E6-47A6-8386-7C6B64A02DA8}" dt="2024-12-10T12:57:46.391" v="3356" actId="20577"/>
          <ac:spMkLst>
            <pc:docMk/>
            <pc:sldMk cId="1906992726" sldId="267"/>
            <ac:spMk id="7" creationId="{EF7002E8-1C8C-23C4-1F30-9C79CE22B96B}"/>
          </ac:spMkLst>
        </pc:spChg>
        <pc:spChg chg="mod">
          <ac:chgData name="정강현" userId="5e3cb9fd-5447-4b41-aa31-628493a799c9" providerId="ADAL" clId="{DB9E26B2-14E6-47A6-8386-7C6B64A02DA8}" dt="2024-12-10T12:58:52.968" v="3623" actId="14100"/>
          <ac:spMkLst>
            <pc:docMk/>
            <pc:sldMk cId="1906992726" sldId="267"/>
            <ac:spMk id="8" creationId="{640752D7-B935-0ACF-3296-1D07E988D1B9}"/>
          </ac:spMkLst>
        </pc:spChg>
        <pc:grpChg chg="add mod">
          <ac:chgData name="정강현" userId="5e3cb9fd-5447-4b41-aa31-628493a799c9" providerId="ADAL" clId="{DB9E26B2-14E6-47A6-8386-7C6B64A02DA8}" dt="2024-12-10T12:58:46.805" v="3621" actId="14100"/>
          <ac:grpSpMkLst>
            <pc:docMk/>
            <pc:sldMk cId="1906992726" sldId="267"/>
            <ac:grpSpMk id="6" creationId="{329B5858-4BC1-3458-4E5B-2D3DE77EB8FD}"/>
          </ac:grpSpMkLst>
        </pc:grpChg>
        <pc:picChg chg="add mod">
          <ac:chgData name="정강현" userId="5e3cb9fd-5447-4b41-aa31-628493a799c9" providerId="ADAL" clId="{DB9E26B2-14E6-47A6-8386-7C6B64A02DA8}" dt="2024-12-10T12:47:11.089" v="2826" actId="1076"/>
          <ac:picMkLst>
            <pc:docMk/>
            <pc:sldMk cId="1906992726" sldId="267"/>
            <ac:picMk id="4" creationId="{86E1DF6F-106E-FC1B-8A60-18F180FEBC98}"/>
          </ac:picMkLst>
        </pc:picChg>
        <pc:picChg chg="add del mod">
          <ac:chgData name="정강현" userId="5e3cb9fd-5447-4b41-aa31-628493a799c9" providerId="ADAL" clId="{DB9E26B2-14E6-47A6-8386-7C6B64A02DA8}" dt="2024-12-10T12:51:53.077" v="2934" actId="478"/>
          <ac:picMkLst>
            <pc:docMk/>
            <pc:sldMk cId="1906992726" sldId="267"/>
            <ac:picMk id="5" creationId="{173E18B0-D8D2-82A8-5C66-8FC5EB5DFC3C}"/>
          </ac:picMkLst>
        </pc:picChg>
        <pc:picChg chg="add del mod">
          <ac:chgData name="정강현" userId="5e3cb9fd-5447-4b41-aa31-628493a799c9" providerId="ADAL" clId="{DB9E26B2-14E6-47A6-8386-7C6B64A02DA8}" dt="2024-12-10T13:00:14.408" v="3632" actId="478"/>
          <ac:picMkLst>
            <pc:docMk/>
            <pc:sldMk cId="1906992726" sldId="267"/>
            <ac:picMk id="9" creationId="{74D74062-FEE1-2783-B89F-EFDBF143F4EC}"/>
          </ac:picMkLst>
        </pc:picChg>
        <pc:picChg chg="add del mod">
          <ac:chgData name="정강현" userId="5e3cb9fd-5447-4b41-aa31-628493a799c9" providerId="ADAL" clId="{DB9E26B2-14E6-47A6-8386-7C6B64A02DA8}" dt="2024-12-10T13:00:27.591" v="3638" actId="478"/>
          <ac:picMkLst>
            <pc:docMk/>
            <pc:sldMk cId="1906992726" sldId="267"/>
            <ac:picMk id="10" creationId="{1B212325-4857-8D19-6654-B05A6259046E}"/>
          </ac:picMkLst>
        </pc:picChg>
        <pc:picChg chg="add mod">
          <ac:chgData name="정강현" userId="5e3cb9fd-5447-4b41-aa31-628493a799c9" providerId="ADAL" clId="{DB9E26B2-14E6-47A6-8386-7C6B64A02DA8}" dt="2024-12-10T13:00:27.828" v="3639"/>
          <ac:picMkLst>
            <pc:docMk/>
            <pc:sldMk cId="1906992726" sldId="267"/>
            <ac:picMk id="11" creationId="{4CF66566-ECF9-DDB1-6E22-DD6D6BB6DE5C}"/>
          </ac:picMkLst>
        </pc:picChg>
      </pc:sldChg>
      <pc:sldChg chg="addSp modSp mod ord">
        <pc:chgData name="정강현" userId="5e3cb9fd-5447-4b41-aa31-628493a799c9" providerId="ADAL" clId="{DB9E26B2-14E6-47A6-8386-7C6B64A02DA8}" dt="2024-12-10T12:48:32.192" v="2857" actId="1076"/>
        <pc:sldMkLst>
          <pc:docMk/>
          <pc:sldMk cId="3088173273" sldId="268"/>
        </pc:sldMkLst>
        <pc:spChg chg="add mod">
          <ac:chgData name="정강현" userId="5e3cb9fd-5447-4b41-aa31-628493a799c9" providerId="ADAL" clId="{DB9E26B2-14E6-47A6-8386-7C6B64A02DA8}" dt="2024-12-10T12:46:36.505" v="2821" actId="20577"/>
          <ac:spMkLst>
            <pc:docMk/>
            <pc:sldMk cId="3088173273" sldId="268"/>
            <ac:spMk id="2" creationId="{D2311BBA-89F4-3B2C-FFC7-ECFC40F93DF9}"/>
          </ac:spMkLst>
        </pc:spChg>
        <pc:picChg chg="add mod">
          <ac:chgData name="정강현" userId="5e3cb9fd-5447-4b41-aa31-628493a799c9" providerId="ADAL" clId="{DB9E26B2-14E6-47A6-8386-7C6B64A02DA8}" dt="2024-12-10T12:48:32.192" v="2857" actId="1076"/>
          <ac:picMkLst>
            <pc:docMk/>
            <pc:sldMk cId="3088173273" sldId="268"/>
            <ac:picMk id="4" creationId="{3FD3525A-8B4F-AD64-F08C-3839D31167BD}"/>
          </ac:picMkLst>
        </pc:picChg>
      </pc:sldChg>
      <pc:sldChg chg="addSp delSp modSp mod ord">
        <pc:chgData name="정강현" userId="5e3cb9fd-5447-4b41-aa31-628493a799c9" providerId="ADAL" clId="{DB9E26B2-14E6-47A6-8386-7C6B64A02DA8}" dt="2024-12-10T13:48:20.536" v="5199" actId="14100"/>
        <pc:sldMkLst>
          <pc:docMk/>
          <pc:sldMk cId="1943838303" sldId="269"/>
        </pc:sldMkLst>
        <pc:spChg chg="add mod">
          <ac:chgData name="정강현" userId="5e3cb9fd-5447-4b41-aa31-628493a799c9" providerId="ADAL" clId="{DB9E26B2-14E6-47A6-8386-7C6B64A02DA8}" dt="2024-12-10T12:48:05.875" v="2852" actId="20577"/>
          <ac:spMkLst>
            <pc:docMk/>
            <pc:sldMk cId="1943838303" sldId="269"/>
            <ac:spMk id="4" creationId="{11428C30-3889-B6F4-4BEB-B1594E9600EB}"/>
          </ac:spMkLst>
        </pc:spChg>
        <pc:spChg chg="add del mod">
          <ac:chgData name="정강현" userId="5e3cb9fd-5447-4b41-aa31-628493a799c9" providerId="ADAL" clId="{DB9E26B2-14E6-47A6-8386-7C6B64A02DA8}" dt="2024-12-10T13:01:17.307" v="3661"/>
          <ac:spMkLst>
            <pc:docMk/>
            <pc:sldMk cId="1943838303" sldId="269"/>
            <ac:spMk id="8" creationId="{2F4D3D03-128D-FC5B-51E1-002ED6957333}"/>
          </ac:spMkLst>
        </pc:spChg>
        <pc:spChg chg="add mod">
          <ac:chgData name="정강현" userId="5e3cb9fd-5447-4b41-aa31-628493a799c9" providerId="ADAL" clId="{DB9E26B2-14E6-47A6-8386-7C6B64A02DA8}" dt="2024-12-10T13:48:20.536" v="5199" actId="14100"/>
          <ac:spMkLst>
            <pc:docMk/>
            <pc:sldMk cId="1943838303" sldId="269"/>
            <ac:spMk id="9" creationId="{CD3F6912-89D2-1A8D-C1C5-828D00ABEEA3}"/>
          </ac:spMkLst>
        </pc:spChg>
        <pc:picChg chg="add mod">
          <ac:chgData name="정강현" userId="5e3cb9fd-5447-4b41-aa31-628493a799c9" providerId="ADAL" clId="{DB9E26B2-14E6-47A6-8386-7C6B64A02DA8}" dt="2024-12-10T12:47:51.696" v="2832" actId="1076"/>
          <ac:picMkLst>
            <pc:docMk/>
            <pc:sldMk cId="1943838303" sldId="269"/>
            <ac:picMk id="3" creationId="{D9696535-CF69-4A54-A646-7AF55CF6BD92}"/>
          </ac:picMkLst>
        </pc:picChg>
        <pc:picChg chg="add del mod">
          <ac:chgData name="정강현" userId="5e3cb9fd-5447-4b41-aa31-628493a799c9" providerId="ADAL" clId="{DB9E26B2-14E6-47A6-8386-7C6B64A02DA8}" dt="2024-12-10T13:00:30.655" v="3640" actId="478"/>
          <ac:picMkLst>
            <pc:docMk/>
            <pc:sldMk cId="1943838303" sldId="269"/>
            <ac:picMk id="6" creationId="{5ABE6706-431B-7299-618A-D8FBCEC814A6}"/>
          </ac:picMkLst>
        </pc:picChg>
        <pc:picChg chg="add mod">
          <ac:chgData name="정강현" userId="5e3cb9fd-5447-4b41-aa31-628493a799c9" providerId="ADAL" clId="{DB9E26B2-14E6-47A6-8386-7C6B64A02DA8}" dt="2024-12-10T13:00:30.875" v="3641"/>
          <ac:picMkLst>
            <pc:docMk/>
            <pc:sldMk cId="1943838303" sldId="269"/>
            <ac:picMk id="7" creationId="{C03A652B-1590-EDB4-9291-CA2416B6F037}"/>
          </ac:picMkLst>
        </pc:picChg>
      </pc:sldChg>
      <pc:sldChg chg="addSp delSp modSp mod">
        <pc:chgData name="정강현" userId="5e3cb9fd-5447-4b41-aa31-628493a799c9" providerId="ADAL" clId="{DB9E26B2-14E6-47A6-8386-7C6B64A02DA8}" dt="2024-12-10T13:51:46.214" v="5200" actId="20577"/>
        <pc:sldMkLst>
          <pc:docMk/>
          <pc:sldMk cId="196868742" sldId="270"/>
        </pc:sldMkLst>
        <pc:spChg chg="add mod">
          <ac:chgData name="정강현" userId="5e3cb9fd-5447-4b41-aa31-628493a799c9" providerId="ADAL" clId="{DB9E26B2-14E6-47A6-8386-7C6B64A02DA8}" dt="2024-12-10T13:12:35.817" v="3897" actId="20577"/>
          <ac:spMkLst>
            <pc:docMk/>
            <pc:sldMk cId="196868742" sldId="270"/>
            <ac:spMk id="2" creationId="{AB3896BE-BDD3-9260-95E1-6FAB33C08B70}"/>
          </ac:spMkLst>
        </pc:spChg>
        <pc:spChg chg="add mod topLvl">
          <ac:chgData name="정강현" userId="5e3cb9fd-5447-4b41-aa31-628493a799c9" providerId="ADAL" clId="{DB9E26B2-14E6-47A6-8386-7C6B64A02DA8}" dt="2024-12-10T13:35:13.815" v="4923" actId="164"/>
          <ac:spMkLst>
            <pc:docMk/>
            <pc:sldMk cId="196868742" sldId="270"/>
            <ac:spMk id="5" creationId="{8F21F8F2-0914-366C-3054-C40DFD11E713}"/>
          </ac:spMkLst>
        </pc:spChg>
        <pc:spChg chg="add del mod">
          <ac:chgData name="정강현" userId="5e3cb9fd-5447-4b41-aa31-628493a799c9" providerId="ADAL" clId="{DB9E26B2-14E6-47A6-8386-7C6B64A02DA8}" dt="2024-12-10T13:20:02.807" v="4220"/>
          <ac:spMkLst>
            <pc:docMk/>
            <pc:sldMk cId="196868742" sldId="270"/>
            <ac:spMk id="9" creationId="{A03827D3-8933-160A-09F4-607655888E31}"/>
          </ac:spMkLst>
        </pc:spChg>
        <pc:spChg chg="add mod topLvl">
          <ac:chgData name="정강현" userId="5e3cb9fd-5447-4b41-aa31-628493a799c9" providerId="ADAL" clId="{DB9E26B2-14E6-47A6-8386-7C6B64A02DA8}" dt="2024-12-10T13:35:13.815" v="4923" actId="164"/>
          <ac:spMkLst>
            <pc:docMk/>
            <pc:sldMk cId="196868742" sldId="270"/>
            <ac:spMk id="10" creationId="{A9C7CC57-0401-A18C-0C50-83F60F6F600B}"/>
          </ac:spMkLst>
        </pc:spChg>
        <pc:spChg chg="add mod topLvl">
          <ac:chgData name="정강현" userId="5e3cb9fd-5447-4b41-aa31-628493a799c9" providerId="ADAL" clId="{DB9E26B2-14E6-47A6-8386-7C6B64A02DA8}" dt="2024-12-10T13:35:13.815" v="4923" actId="164"/>
          <ac:spMkLst>
            <pc:docMk/>
            <pc:sldMk cId="196868742" sldId="270"/>
            <ac:spMk id="13" creationId="{C096EDBC-BDF4-C052-BA61-F5E1204AF056}"/>
          </ac:spMkLst>
        </pc:spChg>
        <pc:spChg chg="add del mod">
          <ac:chgData name="정강현" userId="5e3cb9fd-5447-4b41-aa31-628493a799c9" providerId="ADAL" clId="{DB9E26B2-14E6-47A6-8386-7C6B64A02DA8}" dt="2024-12-10T13:23:34.379" v="4425" actId="478"/>
          <ac:spMkLst>
            <pc:docMk/>
            <pc:sldMk cId="196868742" sldId="270"/>
            <ac:spMk id="16" creationId="{24937D4D-9A2D-DB46-62DA-DF5110117AA3}"/>
          </ac:spMkLst>
        </pc:spChg>
        <pc:spChg chg="add del mod">
          <ac:chgData name="정강현" userId="5e3cb9fd-5447-4b41-aa31-628493a799c9" providerId="ADAL" clId="{DB9E26B2-14E6-47A6-8386-7C6B64A02DA8}" dt="2024-12-10T13:33:11.420" v="4848" actId="478"/>
          <ac:spMkLst>
            <pc:docMk/>
            <pc:sldMk cId="196868742" sldId="270"/>
            <ac:spMk id="18" creationId="{C968E4D0-ACB7-8793-E8F7-43C631CAC697}"/>
          </ac:spMkLst>
        </pc:spChg>
        <pc:spChg chg="add del mod">
          <ac:chgData name="정강현" userId="5e3cb9fd-5447-4b41-aa31-628493a799c9" providerId="ADAL" clId="{DB9E26B2-14E6-47A6-8386-7C6B64A02DA8}" dt="2024-12-10T13:33:42.865" v="4862" actId="478"/>
          <ac:spMkLst>
            <pc:docMk/>
            <pc:sldMk cId="196868742" sldId="270"/>
            <ac:spMk id="20" creationId="{235F3E55-5AFB-205C-0DD4-999E347DF548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23" creationId="{7B23BDA7-2161-C71A-7C19-C044E1A59A2E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24" creationId="{A663D6AA-34A8-81FE-6915-87B15B8E0DAF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27" creationId="{F7990A65-4E83-47AC-2EC2-D80EE4DC5CD1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28" creationId="{49E739EB-2A24-B77C-6D8F-51D90EDD44DA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29" creationId="{658FD4B2-4252-6218-D70C-B9DD99B861D5}"/>
          </ac:spMkLst>
        </pc:spChg>
        <pc:spChg chg="add del mod">
          <ac:chgData name="정강현" userId="5e3cb9fd-5447-4b41-aa31-628493a799c9" providerId="ADAL" clId="{DB9E26B2-14E6-47A6-8386-7C6B64A02DA8}" dt="2024-12-10T13:33:02.539" v="4847" actId="478"/>
          <ac:spMkLst>
            <pc:docMk/>
            <pc:sldMk cId="196868742" sldId="270"/>
            <ac:spMk id="38" creationId="{D6F8EAFD-444A-6F43-BFAC-D60EAE2C6167}"/>
          </ac:spMkLst>
        </pc:spChg>
        <pc:spChg chg="add mod">
          <ac:chgData name="정강현" userId="5e3cb9fd-5447-4b41-aa31-628493a799c9" providerId="ADAL" clId="{DB9E26B2-14E6-47A6-8386-7C6B64A02DA8}" dt="2024-12-10T13:51:46.214" v="5200" actId="20577"/>
          <ac:spMkLst>
            <pc:docMk/>
            <pc:sldMk cId="196868742" sldId="270"/>
            <ac:spMk id="39" creationId="{3879171B-B465-A333-98C6-9B899AF645CF}"/>
          </ac:spMkLst>
        </pc:spChg>
        <pc:spChg chg="add del mod">
          <ac:chgData name="정강현" userId="5e3cb9fd-5447-4b41-aa31-628493a799c9" providerId="ADAL" clId="{DB9E26B2-14E6-47A6-8386-7C6B64A02DA8}" dt="2024-12-10T13:33:35.476" v="4858" actId="478"/>
          <ac:spMkLst>
            <pc:docMk/>
            <pc:sldMk cId="196868742" sldId="270"/>
            <ac:spMk id="40" creationId="{5A0BA846-A9D8-9A1D-C4EA-343544B2BBA3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44" creationId="{6786E3ED-9AC0-917F-343D-A4F683CAC536}"/>
          </ac:spMkLst>
        </pc:spChg>
        <pc:spChg chg="add del mod">
          <ac:chgData name="정강현" userId="5e3cb9fd-5447-4b41-aa31-628493a799c9" providerId="ADAL" clId="{DB9E26B2-14E6-47A6-8386-7C6B64A02DA8}" dt="2024-12-10T13:36:24.311" v="4961" actId="478"/>
          <ac:spMkLst>
            <pc:docMk/>
            <pc:sldMk cId="196868742" sldId="270"/>
            <ac:spMk id="47" creationId="{F767AFC5-0CCD-E9B4-4D8F-5D981F8958CE}"/>
          </ac:spMkLst>
        </pc:spChg>
        <pc:spChg chg="add mod">
          <ac:chgData name="정강현" userId="5e3cb9fd-5447-4b41-aa31-628493a799c9" providerId="ADAL" clId="{DB9E26B2-14E6-47A6-8386-7C6B64A02DA8}" dt="2024-12-10T13:37:42.854" v="5154" actId="1037"/>
          <ac:spMkLst>
            <pc:docMk/>
            <pc:sldMk cId="196868742" sldId="270"/>
            <ac:spMk id="48" creationId="{FA3EC327-6D76-0743-63D9-9D5DA45F7C48}"/>
          </ac:spMkLst>
        </pc:spChg>
        <pc:grpChg chg="add del mod">
          <ac:chgData name="정강현" userId="5e3cb9fd-5447-4b41-aa31-628493a799c9" providerId="ADAL" clId="{DB9E26B2-14E6-47A6-8386-7C6B64A02DA8}" dt="2024-12-10T13:34:57.882" v="4892" actId="165"/>
          <ac:grpSpMkLst>
            <pc:docMk/>
            <pc:sldMk cId="196868742" sldId="270"/>
            <ac:grpSpMk id="14" creationId="{1DFD2EC1-5AB9-56F2-1154-99580705F136}"/>
          </ac:grpSpMkLst>
        </pc:grpChg>
        <pc:grpChg chg="add mod">
          <ac:chgData name="정강현" userId="5e3cb9fd-5447-4b41-aa31-628493a799c9" providerId="ADAL" clId="{DB9E26B2-14E6-47A6-8386-7C6B64A02DA8}" dt="2024-12-10T13:37:42.854" v="5154" actId="1037"/>
          <ac:grpSpMkLst>
            <pc:docMk/>
            <pc:sldMk cId="196868742" sldId="270"/>
            <ac:grpSpMk id="43" creationId="{44F44A8E-88A2-2AEB-E665-2851A1EC10A7}"/>
          </ac:grpSpMkLst>
        </pc:grpChg>
        <pc:picChg chg="add mod topLvl">
          <ac:chgData name="정강현" userId="5e3cb9fd-5447-4b41-aa31-628493a799c9" providerId="ADAL" clId="{DB9E26B2-14E6-47A6-8386-7C6B64A02DA8}" dt="2024-12-10T13:35:13.815" v="4923" actId="164"/>
          <ac:picMkLst>
            <pc:docMk/>
            <pc:sldMk cId="196868742" sldId="270"/>
            <ac:picMk id="4" creationId="{BBC94F88-06ED-1AD7-E107-4B64A0841369}"/>
          </ac:picMkLst>
        </pc:picChg>
        <pc:picChg chg="add del mod">
          <ac:chgData name="정강현" userId="5e3cb9fd-5447-4b41-aa31-628493a799c9" providerId="ADAL" clId="{DB9E26B2-14E6-47A6-8386-7C6B64A02DA8}" dt="2024-12-10T13:29:51.180" v="4588" actId="478"/>
          <ac:picMkLst>
            <pc:docMk/>
            <pc:sldMk cId="196868742" sldId="270"/>
            <ac:picMk id="22" creationId="{E5E2E4E3-B7F6-F6F3-E42C-ECB30FBAA34B}"/>
          </ac:picMkLst>
        </pc:picChg>
        <pc:picChg chg="add mod">
          <ac:chgData name="정강현" userId="5e3cb9fd-5447-4b41-aa31-628493a799c9" providerId="ADAL" clId="{DB9E26B2-14E6-47A6-8386-7C6B64A02DA8}" dt="2024-12-10T13:37:42.854" v="5154" actId="1037"/>
          <ac:picMkLst>
            <pc:docMk/>
            <pc:sldMk cId="196868742" sldId="270"/>
            <ac:picMk id="26" creationId="{070DC497-A9F7-2692-9E64-EA56758432E2}"/>
          </ac:picMkLst>
        </pc:picChg>
        <pc:picChg chg="add mod">
          <ac:chgData name="정강현" userId="5e3cb9fd-5447-4b41-aa31-628493a799c9" providerId="ADAL" clId="{DB9E26B2-14E6-47A6-8386-7C6B64A02DA8}" dt="2024-12-10T13:37:42.854" v="5154" actId="1037"/>
          <ac:picMkLst>
            <pc:docMk/>
            <pc:sldMk cId="196868742" sldId="270"/>
            <ac:picMk id="42" creationId="{7B262DFF-F76B-BF9A-A408-CEF6842FBC1D}"/>
          </ac:picMkLst>
        </pc:picChg>
        <pc:cxnChg chg="add mod topLvl">
          <ac:chgData name="정강현" userId="5e3cb9fd-5447-4b41-aa31-628493a799c9" providerId="ADAL" clId="{DB9E26B2-14E6-47A6-8386-7C6B64A02DA8}" dt="2024-12-10T13:35:13.815" v="4923" actId="164"/>
          <ac:cxnSpMkLst>
            <pc:docMk/>
            <pc:sldMk cId="196868742" sldId="270"/>
            <ac:cxnSpMk id="7" creationId="{3180ED8A-FD5D-A788-9463-9611A219022F}"/>
          </ac:cxnSpMkLst>
        </pc:cxnChg>
        <pc:cxnChg chg="add mod topLvl">
          <ac:chgData name="정강현" userId="5e3cb9fd-5447-4b41-aa31-628493a799c9" providerId="ADAL" clId="{DB9E26B2-14E6-47A6-8386-7C6B64A02DA8}" dt="2024-12-10T13:35:13.815" v="4923" actId="164"/>
          <ac:cxnSpMkLst>
            <pc:docMk/>
            <pc:sldMk cId="196868742" sldId="270"/>
            <ac:cxnSpMk id="12" creationId="{2DF65AD3-CEBD-0CCB-568F-647AD16C643A}"/>
          </ac:cxnSpMkLst>
        </pc:cxnChg>
        <pc:cxnChg chg="add mod">
          <ac:chgData name="정강현" userId="5e3cb9fd-5447-4b41-aa31-628493a799c9" providerId="ADAL" clId="{DB9E26B2-14E6-47A6-8386-7C6B64A02DA8}" dt="2024-12-10T13:37:42.854" v="5154" actId="1037"/>
          <ac:cxnSpMkLst>
            <pc:docMk/>
            <pc:sldMk cId="196868742" sldId="270"/>
            <ac:cxnSpMk id="31" creationId="{EE66DCA4-E1E1-B2C2-6F59-8AF379B66728}"/>
          </ac:cxnSpMkLst>
        </pc:cxnChg>
        <pc:cxnChg chg="add del mod">
          <ac:chgData name="정강현" userId="5e3cb9fd-5447-4b41-aa31-628493a799c9" providerId="ADAL" clId="{DB9E26B2-14E6-47A6-8386-7C6B64A02DA8}" dt="2024-12-10T13:30:57.720" v="4631" actId="478"/>
          <ac:cxnSpMkLst>
            <pc:docMk/>
            <pc:sldMk cId="196868742" sldId="270"/>
            <ac:cxnSpMk id="32" creationId="{96F46D29-4D6F-2A1A-F253-25D55C893949}"/>
          </ac:cxnSpMkLst>
        </pc:cxnChg>
        <pc:cxnChg chg="add mod">
          <ac:chgData name="정강현" userId="5e3cb9fd-5447-4b41-aa31-628493a799c9" providerId="ADAL" clId="{DB9E26B2-14E6-47A6-8386-7C6B64A02DA8}" dt="2024-12-10T13:37:42.854" v="5154" actId="1037"/>
          <ac:cxnSpMkLst>
            <pc:docMk/>
            <pc:sldMk cId="196868742" sldId="270"/>
            <ac:cxnSpMk id="33" creationId="{62D9513C-497D-1CCF-C849-033CAF54D0AB}"/>
          </ac:cxnSpMkLst>
        </pc:cxnChg>
        <pc:cxnChg chg="add mod">
          <ac:chgData name="정강현" userId="5e3cb9fd-5447-4b41-aa31-628493a799c9" providerId="ADAL" clId="{DB9E26B2-14E6-47A6-8386-7C6B64A02DA8}" dt="2024-12-10T13:37:42.854" v="5154" actId="1037"/>
          <ac:cxnSpMkLst>
            <pc:docMk/>
            <pc:sldMk cId="196868742" sldId="270"/>
            <ac:cxnSpMk id="34" creationId="{90471D4D-B612-768D-C592-873F7F566D72}"/>
          </ac:cxnSpMkLst>
        </pc:cxnChg>
        <pc:cxnChg chg="add mod">
          <ac:chgData name="정강현" userId="5e3cb9fd-5447-4b41-aa31-628493a799c9" providerId="ADAL" clId="{DB9E26B2-14E6-47A6-8386-7C6B64A02DA8}" dt="2024-12-10T13:37:42.854" v="5154" actId="1037"/>
          <ac:cxnSpMkLst>
            <pc:docMk/>
            <pc:sldMk cId="196868742" sldId="270"/>
            <ac:cxnSpMk id="46" creationId="{3AD499B0-4828-6758-185F-8462E69F69C4}"/>
          </ac:cxnSpMkLst>
        </pc:cxnChg>
      </pc:sldChg>
      <pc:sldChg chg="del">
        <pc:chgData name="정강현" userId="5e3cb9fd-5447-4b41-aa31-628493a799c9" providerId="ADAL" clId="{DB9E26B2-14E6-47A6-8386-7C6B64A02DA8}" dt="2024-12-10T13:53:13.911" v="5201" actId="47"/>
        <pc:sldMkLst>
          <pc:docMk/>
          <pc:sldMk cId="523770916" sldId="271"/>
        </pc:sldMkLst>
      </pc:sldChg>
      <pc:sldChg chg="del">
        <pc:chgData name="정강현" userId="5e3cb9fd-5447-4b41-aa31-628493a799c9" providerId="ADAL" clId="{DB9E26B2-14E6-47A6-8386-7C6B64A02DA8}" dt="2024-12-10T13:53:15.113" v="5202" actId="47"/>
        <pc:sldMkLst>
          <pc:docMk/>
          <pc:sldMk cId="365317059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4350-89EF-E4D8-8FF9-BAB339AF4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5956D-0437-7A68-5641-A8C3813F0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F9578-3082-B42A-FEEB-26146A0B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4E4BC-CF88-344E-3089-1E4845E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DE071-E091-2283-DCAB-70C61A7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AE62-206D-3BAD-DBF9-AC694DA9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BA504-A7FA-6D95-54DB-0E35B833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737D-32EC-7C65-EF62-3E3F610F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3763-DD27-AD31-0386-5530BA7B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C44FE-0DA9-E75C-E813-235DEE0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02499-911C-1714-F8A2-CA88ED56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FFE00-FD30-D705-EBC8-4C6D9E7A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B621D-5B11-5BCD-0840-508DC4B7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7C8E0-1A43-A2B0-85E1-A591C347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0A1DD-C2F9-4606-DC10-12ED4245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0D3F-02A7-05D2-3C07-54CE2003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7AAA9-B6C0-7CAA-9B92-097F22E0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2818-9E73-2A00-2F00-90BB36A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00D7D-0DE7-5BD8-9BB6-22896D1F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00EB6-BA01-CB61-B186-7D03C0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7CC1-0F79-2D94-EBE5-E30F720A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2A05A-B179-9C64-3F87-9E7EAD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D6AD0-2582-E27F-88A6-8F557E8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D130-B56F-CA99-02F2-BDA41EF7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1B0E-AAC0-C9AF-A41D-11D41026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5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F183-8F37-EBAA-ACBE-090891F6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BB9A7-8669-D763-93A5-85B12E46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79EC2-6FC3-E1CF-16CA-C19315FFB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6120B-C840-C4BE-6C68-F38AECE7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7A7E1-A512-41AD-63C0-8E40B90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4AB91-C5DE-CA02-230A-75AEA789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68635-F5EB-76EA-5DF8-67166543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B3E89-B497-968A-977A-90134EE4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DA904-86A8-B324-F989-8ECC4A84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73BD7-46AB-19CE-D346-F2AC463D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0B7D7-EAA1-1F39-9B29-93A48A6F3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A69D96-F71D-E6A8-E288-8030C89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4DD49-E39F-8C0D-45F2-2C138187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DAF6A7-4610-2343-A59D-B882733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91F0-BE9D-6311-F55D-45B235D3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0BD911-8394-FBE8-5F33-E1FA6CD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15CC2E-BFE0-8C09-AA7C-7711248A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108A4-B27F-35C1-CD51-9CE254B3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0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46960-1D9E-4106-FA29-88281B3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9659BA-BDB4-9AA0-4B3A-197748B7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4CCAF-A48E-23FE-FCF7-38E11E11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E078-6123-D9BA-2056-91A2D62C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7E95-7D21-C4D3-551F-F90EAB08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90E0-AB6A-D718-A84C-6F56A77E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67A1A-486F-2366-47F1-D9B257D2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EDE5C-C6FB-3435-2C45-A4D868AD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B9CB0-23A4-B6D0-E420-75BB864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3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0EB01-39A9-B026-FEC6-98A8E1B7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F071D-2492-9C77-5472-350A65D3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E04E2-73D2-AF67-E1E9-3639D2D9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A8A09-D1DA-63A1-CF43-305CA442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2C8D-C4C7-A21C-C3F0-AE4E4167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532C7-51B2-23C4-D021-B37E17A7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2E3119-2894-48F7-9F90-E5620F3D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563CB-5366-13AC-5609-71FF68A6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9F74-ED8E-9DA3-E4F0-48B12A2E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2454E-3415-44D5-89D2-BE924ABB458E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85D2B-C3E1-794D-5DF3-D2AA3FF59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E970C-86C3-82B7-B757-1464EBB8A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F4A41-A062-4A5C-842F-25990473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6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CC3EF-A5F3-6CCB-1DBF-709D88BF2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4C2A1-1751-8887-AA79-5ABA8D9B8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5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9D29-DB0E-B877-E640-02A50185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C37556-93FC-1BBC-F9D2-7C9BD2FE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5" y="974642"/>
            <a:ext cx="8071165" cy="489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38CD1-2916-D078-6639-94AF28BDD7EE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LSTM – Forget gate</a:t>
            </a:r>
            <a:endParaRPr lang="ko-KR" altLang="en-US" sz="1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6BE937-322A-8398-E9C8-8742422931F1}"/>
              </a:ext>
            </a:extLst>
          </p:cNvPr>
          <p:cNvGrpSpPr/>
          <p:nvPr/>
        </p:nvGrpSpPr>
        <p:grpSpPr>
          <a:xfrm>
            <a:off x="8704280" y="2433838"/>
            <a:ext cx="3223766" cy="985502"/>
            <a:chOff x="8764102" y="1943868"/>
            <a:chExt cx="3223766" cy="9855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C71E7B-53C1-7903-C65B-49B72333BAE9}"/>
                </a:ext>
              </a:extLst>
            </p:cNvPr>
            <p:cNvSpPr txBox="1"/>
            <p:nvPr/>
          </p:nvSpPr>
          <p:spPr>
            <a:xfrm>
              <a:off x="8764102" y="1943868"/>
              <a:ext cx="24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Forget gate</a:t>
              </a:r>
              <a:r>
                <a:rPr lang="ko-KR" altLang="en-US" sz="1400" b="1" dirty="0"/>
                <a:t>의 역할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E1285B-615A-53ED-45A0-8412F04608D9}"/>
                </a:ext>
              </a:extLst>
            </p:cNvPr>
            <p:cNvSpPr txBox="1"/>
            <p:nvPr/>
          </p:nvSpPr>
          <p:spPr>
            <a:xfrm>
              <a:off x="8851186" y="2221484"/>
              <a:ext cx="3136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b="1" dirty="0"/>
                <a:t>이전 시점인 </a:t>
              </a:r>
              <a:r>
                <a:rPr lang="en-US" altLang="ko-KR" sz="1000" b="1" dirty="0"/>
                <a:t>t-1 </a:t>
              </a:r>
              <a:r>
                <a:rPr lang="ko-KR" altLang="en-US" sz="1000" b="1" dirty="0"/>
                <a:t>시점의 </a:t>
              </a:r>
              <a:r>
                <a:rPr lang="en-US" altLang="ko-KR" sz="1000" b="1" dirty="0"/>
                <a:t>cell state </a:t>
              </a:r>
              <a:r>
                <a:rPr lang="ko-KR" altLang="en-US" sz="1000" b="1" dirty="0"/>
                <a:t>값과 </a:t>
              </a:r>
              <a:r>
                <a:rPr lang="en-US" altLang="ko-KR" sz="1000" b="1" dirty="0"/>
                <a:t>forget gate </a:t>
              </a:r>
              <a:r>
                <a:rPr lang="ko-KR" altLang="en-US" sz="1000" b="1" dirty="0"/>
                <a:t>값을 </a:t>
              </a:r>
              <a:r>
                <a:rPr lang="en-US" altLang="ko-KR" sz="1000" b="1" dirty="0"/>
                <a:t>element wise </a:t>
              </a:r>
              <a:r>
                <a:rPr lang="en-US" altLang="ko-KR" sz="1000" b="1" dirty="0" err="1"/>
                <a:t>mult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해주어 </a:t>
              </a:r>
              <a:r>
                <a:rPr lang="en-US" altLang="ko-KR" sz="1000" b="1" u="sng" dirty="0">
                  <a:solidFill>
                    <a:srgbClr val="C00000"/>
                  </a:solidFill>
                </a:rPr>
                <a:t>0~1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사이의 값을 곱해주어 </a:t>
              </a:r>
              <a:r>
                <a:rPr lang="ko-KR" altLang="en-US" sz="1000" b="1" u="sng" dirty="0" err="1">
                  <a:solidFill>
                    <a:srgbClr val="C00000"/>
                  </a:solidFill>
                </a:rPr>
                <a:t>필요없는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 정보와 중요한 정보를 구분</a:t>
              </a:r>
              <a:r>
                <a:rPr lang="ko-KR" altLang="en-US" sz="1000" b="1" dirty="0"/>
                <a:t>하여 가져옵니다</a:t>
              </a:r>
              <a:r>
                <a:rPr lang="en-US" altLang="ko-KR" sz="1000" b="1" dirty="0"/>
                <a:t>.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9AA7D0-D116-3F62-E9FF-E8A65E976C38}"/>
              </a:ext>
            </a:extLst>
          </p:cNvPr>
          <p:cNvSpPr/>
          <p:nvPr/>
        </p:nvSpPr>
        <p:spPr>
          <a:xfrm>
            <a:off x="2309707" y="3867573"/>
            <a:ext cx="413173" cy="1151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D003F-56DC-8550-A9DB-CBD13040F529}"/>
              </a:ext>
            </a:extLst>
          </p:cNvPr>
          <p:cNvSpPr/>
          <p:nvPr/>
        </p:nvSpPr>
        <p:spPr>
          <a:xfrm>
            <a:off x="4080934" y="3867573"/>
            <a:ext cx="413173" cy="1151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DC587E-89C2-5ACA-1A8D-65C68F45FE9F}"/>
              </a:ext>
            </a:extLst>
          </p:cNvPr>
          <p:cNvCxnSpPr>
            <a:cxnSpLocks/>
          </p:cNvCxnSpPr>
          <p:nvPr/>
        </p:nvCxnSpPr>
        <p:spPr>
          <a:xfrm flipH="1">
            <a:off x="2407920" y="5019040"/>
            <a:ext cx="1" cy="1158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C02A9A-1AE5-B9A2-BDF6-E8B47E1B6BE5}"/>
              </a:ext>
            </a:extLst>
          </p:cNvPr>
          <p:cNvCxnSpPr>
            <a:cxnSpLocks/>
          </p:cNvCxnSpPr>
          <p:nvPr/>
        </p:nvCxnSpPr>
        <p:spPr>
          <a:xfrm flipH="1">
            <a:off x="4182725" y="5019040"/>
            <a:ext cx="1" cy="1158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DEC94D-955F-42CE-194C-5835F9EFB73F}"/>
              </a:ext>
            </a:extLst>
          </p:cNvPr>
          <p:cNvSpPr txBox="1"/>
          <p:nvPr/>
        </p:nvSpPr>
        <p:spPr>
          <a:xfrm>
            <a:off x="1729327" y="6233383"/>
            <a:ext cx="135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필요없는</a:t>
            </a:r>
            <a:r>
              <a:rPr lang="ko-KR" altLang="en-US" sz="1400" b="1" dirty="0"/>
              <a:t>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A759F-5BF1-B26D-2242-C4B1C7AFF574}"/>
              </a:ext>
            </a:extLst>
          </p:cNvPr>
          <p:cNvSpPr txBox="1"/>
          <p:nvPr/>
        </p:nvSpPr>
        <p:spPr>
          <a:xfrm>
            <a:off x="9312469" y="5208693"/>
            <a:ext cx="135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Sigmoid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5AA257-D7B5-7322-171F-828702E8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0" y="4024860"/>
            <a:ext cx="2801683" cy="351902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9C1321C-40B5-1856-C02A-86EF44477B03}"/>
              </a:ext>
            </a:extLst>
          </p:cNvPr>
          <p:cNvCxnSpPr/>
          <p:nvPr/>
        </p:nvCxnSpPr>
        <p:spPr>
          <a:xfrm rot="16200000" flipH="1">
            <a:off x="9028853" y="4490720"/>
            <a:ext cx="907626" cy="52832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E7DEB9-E213-0E7F-75D6-B732167C24B6}"/>
              </a:ext>
            </a:extLst>
          </p:cNvPr>
          <p:cNvSpPr txBox="1"/>
          <p:nvPr/>
        </p:nvSpPr>
        <p:spPr>
          <a:xfrm>
            <a:off x="3710716" y="6385782"/>
            <a:ext cx="135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중요한 정보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C88FA4-47C2-0D44-88F0-469812A7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537" y="93933"/>
            <a:ext cx="3440210" cy="2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6480-D2EA-8ADD-023F-B4204A0A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3F819-DEFF-2537-7019-485B08A6F7AD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LSTM – Input gate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1DF6F-106E-FC1B-8A60-18F180FE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51" y="865578"/>
            <a:ext cx="8116038" cy="497741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29B5858-4BC1-3458-4E5B-2D3DE77EB8FD}"/>
              </a:ext>
            </a:extLst>
          </p:cNvPr>
          <p:cNvGrpSpPr/>
          <p:nvPr/>
        </p:nvGrpSpPr>
        <p:grpSpPr>
          <a:xfrm>
            <a:off x="8704278" y="2433838"/>
            <a:ext cx="3589321" cy="831614"/>
            <a:chOff x="8764102" y="1943868"/>
            <a:chExt cx="3363401" cy="8316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7002E8-1C8C-23C4-1F30-9C79CE22B96B}"/>
                </a:ext>
              </a:extLst>
            </p:cNvPr>
            <p:cNvSpPr txBox="1"/>
            <p:nvPr/>
          </p:nvSpPr>
          <p:spPr>
            <a:xfrm>
              <a:off x="8764102" y="1943868"/>
              <a:ext cx="24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Input gate</a:t>
              </a:r>
              <a:r>
                <a:rPr lang="ko-KR" altLang="en-US" sz="1400" b="1" dirty="0"/>
                <a:t>의 역할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0752D7-B935-0ACF-3296-1D07E988D1B9}"/>
                </a:ext>
              </a:extLst>
            </p:cNvPr>
            <p:cNvSpPr txBox="1"/>
            <p:nvPr/>
          </p:nvSpPr>
          <p:spPr>
            <a:xfrm>
              <a:off x="8851186" y="2221484"/>
              <a:ext cx="32763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b="1" dirty="0"/>
                <a:t>임시 </a:t>
              </a:r>
              <a:r>
                <a:rPr lang="en-US" altLang="ko-KR" sz="1000" b="1" dirty="0"/>
                <a:t>cell state</a:t>
              </a:r>
              <a:r>
                <a:rPr lang="ko-KR" altLang="en-US" sz="1000" b="1" dirty="0"/>
                <a:t>는 현재 시점의 정보를 담고있다</a:t>
              </a:r>
              <a:r>
                <a:rPr lang="en-US" altLang="ko-KR" sz="1000" b="1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b="1" dirty="0"/>
                <a:t>Input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gate</a:t>
              </a:r>
              <a:r>
                <a:rPr lang="ko-KR" altLang="en-US" sz="1000" b="1" dirty="0"/>
                <a:t>와 임시 </a:t>
              </a:r>
              <a:r>
                <a:rPr lang="en-US" altLang="ko-KR" sz="1000" b="1" dirty="0"/>
                <a:t>cell state</a:t>
              </a:r>
              <a:r>
                <a:rPr lang="ko-KR" altLang="en-US" sz="1000" b="1" dirty="0"/>
                <a:t>의 </a:t>
              </a:r>
              <a:r>
                <a:rPr lang="ko-KR" altLang="en-US" sz="1000" b="1" dirty="0" err="1"/>
                <a:t>합성곱으로</a:t>
              </a:r>
              <a:r>
                <a:rPr lang="ko-KR" altLang="en-US" sz="1000" b="1" dirty="0"/>
                <a:t> 현재 </a:t>
              </a:r>
              <a:br>
                <a:rPr lang="en-US" altLang="ko-KR" sz="1000" b="1" dirty="0"/>
              </a:br>
              <a:r>
                <a:rPr lang="ko-KR" altLang="en-US" sz="1000" b="1" dirty="0"/>
                <a:t>시점의 중요하지 않은 정보와 중요한 정보를 나눠준다</a:t>
              </a:r>
              <a:r>
                <a:rPr lang="en-US" altLang="ko-KR" sz="1000" b="1" dirty="0"/>
                <a:t>.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CF66566-ECF9-DDB1-6E22-DD6D6BB6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37" y="93933"/>
            <a:ext cx="3440210" cy="2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DCDE3-E2DC-B0B2-3E5E-C1AAC4DF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696535-CF69-4A54-A646-7AF55CF6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57" y="878370"/>
            <a:ext cx="8746863" cy="529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28C30-3889-B6F4-4BEB-B1594E9600EB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LSTM – Cell State</a:t>
            </a:r>
            <a:endParaRPr lang="ko-KR" altLang="en-US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A652B-1590-EDB4-9291-CA2416B6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37" y="93933"/>
            <a:ext cx="3440210" cy="2028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F6912-89D2-1A8D-C1C5-828D00ABEEA3}"/>
              </a:ext>
            </a:extLst>
          </p:cNvPr>
          <p:cNvSpPr txBox="1"/>
          <p:nvPr/>
        </p:nvSpPr>
        <p:spPr>
          <a:xfrm>
            <a:off x="1786810" y="6247382"/>
            <a:ext cx="516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Cell State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:</a:t>
            </a:r>
            <a:r>
              <a:rPr lang="ko-KR" altLang="en-US" sz="1400" b="1" u="sng" dirty="0"/>
              <a:t> 이전 시점의 정보와 현시점의 정보를 반영한 정보 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장기적인</a:t>
            </a:r>
            <a:r>
              <a:rPr lang="en-US" altLang="ko-KR" sz="1400" b="1" u="sng" dirty="0"/>
              <a:t>, </a:t>
            </a:r>
            <a:r>
              <a:rPr lang="ko-KR" altLang="en-US" sz="1400" b="1" u="sng" dirty="0"/>
              <a:t>변형이 덜 된</a:t>
            </a:r>
            <a:r>
              <a:rPr lang="en-US" altLang="ko-KR" sz="1400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8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89625-4347-67E1-A417-83D30B02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11BBA-89F4-3B2C-FFC7-ECFC40F93DF9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LSTM – Output gate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D3525A-8B4F-AD64-F08C-3839D311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8" y="819080"/>
            <a:ext cx="7820014" cy="50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7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296BA-87BB-4BE7-6411-93B2618E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417AC4-995A-2261-F541-CC4CF5E2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1" y="721787"/>
            <a:ext cx="8751070" cy="5599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3BA23-EFF2-0F41-261C-3969E40D6DBC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What is LSTM ?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3404C-7EE1-DAF7-DB41-F65FB16ECCBD}"/>
              </a:ext>
            </a:extLst>
          </p:cNvPr>
          <p:cNvCxnSpPr/>
          <p:nvPr/>
        </p:nvCxnSpPr>
        <p:spPr>
          <a:xfrm>
            <a:off x="6759787" y="2966719"/>
            <a:ext cx="12327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8E992D-4B34-6430-DF6B-A239A5371C62}"/>
              </a:ext>
            </a:extLst>
          </p:cNvPr>
          <p:cNvCxnSpPr>
            <a:cxnSpLocks/>
          </p:cNvCxnSpPr>
          <p:nvPr/>
        </p:nvCxnSpPr>
        <p:spPr>
          <a:xfrm>
            <a:off x="6759787" y="4063999"/>
            <a:ext cx="15578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F11599-6485-6A57-33AE-F43002171377}"/>
              </a:ext>
            </a:extLst>
          </p:cNvPr>
          <p:cNvGrpSpPr/>
          <p:nvPr/>
        </p:nvGrpSpPr>
        <p:grpSpPr>
          <a:xfrm>
            <a:off x="8914047" y="4190774"/>
            <a:ext cx="3223766" cy="1447167"/>
            <a:chOff x="9008874" y="4296617"/>
            <a:chExt cx="3223766" cy="14471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E86A7D-7292-9A3C-E43D-059F6517EBBD}"/>
                    </a:ext>
                  </a:extLst>
                </p:cNvPr>
                <p:cNvSpPr txBox="1"/>
                <p:nvPr/>
              </p:nvSpPr>
              <p:spPr>
                <a:xfrm>
                  <a:off x="9008874" y="4296617"/>
                  <a:ext cx="24922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400" b="1" dirty="0"/>
                    <a:t>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ko-KR" altLang="en-US" sz="1400" b="1" dirty="0"/>
                    <a:t>의 차이 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E86A7D-7292-9A3C-E43D-059F6517E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874" y="4296617"/>
                  <a:ext cx="249228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89" t="-1961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AA0AB00-7FFE-9914-BE33-1BE0AE6CAEE6}"/>
                    </a:ext>
                  </a:extLst>
                </p:cNvPr>
                <p:cNvSpPr txBox="1"/>
                <p:nvPr/>
              </p:nvSpPr>
              <p:spPr>
                <a:xfrm>
                  <a:off x="9095958" y="4574233"/>
                  <a:ext cx="3136682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ko-KR" altLang="en-US" sz="100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과</a:t>
                  </a:r>
                  <a:r>
                    <a:rPr lang="en-US" altLang="ko-KR" sz="1000" b="1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의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차이는 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tanh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 비선형 변환을 하고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와 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element wise multiplication 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하냐 안 하냐 차이인데 장기와 단기로 나뉘는 이유</a:t>
                  </a:r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1000" b="1" dirty="0">
                    <a:solidFill>
                      <a:srgbClr val="FF0000"/>
                    </a:solidFill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변화가 덜 됐으면 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-&gt; </a:t>
                  </a: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장기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선형적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)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변화가 더 됐으면 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-&gt; </a:t>
                  </a: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단기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비선형적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)</a:t>
                  </a:r>
                </a:p>
                <a:p>
                  <a:pPr marL="171450" indent="-171450">
                    <a:buFontTx/>
                    <a:buChar char="-"/>
                  </a:pPr>
                  <a:endParaRPr lang="en-US" altLang="ko-KR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AA0AB00-7FFE-9914-BE33-1BE0AE6CA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5958" y="4574233"/>
                  <a:ext cx="3136682" cy="11695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340982-476C-A310-4842-D6F2AE087879}"/>
              </a:ext>
            </a:extLst>
          </p:cNvPr>
          <p:cNvSpPr txBox="1"/>
          <p:nvPr/>
        </p:nvSpPr>
        <p:spPr>
          <a:xfrm>
            <a:off x="9001131" y="5612747"/>
            <a:ext cx="313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선형성을 더 유지한다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-&gt; </a:t>
            </a:r>
            <a:r>
              <a:rPr lang="ko-KR" altLang="en-US" sz="1000" b="1" dirty="0" err="1"/>
              <a:t>역전파</a:t>
            </a:r>
            <a:r>
              <a:rPr lang="ko-KR" altLang="en-US" sz="1000" b="1" dirty="0"/>
              <a:t> 과정에서 기울기 소실을 덜 일으킨다</a:t>
            </a:r>
            <a:r>
              <a:rPr lang="en-US" altLang="ko-KR" sz="1000" b="1" dirty="0"/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E554B8-11C1-2DA0-4248-4B024BF2F0F5}"/>
              </a:ext>
            </a:extLst>
          </p:cNvPr>
          <p:cNvSpPr/>
          <p:nvPr/>
        </p:nvSpPr>
        <p:spPr>
          <a:xfrm>
            <a:off x="8078598" y="3739916"/>
            <a:ext cx="310392" cy="2852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6A3124-EAD7-DCB2-A1D2-20AC5A0DFF34}"/>
              </a:ext>
            </a:extLst>
          </p:cNvPr>
          <p:cNvSpPr/>
          <p:nvPr/>
        </p:nvSpPr>
        <p:spPr>
          <a:xfrm>
            <a:off x="7685714" y="2652319"/>
            <a:ext cx="310392" cy="2852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CBAF0E3-2CB4-A871-DA0F-A7BEE2724A31}"/>
              </a:ext>
            </a:extLst>
          </p:cNvPr>
          <p:cNvCxnSpPr>
            <a:cxnSpLocks/>
          </p:cNvCxnSpPr>
          <p:nvPr/>
        </p:nvCxnSpPr>
        <p:spPr>
          <a:xfrm flipV="1">
            <a:off x="8388990" y="3328725"/>
            <a:ext cx="735432" cy="553803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33A272-8F80-804D-6211-8BCAB4576B11}"/>
              </a:ext>
            </a:extLst>
          </p:cNvPr>
          <p:cNvSpPr txBox="1"/>
          <p:nvPr/>
        </p:nvSpPr>
        <p:spPr>
          <a:xfrm>
            <a:off x="9162136" y="3186112"/>
            <a:ext cx="22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단기적 정보 </a:t>
            </a:r>
            <a:r>
              <a:rPr lang="en-US" altLang="ko-KR" sz="1400" b="1" dirty="0">
                <a:solidFill>
                  <a:srgbClr val="C00000"/>
                </a:solidFill>
              </a:rPr>
              <a:t>(Short Term)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5E358-D4FF-1ED0-A52C-921D80106579}"/>
              </a:ext>
            </a:extLst>
          </p:cNvPr>
          <p:cNvSpPr txBox="1"/>
          <p:nvPr/>
        </p:nvSpPr>
        <p:spPr>
          <a:xfrm>
            <a:off x="9162136" y="2023141"/>
            <a:ext cx="22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장기적 정보 </a:t>
            </a:r>
            <a:r>
              <a:rPr lang="en-US" altLang="ko-KR" sz="1400" b="1" dirty="0">
                <a:solidFill>
                  <a:srgbClr val="C00000"/>
                </a:solidFill>
              </a:rPr>
              <a:t>(Long Term)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8B3FAFC-6CEA-7E75-F0E7-3BD245A6A154}"/>
              </a:ext>
            </a:extLst>
          </p:cNvPr>
          <p:cNvCxnSpPr/>
          <p:nvPr/>
        </p:nvCxnSpPr>
        <p:spPr>
          <a:xfrm flipV="1">
            <a:off x="7996106" y="2172748"/>
            <a:ext cx="1128316" cy="60540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564B-6C4C-B714-F23F-5978F935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896BE-BDD3-9260-95E1-6FAB33C08B70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</a:rPr>
              <a:t>How did LSTM resolve the LTDP ?</a:t>
            </a:r>
            <a:endParaRPr lang="ko-KR" altLang="en-US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4F44A8E-88A2-2AEB-E665-2851A1EC10A7}"/>
              </a:ext>
            </a:extLst>
          </p:cNvPr>
          <p:cNvGrpSpPr/>
          <p:nvPr/>
        </p:nvGrpSpPr>
        <p:grpSpPr>
          <a:xfrm>
            <a:off x="730225" y="3943185"/>
            <a:ext cx="11350489" cy="2137354"/>
            <a:chOff x="1028246" y="4071878"/>
            <a:chExt cx="11350489" cy="21373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94F88-06ED-1AD7-E107-4B64A084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246" y="4071878"/>
              <a:ext cx="3049301" cy="5169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21F8F2-0914-366C-3054-C40DFD11E713}"/>
                    </a:ext>
                  </a:extLst>
                </p:cNvPr>
                <p:cNvSpPr txBox="1"/>
                <p:nvPr/>
              </p:nvSpPr>
              <p:spPr>
                <a:xfrm>
                  <a:off x="1890394" y="5625611"/>
                  <a:ext cx="1325003" cy="583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altLang="ko-KR"/>
                                  <m:t>∂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ko-KR"/>
                              <m:t>∂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21F8F2-0914-366C-3054-C40DFD11E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394" y="5625611"/>
                  <a:ext cx="1325003" cy="583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180ED8A-FD5D-A788-9463-9611A219022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52897" y="4588807"/>
              <a:ext cx="0" cy="8569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7CC57-0401-A18C-0C50-83F60F6F600B}"/>
                    </a:ext>
                  </a:extLst>
                </p:cNvPr>
                <p:cNvSpPr txBox="1"/>
                <p:nvPr/>
              </p:nvSpPr>
              <p:spPr>
                <a:xfrm>
                  <a:off x="2716446" y="4861375"/>
                  <a:ext cx="7639977" cy="311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u="sng" dirty="0"/>
                    <a:t>역전파 과정에서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ko-KR" altLang="en-US" sz="1400" b="1" u="sng" dirty="0"/>
                    <a:t>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ko-KR" altLang="en-US" sz="1400" b="1" u="sng" dirty="0"/>
                    <a:t>로 미분했을 때의 값이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 u="sng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ko-KR" altLang="en-US" sz="1400" b="1" u="sng" dirty="0"/>
                    <a:t>가 나오는 특징이 있음</a:t>
                  </a:r>
                  <a:r>
                    <a:rPr lang="en-US" altLang="ko-KR" sz="1400" b="1" u="sng" dirty="0"/>
                    <a:t>.</a:t>
                  </a:r>
                  <a:endParaRPr lang="ko-KR" altLang="en-US" sz="1400" b="1" u="sng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7CC57-0401-A18C-0C50-83F60F6F6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46" y="4861375"/>
                  <a:ext cx="7639977" cy="311817"/>
                </a:xfrm>
                <a:prstGeom prst="rect">
                  <a:avLst/>
                </a:prstGeom>
                <a:blipFill>
                  <a:blip r:embed="rId4"/>
                  <a:stretch>
                    <a:fillRect l="-239" t="-1923" b="-173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2DF65AD3-CEBD-0CCB-568F-647AD16C64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20051" y="4945433"/>
              <a:ext cx="394488" cy="988739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96EDBC-BDF4-C052-BA61-F5E1204AF056}"/>
                    </a:ext>
                  </a:extLst>
                </p:cNvPr>
                <p:cNvSpPr txBox="1"/>
                <p:nvPr/>
              </p:nvSpPr>
              <p:spPr>
                <a:xfrm>
                  <a:off x="4738758" y="5394256"/>
                  <a:ext cx="7639977" cy="485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u="sng" dirty="0"/>
                    <a:t>이는 </a:t>
                  </a:r>
                  <a:r>
                    <a:rPr lang="ko-KR" altLang="en-US" sz="1400" b="1" u="sng" dirty="0" err="1"/>
                    <a:t>역전파</a:t>
                  </a:r>
                  <a:r>
                    <a:rPr lang="ko-KR" altLang="en-US" sz="1400" b="1" u="sng" dirty="0"/>
                    <a:t> 시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altLang="ko-KR" sz="1400"/>
                                <m:t>∂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ko-KR" sz="1400"/>
                            <m:t>∂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ko-KR" altLang="en-US" sz="1400" b="1" u="sng" dirty="0"/>
                    <a:t>이 꼴이 반복되는 </a:t>
                  </a:r>
                  <a:r>
                    <a:rPr lang="en-US" altLang="ko-KR" sz="1400" b="1" u="sng" dirty="0"/>
                    <a:t>LSTM</a:t>
                  </a:r>
                  <a:r>
                    <a:rPr lang="ko-KR" altLang="en-US" sz="1400" b="1" u="sng" dirty="0"/>
                    <a:t>의 </a:t>
                  </a:r>
                  <a:r>
                    <a:rPr lang="ko-KR" altLang="en-US" sz="1400" b="1" u="sng" dirty="0" err="1"/>
                    <a:t>역전파</a:t>
                  </a:r>
                  <a:r>
                    <a:rPr lang="ko-KR" altLang="en-US" sz="1400" b="1" u="sng" dirty="0"/>
                    <a:t> 과정에서 계산을 단순화 한다</a:t>
                  </a:r>
                  <a:r>
                    <a:rPr lang="en-US" altLang="ko-KR" sz="1400" b="1" u="sng" dirty="0"/>
                    <a:t>.</a:t>
                  </a:r>
                  <a:r>
                    <a:rPr lang="ko-KR" altLang="en-US" sz="1400" b="1" u="sng" dirty="0"/>
                    <a:t>  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96EDBC-BDF4-C052-BA61-F5E1204A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758" y="5394256"/>
                  <a:ext cx="7639977" cy="485582"/>
                </a:xfrm>
                <a:prstGeom prst="rect">
                  <a:avLst/>
                </a:prstGeom>
                <a:blipFill>
                  <a:blip r:embed="rId5"/>
                  <a:stretch>
                    <a:fillRect l="-2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B23BDA7-2161-C71A-7C19-C044E1A59A2E}"/>
              </a:ext>
            </a:extLst>
          </p:cNvPr>
          <p:cNvSpPr txBox="1"/>
          <p:nvPr/>
        </p:nvSpPr>
        <p:spPr>
          <a:xfrm>
            <a:off x="730225" y="3602611"/>
            <a:ext cx="7639977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 err="1"/>
              <a:t>개쩌는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Cell state </a:t>
            </a:r>
            <a:r>
              <a:rPr lang="ko-KR" altLang="en-US" sz="1400" b="1" dirty="0"/>
              <a:t>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3D6AA-34A8-81FE-6915-87B15B8E0DAF}"/>
              </a:ext>
            </a:extLst>
          </p:cNvPr>
          <p:cNvSpPr txBox="1"/>
          <p:nvPr/>
        </p:nvSpPr>
        <p:spPr>
          <a:xfrm>
            <a:off x="730225" y="839004"/>
            <a:ext cx="7639977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합은 미분할 때 소거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기울기 변화 </a:t>
            </a: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70DC497-A9F7-2692-9E64-EA567584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32" y="1208335"/>
            <a:ext cx="6510474" cy="179254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F7990A65-4E83-47AC-2EC2-D80EE4DC5CD1}"/>
              </a:ext>
            </a:extLst>
          </p:cNvPr>
          <p:cNvSpPr/>
          <p:nvPr/>
        </p:nvSpPr>
        <p:spPr>
          <a:xfrm>
            <a:off x="1957499" y="1815254"/>
            <a:ext cx="169333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E739EB-2A24-B77C-6D8F-51D90EDD44DA}"/>
              </a:ext>
            </a:extLst>
          </p:cNvPr>
          <p:cNvSpPr/>
          <p:nvPr/>
        </p:nvSpPr>
        <p:spPr>
          <a:xfrm>
            <a:off x="6117943" y="1818582"/>
            <a:ext cx="169333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58FD4B2-4252-6218-D70C-B9DD99B861D5}"/>
              </a:ext>
            </a:extLst>
          </p:cNvPr>
          <p:cNvSpPr/>
          <p:nvPr/>
        </p:nvSpPr>
        <p:spPr>
          <a:xfrm>
            <a:off x="4037721" y="1815254"/>
            <a:ext cx="169333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E66DCA4-E1E1-B2C2-6F59-8AF379B66728}"/>
              </a:ext>
            </a:extLst>
          </p:cNvPr>
          <p:cNvCxnSpPr>
            <a:stCxn id="28" idx="7"/>
          </p:cNvCxnSpPr>
          <p:nvPr/>
        </p:nvCxnSpPr>
        <p:spPr>
          <a:xfrm rot="5400000" flipH="1" flipV="1">
            <a:off x="6687074" y="783740"/>
            <a:ext cx="637029" cy="1486221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2D9513C-497D-1CCF-C849-033CAF54D0AB}"/>
              </a:ext>
            </a:extLst>
          </p:cNvPr>
          <p:cNvCxnSpPr>
            <a:cxnSpLocks/>
          </p:cNvCxnSpPr>
          <p:nvPr/>
        </p:nvCxnSpPr>
        <p:spPr>
          <a:xfrm flipV="1">
            <a:off x="2119306" y="1193280"/>
            <a:ext cx="5629393" cy="67568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0471D4D-B612-768D-C592-873F7F566D72}"/>
              </a:ext>
            </a:extLst>
          </p:cNvPr>
          <p:cNvCxnSpPr>
            <a:cxnSpLocks/>
          </p:cNvCxnSpPr>
          <p:nvPr/>
        </p:nvCxnSpPr>
        <p:spPr>
          <a:xfrm flipV="1">
            <a:off x="4182255" y="1208334"/>
            <a:ext cx="3566444" cy="65286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79171B-B465-A333-98C6-9B899AF645CF}"/>
              </a:ext>
            </a:extLst>
          </p:cNvPr>
          <p:cNvSpPr txBox="1"/>
          <p:nvPr/>
        </p:nvSpPr>
        <p:spPr>
          <a:xfrm>
            <a:off x="7910506" y="926777"/>
            <a:ext cx="382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LSTM</a:t>
            </a:r>
            <a:r>
              <a:rPr lang="ko-KR" altLang="en-US" sz="1400" b="1" u="sng" dirty="0"/>
              <a:t>에서 </a:t>
            </a:r>
            <a:r>
              <a:rPr lang="en-US" altLang="ko-KR" sz="1400" b="1" u="sng" dirty="0"/>
              <a:t>Cell state</a:t>
            </a:r>
            <a:r>
              <a:rPr lang="ko-KR" altLang="en-US" sz="1400" b="1" u="sng" dirty="0"/>
              <a:t>의 </a:t>
            </a:r>
            <a:r>
              <a:rPr lang="en-US" altLang="ko-KR" sz="1400" b="1" u="sng" dirty="0"/>
              <a:t>gradient</a:t>
            </a:r>
            <a:r>
              <a:rPr lang="ko-KR" altLang="en-US" sz="1400" b="1" u="sng" dirty="0"/>
              <a:t>를 </a:t>
            </a:r>
            <a:br>
              <a:rPr lang="en-US" altLang="ko-KR" sz="1400" b="1" u="sng" dirty="0"/>
            </a:br>
            <a:r>
              <a:rPr lang="ko-KR" altLang="en-US" sz="1400" b="1" u="sng" dirty="0"/>
              <a:t>계산해주는 </a:t>
            </a:r>
            <a:r>
              <a:rPr lang="en-US" altLang="ko-KR" sz="1400" b="1" u="sng" dirty="0"/>
              <a:t>backward </a:t>
            </a:r>
            <a:r>
              <a:rPr lang="ko-KR" altLang="en-US" sz="1400" b="1" u="sng" dirty="0"/>
              <a:t>경로를 살펴보면 </a:t>
            </a:r>
            <a:r>
              <a:rPr lang="en-US" altLang="ko-KR" sz="1400" b="1" u="sng" dirty="0"/>
              <a:t>addition operation(+)</a:t>
            </a:r>
            <a:r>
              <a:rPr lang="ko-KR" altLang="en-US" sz="1400" b="1" u="sng" dirty="0"/>
              <a:t>이 있다</a:t>
            </a:r>
            <a:r>
              <a:rPr lang="en-US" altLang="ko-KR" sz="1400" b="1" u="sng" dirty="0"/>
              <a:t>.</a:t>
            </a:r>
            <a:br>
              <a:rPr lang="en-US" altLang="ko-KR" sz="1400" b="1" u="sng" dirty="0"/>
            </a:br>
            <a:r>
              <a:rPr lang="en-US" altLang="ko-KR" sz="1400" b="1" u="sng" dirty="0"/>
              <a:t>Addition</a:t>
            </a:r>
            <a:r>
              <a:rPr lang="ko-KR" altLang="en-US" sz="1400" b="1" u="sng" dirty="0"/>
              <a:t>에서는 </a:t>
            </a:r>
            <a:r>
              <a:rPr lang="en-US" altLang="ko-KR" sz="1400" b="1" u="sng" dirty="0"/>
              <a:t>gradient</a:t>
            </a:r>
            <a:r>
              <a:rPr lang="ko-KR" altLang="en-US" sz="1400" b="1" u="sng" dirty="0"/>
              <a:t>가 그저 복사된다</a:t>
            </a:r>
            <a:r>
              <a:rPr lang="en-US" altLang="ko-KR" sz="1400" b="1" u="sng" dirty="0"/>
              <a:t>.</a:t>
            </a:r>
            <a:endParaRPr lang="ko-KR" altLang="en-US" sz="1400" b="1" u="sng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B262DFF-F76B-BF9A-A408-CEF6842FB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526" y="5914328"/>
            <a:ext cx="3049431" cy="66967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86E3ED-9AC0-917F-343D-A4F683CAC536}"/>
              </a:ext>
            </a:extLst>
          </p:cNvPr>
          <p:cNvSpPr txBox="1"/>
          <p:nvPr/>
        </p:nvSpPr>
        <p:spPr>
          <a:xfrm>
            <a:off x="3153245" y="6002682"/>
            <a:ext cx="854079" cy="31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RNN : </a:t>
            </a:r>
            <a:endParaRPr lang="ko-KR" altLang="en-US" sz="14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AD499B0-4828-6758-185F-8462E69F69C4}"/>
              </a:ext>
            </a:extLst>
          </p:cNvPr>
          <p:cNvCxnSpPr/>
          <p:nvPr/>
        </p:nvCxnSpPr>
        <p:spPr>
          <a:xfrm>
            <a:off x="6698832" y="6080539"/>
            <a:ext cx="6176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3EC327-6D76-0743-63D9-9D5DA45F7C48}"/>
                  </a:ext>
                </a:extLst>
              </p:cNvPr>
              <p:cNvSpPr txBox="1"/>
              <p:nvPr/>
            </p:nvSpPr>
            <p:spPr>
              <a:xfrm>
                <a:off x="7316506" y="5957428"/>
                <a:ext cx="31366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0000"/>
                    </a:solidFill>
                  </a:rPr>
                  <a:t>0 ~ 1 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사이의 값에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𝒉𝒉</m:t>
                        </m:r>
                      </m:sub>
                    </m:sSub>
                  </m:oMath>
                </a14:m>
                <a:r>
                  <a:rPr lang="ko-KR" altLang="en-US" sz="1000" b="1" dirty="0">
                    <a:solidFill>
                      <a:srgbClr val="FF0000"/>
                    </a:solidFill>
                  </a:rPr>
                  <a:t>를 곱함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è"/>
                </a:pPr>
                <a:r>
                  <a:rPr lang="ko-KR" altLang="en-US" sz="1000" b="1" dirty="0">
                    <a:solidFill>
                      <a:srgbClr val="FF0000"/>
                    </a:solidFill>
                  </a:rPr>
                  <a:t>값이 빠르게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1000" b="1" dirty="0">
                    <a:solidFill>
                      <a:srgbClr val="FF0000"/>
                    </a:solidFill>
                  </a:rPr>
                  <a:t>에 수렴함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3EC327-6D76-0743-63D9-9D5DA45F7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506" y="5957428"/>
                <a:ext cx="3136682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627EF-7183-621F-F475-6BFC46F5739D}"/>
              </a:ext>
            </a:extLst>
          </p:cNvPr>
          <p:cNvSpPr txBox="1"/>
          <p:nvPr/>
        </p:nvSpPr>
        <p:spPr>
          <a:xfrm>
            <a:off x="176211" y="145300"/>
            <a:ext cx="421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 – What is Sequence Data ?</a:t>
            </a:r>
            <a:endParaRPr lang="ko-KR" altLang="en-US" sz="1400" b="1" dirty="0"/>
          </a:p>
        </p:txBody>
      </p:sp>
      <p:pic>
        <p:nvPicPr>
          <p:cNvPr id="1026" name="Picture 2" descr="비트코인 강세장 4년 주기 반복 ... 2023년은 새 사이클 첫 해 | 블록미디어">
            <a:extLst>
              <a:ext uri="{FF2B5EF4-FFF2-40B4-BE49-F238E27FC236}">
                <a16:creationId xmlns:a16="http://schemas.microsoft.com/office/drawing/2014/main" id="{64ED6866-4420-725E-ACD2-2E727DFE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23" y="1755178"/>
            <a:ext cx="5022110" cy="51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7C0A5-B804-1EFA-41BE-17AE27EC7BF7}"/>
              </a:ext>
            </a:extLst>
          </p:cNvPr>
          <p:cNvSpPr txBox="1"/>
          <p:nvPr/>
        </p:nvSpPr>
        <p:spPr>
          <a:xfrm>
            <a:off x="1018184" y="1112870"/>
            <a:ext cx="435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순서가 의미가 있으며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순서가 달라질 경우 의미가 손상되는 데이터를 </a:t>
            </a:r>
            <a:r>
              <a:rPr lang="ko-KR" altLang="en-US" sz="1200" b="1" dirty="0">
                <a:solidFill>
                  <a:srgbClr val="FF0000"/>
                </a:solidFill>
              </a:rPr>
              <a:t>순차 데이터</a:t>
            </a:r>
            <a:r>
              <a:rPr lang="en-US" altLang="ko-KR" sz="1200" b="1" dirty="0">
                <a:solidFill>
                  <a:srgbClr val="FF0000"/>
                </a:solidFill>
              </a:rPr>
              <a:t>(Sequence Data)</a:t>
            </a:r>
            <a:r>
              <a:rPr lang="ko-KR" altLang="en-US" sz="1200" b="1" dirty="0"/>
              <a:t>라고 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FC8D1-48AA-ED8F-AC7B-2A6772696BAE}"/>
              </a:ext>
            </a:extLst>
          </p:cNvPr>
          <p:cNvSpPr txBox="1"/>
          <p:nvPr/>
        </p:nvSpPr>
        <p:spPr>
          <a:xfrm>
            <a:off x="536137" y="681916"/>
            <a:ext cx="649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❖</a:t>
            </a:r>
            <a:r>
              <a:rPr lang="en-US" altLang="ko-KR" b="1" dirty="0"/>
              <a:t> </a:t>
            </a:r>
            <a:r>
              <a:rPr lang="ko-KR" altLang="en-US" b="1" dirty="0" err="1"/>
              <a:t>비트코인의</a:t>
            </a:r>
            <a:r>
              <a:rPr lang="ko-KR" altLang="en-US" b="1" dirty="0"/>
              <a:t> 주기성을 이용해서 수익을 낼 수 있지 않을까 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28" name="Picture 4" descr="비트코인 '반감기'가 뭐길래...연말에 10만달러까지 오른다고?">
            <a:extLst>
              <a:ext uri="{FF2B5EF4-FFF2-40B4-BE49-F238E27FC236}">
                <a16:creationId xmlns:a16="http://schemas.microsoft.com/office/drawing/2014/main" id="{1FD45645-9834-0794-5CBC-FF635479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98" y="1691981"/>
            <a:ext cx="4757917" cy="48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69B03-6A05-AA8B-5147-D553E44F2FCB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 – How Do We Process Sequence Data ?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9F65A4-3FE8-65B9-88EB-FCBCB95D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3" y="989008"/>
            <a:ext cx="8395509" cy="514072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B5CABD-170A-67CF-D4D8-2A130851F675}"/>
              </a:ext>
            </a:extLst>
          </p:cNvPr>
          <p:cNvGrpSpPr/>
          <p:nvPr/>
        </p:nvGrpSpPr>
        <p:grpSpPr>
          <a:xfrm>
            <a:off x="8764102" y="4533827"/>
            <a:ext cx="4071054" cy="720069"/>
            <a:chOff x="8764102" y="1254049"/>
            <a:chExt cx="4071054" cy="7200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187129-C56D-4EFB-35A1-B0FFE4D3BDAE}"/>
                </a:ext>
              </a:extLst>
            </p:cNvPr>
            <p:cNvSpPr txBox="1"/>
            <p:nvPr/>
          </p:nvSpPr>
          <p:spPr>
            <a:xfrm>
              <a:off x="8764102" y="1254049"/>
              <a:ext cx="24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Parameter Sharing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D903E-557E-9403-DB08-4ACE0611CB6A}"/>
                    </a:ext>
                  </a:extLst>
                </p:cNvPr>
                <p:cNvSpPr txBox="1"/>
                <p:nvPr/>
              </p:nvSpPr>
              <p:spPr>
                <a:xfrm>
                  <a:off x="8851186" y="1561826"/>
                  <a:ext cx="3983970" cy="41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- </a:t>
                  </a:r>
                  <a:r>
                    <a:rPr lang="ko-KR" altLang="en-US" sz="1000" b="1" dirty="0">
                      <a:solidFill>
                        <a:srgbClr val="FF0000"/>
                      </a:solidFill>
                    </a:rPr>
                    <a:t>모든 시점에서 동일</a:t>
                  </a:r>
                  <a:r>
                    <a:rPr lang="ko-KR" altLang="en-US" sz="1000" dirty="0"/>
                    <a:t>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ko-KR" sz="1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altLang="ko-KR" sz="1000" dirty="0"/>
                    <a:t> </a:t>
                  </a:r>
                  <a:r>
                    <a:rPr lang="ko-KR" altLang="en-US" sz="1000" dirty="0"/>
                    <a:t>가중치를 사용</a:t>
                  </a:r>
                  <a:endParaRPr lang="en-US" altLang="ko-KR" sz="1000" dirty="0"/>
                </a:p>
                <a:p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D903E-557E-9403-DB08-4ACE0611C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86" y="1561826"/>
                  <a:ext cx="3983970" cy="4122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93E409-3FDA-9F67-8145-B0D863F8BDC7}"/>
              </a:ext>
            </a:extLst>
          </p:cNvPr>
          <p:cNvGrpSpPr/>
          <p:nvPr/>
        </p:nvGrpSpPr>
        <p:grpSpPr>
          <a:xfrm>
            <a:off x="8764102" y="3612398"/>
            <a:ext cx="3223766" cy="831614"/>
            <a:chOff x="8764102" y="1943868"/>
            <a:chExt cx="3223766" cy="8316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30ABB-B37F-591C-059E-B0855D2FA0EA}"/>
                </a:ext>
              </a:extLst>
            </p:cNvPr>
            <p:cNvSpPr txBox="1"/>
            <p:nvPr/>
          </p:nvSpPr>
          <p:spPr>
            <a:xfrm>
              <a:off x="8764102" y="1943868"/>
              <a:ext cx="24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Sequence </a:t>
              </a:r>
              <a:r>
                <a:rPr lang="ko-KR" altLang="en-US" sz="1400" b="1" dirty="0"/>
                <a:t>처리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735CAC-3853-5639-99F1-990023082CB7}"/>
                    </a:ext>
                  </a:extLst>
                </p:cNvPr>
                <p:cNvSpPr txBox="1"/>
                <p:nvPr/>
              </p:nvSpPr>
              <p:spPr>
                <a:xfrm>
                  <a:off x="8851186" y="2221484"/>
                  <a:ext cx="313668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000" dirty="0"/>
                    <a:t>는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000" dirty="0"/>
                    <a:t> </a:t>
                  </a:r>
                  <a:r>
                    <a:rPr lang="ko-KR" altLang="en-US" sz="1000" dirty="0"/>
                    <a:t>값의 영향을 받는다</a:t>
                  </a:r>
                  <a:r>
                    <a:rPr lang="en-US" altLang="ko-KR" sz="1000" dirty="0"/>
                    <a:t>.</a:t>
                  </a:r>
                  <a:r>
                    <a:rPr lang="ko-KR" altLang="en-US" sz="1000" dirty="0"/>
                    <a:t> 이는 전 시점의 정보를 통해 현재 시점의 정보를 예측하는 결과를 만들어낸다</a:t>
                  </a:r>
                  <a:r>
                    <a:rPr lang="en-US" altLang="ko-KR" sz="1000" dirty="0"/>
                    <a:t>.</a:t>
                  </a:r>
                  <a:endParaRPr lang="en-US" altLang="ko-KR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735CAC-3853-5639-99F1-990023082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86" y="2221484"/>
                  <a:ext cx="3136682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43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1ED1D4-7B98-9D1F-5E21-5DB40E0DEBD1}"/>
              </a:ext>
            </a:extLst>
          </p:cNvPr>
          <p:cNvGrpSpPr/>
          <p:nvPr/>
        </p:nvGrpSpPr>
        <p:grpSpPr>
          <a:xfrm>
            <a:off x="8764102" y="5318544"/>
            <a:ext cx="3223766" cy="679834"/>
            <a:chOff x="8764102" y="2868959"/>
            <a:chExt cx="3223766" cy="6798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F02871-F101-4D13-A4EB-E020DEAA542D}"/>
                </a:ext>
              </a:extLst>
            </p:cNvPr>
            <p:cNvSpPr txBox="1"/>
            <p:nvPr/>
          </p:nvSpPr>
          <p:spPr>
            <a:xfrm>
              <a:off x="8764102" y="2868959"/>
              <a:ext cx="24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BPTT</a:t>
              </a:r>
              <a:endParaRPr lang="ko-KR" alt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A80433-4C3A-85B0-0423-15DBC6E0A4F3}"/>
                </a:ext>
              </a:extLst>
            </p:cNvPr>
            <p:cNvSpPr txBox="1"/>
            <p:nvPr/>
          </p:nvSpPr>
          <p:spPr>
            <a:xfrm>
              <a:off x="8851186" y="3148683"/>
              <a:ext cx="313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000" b="1" dirty="0"/>
                <a:t>Back Propagation Trough Time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dirty="0"/>
                <a:t>이로 인해 장기 의존성 문제 발생</a:t>
              </a:r>
              <a:endParaRPr lang="en-US" altLang="ko-KR" sz="1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0996FD-6F8B-C11E-9BB5-CAD48D00D0A8}"/>
              </a:ext>
            </a:extLst>
          </p:cNvPr>
          <p:cNvSpPr/>
          <p:nvPr/>
        </p:nvSpPr>
        <p:spPr>
          <a:xfrm>
            <a:off x="1670875" y="4024563"/>
            <a:ext cx="1624263" cy="13836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1B215-71C0-1A60-3F39-5AF73AD1659C}"/>
              </a:ext>
            </a:extLst>
          </p:cNvPr>
          <p:cNvSpPr/>
          <p:nvPr/>
        </p:nvSpPr>
        <p:spPr>
          <a:xfrm>
            <a:off x="3343864" y="3567363"/>
            <a:ext cx="1713185" cy="184491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CC7D6-71F2-08D9-20C7-9E5EF4338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D83A41-785B-4F38-6B59-ACC51EFD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0" y="516518"/>
            <a:ext cx="9238792" cy="6075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9B95F-2CE3-122B-8464-A71105968EA7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 – Back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Propagation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Trough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Time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666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B934-5571-D33D-BD03-BF07DB19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9F4DCC-9A68-2779-0EE1-74C7DA15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53077"/>
            <a:ext cx="9544050" cy="3838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34D272-A3B1-4ABE-DCED-AA5A997A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74" y="4166191"/>
            <a:ext cx="8412760" cy="24712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98856-9923-6D85-3CEB-AD858FFAB1C2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 – Back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Propagation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Trough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Time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274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1D80F-5CD1-DC43-AC59-C5FA3F82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E69ED-602F-E68A-CC96-739CCD04D12E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Background – Long Term Dependency Problem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5D065-6DB3-616F-FCD6-193D6A77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9" y="748818"/>
            <a:ext cx="8802653" cy="5631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C45FD-0D7B-35DC-9096-EA0C6041A562}"/>
              </a:ext>
            </a:extLst>
          </p:cNvPr>
          <p:cNvSpPr txBox="1"/>
          <p:nvPr/>
        </p:nvSpPr>
        <p:spPr>
          <a:xfrm>
            <a:off x="6979646" y="5936905"/>
            <a:ext cx="5285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Sequence</a:t>
            </a:r>
            <a:r>
              <a:rPr lang="ko-KR" altLang="en-US" sz="1400" b="1" dirty="0"/>
              <a:t>가 길어질 때 </a:t>
            </a:r>
            <a:r>
              <a:rPr lang="en-US" altLang="ko-KR" sz="1400" b="1" dirty="0"/>
              <a:t>BPTT</a:t>
            </a:r>
            <a:r>
              <a:rPr lang="ko-KR" altLang="en-US" sz="1400" b="1" dirty="0"/>
              <a:t>를 하게 되면 </a:t>
            </a:r>
            <a:r>
              <a:rPr lang="en-US" altLang="ko-KR" sz="1400" b="1" u="sng" dirty="0">
                <a:solidFill>
                  <a:srgbClr val="C00000"/>
                </a:solidFill>
              </a:rPr>
              <a:t>tanh</a:t>
            </a:r>
            <a:r>
              <a:rPr lang="ko-KR" altLang="en-US" sz="1400" b="1" u="sng" dirty="0">
                <a:solidFill>
                  <a:srgbClr val="C00000"/>
                </a:solidFill>
              </a:rPr>
              <a:t>를 미분한 값인 </a:t>
            </a:r>
            <a:br>
              <a:rPr lang="en-US" altLang="ko-KR" sz="1400" b="1" u="sng" dirty="0">
                <a:solidFill>
                  <a:srgbClr val="C00000"/>
                </a:solidFill>
              </a:rPr>
            </a:br>
            <a:r>
              <a:rPr lang="en-US" altLang="ko-KR" sz="1400" b="1" u="sng" dirty="0">
                <a:solidFill>
                  <a:srgbClr val="C00000"/>
                </a:solidFill>
              </a:rPr>
              <a:t>0~1 </a:t>
            </a:r>
            <a:r>
              <a:rPr lang="ko-KR" altLang="en-US" sz="1400" b="1" u="sng" dirty="0">
                <a:solidFill>
                  <a:srgbClr val="C00000"/>
                </a:solidFill>
              </a:rPr>
              <a:t>사이의 값이 무수히 많아져</a:t>
            </a:r>
            <a:r>
              <a:rPr lang="ko-KR" altLang="en-US" sz="1400" b="1" dirty="0"/>
              <a:t> 이들을 곱했을 때 </a:t>
            </a:r>
            <a:r>
              <a:rPr lang="en-US" altLang="ko-KR" sz="1400" b="1" dirty="0"/>
              <a:t>Gradient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에 수렴하며 </a:t>
            </a:r>
            <a:r>
              <a:rPr lang="en-US" altLang="ko-KR" sz="1400" b="1" dirty="0"/>
              <a:t>Gradient Vanishing</a:t>
            </a:r>
            <a:r>
              <a:rPr lang="ko-KR" altLang="en-US" sz="1400" b="1" dirty="0"/>
              <a:t>이 생긴다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D6D093-72EC-BCFC-EABA-2AAFEC1F46FC}"/>
              </a:ext>
            </a:extLst>
          </p:cNvPr>
          <p:cNvSpPr/>
          <p:nvPr/>
        </p:nvSpPr>
        <p:spPr>
          <a:xfrm>
            <a:off x="6316910" y="3624044"/>
            <a:ext cx="327171" cy="36072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C4495E1-C166-3AA8-4EDB-5E9190C5323E}"/>
              </a:ext>
            </a:extLst>
          </p:cNvPr>
          <p:cNvSpPr/>
          <p:nvPr/>
        </p:nvSpPr>
        <p:spPr>
          <a:xfrm>
            <a:off x="8832427" y="4971627"/>
            <a:ext cx="413173" cy="399626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5CD1-CE48-CBFB-6D0F-65EDBEB7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3EB3A-1E49-9B55-0DA8-25CA8EE21651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LTDP Solution – Truncated BPTT </a:t>
            </a:r>
            <a:endParaRPr lang="ko-KR" altLang="en-US" sz="1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F5D960-0BB2-5C8A-EAE4-1643A0BF1CFB}"/>
              </a:ext>
            </a:extLst>
          </p:cNvPr>
          <p:cNvGrpSpPr/>
          <p:nvPr/>
        </p:nvGrpSpPr>
        <p:grpSpPr>
          <a:xfrm>
            <a:off x="301578" y="967824"/>
            <a:ext cx="8061819" cy="4409519"/>
            <a:chOff x="326745" y="1185938"/>
            <a:chExt cx="8061819" cy="44095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D9C31-1D8A-B01A-A087-E3918B94B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55" y="3719714"/>
              <a:ext cx="7973309" cy="18757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80E66-7272-9DE4-5251-C43542B1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45" y="1185938"/>
              <a:ext cx="8061819" cy="285310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B058B5-A14B-82EF-F88F-AF021A248008}"/>
              </a:ext>
            </a:extLst>
          </p:cNvPr>
          <p:cNvSpPr txBox="1"/>
          <p:nvPr/>
        </p:nvSpPr>
        <p:spPr>
          <a:xfrm>
            <a:off x="529308" y="5616043"/>
            <a:ext cx="881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길이 </a:t>
            </a:r>
            <a:r>
              <a:rPr lang="en-US" altLang="ko-KR" sz="1200" b="1" dirty="0"/>
              <a:t>T</a:t>
            </a:r>
            <a:r>
              <a:rPr lang="ko-KR" altLang="en-US" sz="1200" b="1" dirty="0"/>
              <a:t>를 정의하여 </a:t>
            </a:r>
            <a:r>
              <a:rPr lang="en-US" altLang="ko-KR" sz="1200" b="1" dirty="0"/>
              <a:t>T</a:t>
            </a:r>
            <a:r>
              <a:rPr lang="ko-KR" altLang="en-US" sz="1200" b="1" dirty="0"/>
              <a:t>만큼 쪼개어 순서대로 학습한다</a:t>
            </a:r>
            <a:r>
              <a:rPr lang="en-US" altLang="ko-KR" sz="1200" b="1" dirty="0"/>
              <a:t>. (</a:t>
            </a:r>
            <a:r>
              <a:rPr lang="ko-KR" altLang="en-US" sz="1200" b="1" dirty="0"/>
              <a:t>한번에 </a:t>
            </a:r>
            <a:r>
              <a:rPr lang="ko-KR" altLang="en-US" sz="1200" b="1" dirty="0" err="1"/>
              <a:t>역전파</a:t>
            </a:r>
            <a:r>
              <a:rPr lang="ko-KR" altLang="en-US" sz="1200" b="1" dirty="0"/>
              <a:t> 하는 길이가 제한되므로 메모리 사용이 줄어든다</a:t>
            </a:r>
            <a:r>
              <a:rPr lang="en-US" altLang="ko-KR" sz="1200" b="1" dirty="0"/>
              <a:t>. 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길이 </a:t>
            </a:r>
            <a:r>
              <a:rPr lang="en-US" altLang="ko-KR" sz="1200" b="1" dirty="0"/>
              <a:t>T</a:t>
            </a:r>
            <a:r>
              <a:rPr lang="ko-KR" altLang="en-US" sz="1200" b="1" dirty="0"/>
              <a:t>로 쪼개진 </a:t>
            </a:r>
            <a:r>
              <a:rPr lang="en-US" altLang="ko-KR" sz="1200" b="1" dirty="0"/>
              <a:t>Truncation </a:t>
            </a:r>
            <a:r>
              <a:rPr lang="ko-KR" altLang="en-US" sz="1200" b="1" dirty="0"/>
              <a:t>사이에서는 역전파가 이뤄지지 않는다</a:t>
            </a:r>
            <a:r>
              <a:rPr lang="en-US" altLang="ko-KR" sz="1200" b="1" dirty="0"/>
              <a:t>. </a:t>
            </a:r>
          </a:p>
          <a:p>
            <a:endParaRPr lang="en-US" altLang="ko-KR" sz="1000" b="1" dirty="0"/>
          </a:p>
          <a:p>
            <a:r>
              <a:rPr lang="en-US" altLang="ko-KR" sz="1400" b="1" dirty="0"/>
              <a:t>-&gt;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Time step T </a:t>
            </a:r>
            <a:r>
              <a:rPr lang="ko-KR" altLang="en-US" sz="1400" b="1" dirty="0"/>
              <a:t>이상 떨어진 입출력 관계는 학습되지 않고 </a:t>
            </a:r>
            <a:r>
              <a:rPr lang="en-US" altLang="ko-KR" sz="1400" b="1" dirty="0"/>
              <a:t>Hidden state</a:t>
            </a:r>
            <a:r>
              <a:rPr lang="ko-KR" altLang="en-US" sz="1400" b="1" dirty="0"/>
              <a:t>를 전달한다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4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D3EC-25A1-82E0-705F-D1ECB4E07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3D018-7096-6043-BB01-5653A32490B4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LTDP Solution – Naive Approach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85D53-E31A-EB06-85C5-778BCB04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22" y="106170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E7A16-5353-38B1-3629-2F289663B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A1642-DE07-07B8-E93C-FA3A902F83CE}"/>
              </a:ext>
            </a:extLst>
          </p:cNvPr>
          <p:cNvSpPr txBox="1"/>
          <p:nvPr/>
        </p:nvSpPr>
        <p:spPr>
          <a:xfrm>
            <a:off x="176211" y="145300"/>
            <a:ext cx="491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What is LSTM ?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A24C3-6F19-3A20-05A4-11604E50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1" y="721787"/>
            <a:ext cx="8751070" cy="5599317"/>
          </a:xfrm>
          <a:prstGeom prst="rect">
            <a:avLst/>
          </a:prstGeom>
        </p:spPr>
      </p:pic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7AC473EB-31C0-3CB5-2863-F3EC1ADAC61A}"/>
              </a:ext>
            </a:extLst>
          </p:cNvPr>
          <p:cNvSpPr/>
          <p:nvPr/>
        </p:nvSpPr>
        <p:spPr>
          <a:xfrm>
            <a:off x="1781387" y="4978404"/>
            <a:ext cx="162560" cy="114469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7E176-564D-81FC-8550-0FFFF74F39B1}"/>
              </a:ext>
            </a:extLst>
          </p:cNvPr>
          <p:cNvSpPr txBox="1"/>
          <p:nvPr/>
        </p:nvSpPr>
        <p:spPr>
          <a:xfrm>
            <a:off x="874964" y="5396861"/>
            <a:ext cx="92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가중치</a:t>
            </a:r>
            <a:r>
              <a:rPr lang="en-US" altLang="ko-KR" sz="1400" b="1" dirty="0">
                <a:solidFill>
                  <a:srgbClr val="C00000"/>
                </a:solidFill>
              </a:rPr>
              <a:t> =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5B296F-58DA-26AE-437F-CC0B50FD056D}"/>
              </a:ext>
            </a:extLst>
          </p:cNvPr>
          <p:cNvGrpSpPr/>
          <p:nvPr/>
        </p:nvGrpSpPr>
        <p:grpSpPr>
          <a:xfrm>
            <a:off x="9162136" y="5396861"/>
            <a:ext cx="3216529" cy="682339"/>
            <a:chOff x="9205379" y="4978404"/>
            <a:chExt cx="3216529" cy="6823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11677E-0D7D-4D5D-9118-95D73123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5379" y="5017660"/>
              <a:ext cx="219080" cy="24267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3505CC-CCAC-550D-7A28-5AD2E304102D}"/>
                </a:ext>
              </a:extLst>
            </p:cNvPr>
            <p:cNvSpPr txBox="1"/>
            <p:nvPr/>
          </p:nvSpPr>
          <p:spPr>
            <a:xfrm>
              <a:off x="9404140" y="4978404"/>
              <a:ext cx="3004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= element wise multiplication</a:t>
              </a:r>
              <a:endParaRPr lang="ko-KR" altLang="en-US" sz="1400" b="1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344DA62-1905-B039-4F02-2FD4EAEB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0013" y="5396861"/>
              <a:ext cx="202528" cy="21998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F05190-739D-9D86-D091-625268C0F207}"/>
                </a:ext>
              </a:extLst>
            </p:cNvPr>
            <p:cNvSpPr txBox="1"/>
            <p:nvPr/>
          </p:nvSpPr>
          <p:spPr>
            <a:xfrm>
              <a:off x="9417301" y="5352966"/>
              <a:ext cx="3004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= element wise addition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59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493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정강현</dc:creator>
  <cp:lastModifiedBy>정강현</cp:lastModifiedBy>
  <cp:revision>1</cp:revision>
  <dcterms:created xsi:type="dcterms:W3CDTF">2024-12-09T10:09:04Z</dcterms:created>
  <dcterms:modified xsi:type="dcterms:W3CDTF">2024-12-10T13:53:16Z</dcterms:modified>
</cp:coreProperties>
</file>