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1b26cd6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1b26cd6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b26cd6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b26cd6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b26cd6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b26cd6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1b26cd6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1b26cd6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1b26cd6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1b26cd6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1b26cd6c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1b26cd6c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1b26cd6c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1b26cd6c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1b26cd6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1b26cd6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1b26cd6c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1b26cd6c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b26cd6c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b26cd6c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ommon-voice/cv-dataset" TargetMode="External"/><Relationship Id="rId4" Type="http://schemas.openxmlformats.org/officeDocument/2006/relationships/hyperlink" Target="https://corp.digitalcorpora.org/corpora/mobile/android_13/ios_15_3_1/" TargetMode="External"/><Relationship Id="rId5" Type="http://schemas.openxmlformats.org/officeDocument/2006/relationships/hyperlink" Target="https://forensicstats.org/data/#:~:text=CSAFE%20offers%20access%20to%20open,and%20databases%20as%20a%20guide" TargetMode="External"/><Relationship Id="rId6" Type="http://schemas.openxmlformats.org/officeDocument/2006/relationships/hyperlink" Target="https://data.world/datasets/metadata" TargetMode="External"/><Relationship Id="rId7" Type="http://schemas.openxmlformats.org/officeDocument/2006/relationships/hyperlink" Target="https://www.kaggle.com/datasets/googleai/dataset-search-metadata-for-datasets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Metadata and Different tools used in it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Created By :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Bhadania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Jugal Mehta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00" y="711175"/>
            <a:ext cx="7561000" cy="3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Metadata Datasets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https://github.com/common-voice/cv-dataset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https://corp.digitalcorpora.org/corpora/mobile/android_13/ios_15_3_1/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https://forensicstats.org/data/#:~:text=CSAFE%20offers%20access%20to%20open,and%20databases%20as%20a%20guide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https://data.world/datasets/metadata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https://www.kaggle.com/datasets/googleai/dataset-search-metadata-for-datasets/data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Metadata 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Metadata or the Meta content is the data, providing some important information about data which can be used to analyze the evidence, ownership and quality.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44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Text Documents (e.g., DOCX, PDF, TXT)</a:t>
            </a:r>
            <a:endParaRPr sz="3044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Author 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Subject 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Keywords 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Creation Date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Modification Date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Character Encoding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File Size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Page Count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Font Information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Security Settings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Comments and Annotations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Digital Signature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Spreadsheets (e.g., XLSX, CSV)</a:t>
            </a:r>
            <a:endParaRPr sz="29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Creation Date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Modification Date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Sheet Names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Cell Data Types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Formulas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File Size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Data Range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 Presentations (e.g., PPTX)</a:t>
            </a:r>
            <a:endParaRPr sz="29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Creation Date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Modification Date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Slide Count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Slide Titles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Embedded Media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File Size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C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C33"/>
                </a:solidFill>
                <a:latin typeface="Arial"/>
                <a:ea typeface="Arial"/>
                <a:cs typeface="Arial"/>
                <a:sym typeface="Arial"/>
              </a:rPr>
              <a:t>Transition Effects </a:t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ExifTool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Tika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LibreOffice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Zotero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Greenstone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Koha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AccessData FTK (Forensic Toolkit)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EnCase Forensic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Magnet AXIOM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Cellebrite UFED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Belkasoft Evidence Center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Adobe Acrobat Pro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(e.g., JPEG, PNG)</a:t>
            </a:r>
            <a:endParaRPr sz="29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Date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 Date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Size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Depth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 Settings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Geolocation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Files (e.g., MP4, AVI)</a:t>
            </a:r>
            <a:endParaRPr sz="29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 Rate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Size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Bitrate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Date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 Date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Autopsy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FotoForensics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JPEGSnoop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Exiftool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Forensically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Amped Authenticate</a:t>
            </a:r>
            <a:endParaRPr sz="1400"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Ghiro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Adobe Bridge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Forensic Toolkit (FTK)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Belkasoft Evidence Center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OSForensics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Magnet AXIOM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