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Emoji-Chat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/>
              <a:t>Von Tim, Oliver, Lukas, Zoe und Lena</a:t>
            </a:r>
          </a:p>
          <a:p>
            <a:r>
              <a:rPr lang="en-US" sz="3200" dirty="0" err="1"/>
              <a:t>Mentorin</a:t>
            </a:r>
            <a:r>
              <a:rPr lang="en-US" sz="3200" dirty="0"/>
              <a:t>: Johanna</a:t>
            </a:r>
          </a:p>
        </p:txBody>
      </p:sp>
      <p:pic>
        <p:nvPicPr>
          <p:cNvPr id="4" name="Grafik 4" descr="JugendHacktLogoBla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638175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4800" dirty="0"/>
              <a:t>Was bewirkt unser Projekt?</a:t>
            </a:r>
          </a:p>
          <a:p>
            <a:endParaRPr lang="de-DE" sz="4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de-DE" sz="3200" dirty="0"/>
              <a:t>Vorurteile abbauen</a:t>
            </a:r>
            <a:endParaRPr lang="en-US" sz="3200"/>
          </a:p>
          <a:p>
            <a:pPr marL="342900" indent="-342900">
              <a:buClr>
                <a:srgbClr val="FFFFFF"/>
              </a:buClr>
            </a:pPr>
            <a:r>
              <a:rPr lang="de-DE" sz="3200" dirty="0"/>
              <a:t>Sprachbarrieren überwinden</a:t>
            </a:r>
          </a:p>
          <a:p>
            <a:pPr>
              <a:buClr>
                <a:srgbClr val="FFFFFF"/>
              </a:buClr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41833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800" dirty="0"/>
              <a:t>Unser Projekt: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de-DE" sz="3200" dirty="0"/>
              <a:t>Zufälliger Kommunikationspartner</a:t>
            </a:r>
            <a:endParaRPr lang="en-US" sz="3200"/>
          </a:p>
          <a:p>
            <a:pPr marL="342900" indent="-342900">
              <a:buClr>
                <a:srgbClr val="FFFFFF"/>
              </a:buClr>
            </a:pPr>
            <a:r>
              <a:rPr lang="de-DE" sz="3200" dirty="0"/>
              <a:t>Chat mit vorgefertigten Fragen</a:t>
            </a:r>
          </a:p>
          <a:p>
            <a:pPr marL="342900" indent="-342900">
              <a:buClr>
                <a:srgbClr val="FFFFFF"/>
              </a:buClr>
            </a:pPr>
            <a:r>
              <a:rPr lang="de-DE" sz="3200" dirty="0"/>
              <a:t>Antwort besteht Emoticons</a:t>
            </a:r>
          </a:p>
          <a:p>
            <a:pPr marL="0" indent="0">
              <a:buClr>
                <a:srgbClr val="FFFFFF"/>
              </a:buClr>
            </a:pPr>
            <a:endParaRPr lang="de-DE" sz="3200" dirty="0"/>
          </a:p>
          <a:p>
            <a:pPr>
              <a:buClr>
                <a:srgbClr val="FFFFFF"/>
              </a:buClr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591158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Die Umsetzung</a:t>
            </a:r>
            <a:endParaRPr lang="de-DE" dirty="0" err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09650" y="2686050"/>
            <a:ext cx="10131425" cy="3649133"/>
          </a:xfrm>
        </p:spPr>
        <p:txBody>
          <a:bodyPr/>
          <a:lstStyle/>
          <a:p>
            <a:pPr marL="0" indent="0">
              <a:buNone/>
            </a:pPr>
            <a:endParaRPr lang="de-DE" sz="3200" dirty="0"/>
          </a:p>
          <a:p>
            <a:pPr marL="342900" indent="-342900">
              <a:buClr>
                <a:srgbClr val="FFFFFF"/>
              </a:buClr>
            </a:pPr>
            <a:r>
              <a:rPr lang="de-DE" sz="3200" dirty="0"/>
              <a:t> HTML (Website)</a:t>
            </a:r>
          </a:p>
          <a:p>
            <a:pPr marL="342900" indent="-342900">
              <a:buClr>
                <a:srgbClr val="FFFFFF"/>
              </a:buClr>
            </a:pPr>
            <a:r>
              <a:rPr lang="de-DE" sz="3200" dirty="0"/>
              <a:t> PHP (Website)</a:t>
            </a:r>
            <a:endParaRPr lang="en-US" sz="3200" dirty="0"/>
          </a:p>
          <a:p>
            <a:pPr marL="342900" indent="-342900">
              <a:buClr>
                <a:srgbClr val="FFFFFF"/>
              </a:buClr>
            </a:pPr>
            <a:r>
              <a:rPr lang="de-DE" sz="3200" dirty="0"/>
              <a:t> JavaScript (Chat Management)</a:t>
            </a:r>
          </a:p>
          <a:p>
            <a:pPr marL="342900" indent="-342900">
              <a:buClr>
                <a:srgbClr val="FFFFFF"/>
              </a:buClr>
            </a:pPr>
            <a:r>
              <a:rPr lang="de-DE" sz="3200" dirty="0"/>
              <a:t>MySQL (Datenbank für Emojis und Fragen)</a:t>
            </a:r>
          </a:p>
          <a:p>
            <a:pPr marL="342900" indent="-342900">
              <a:buClr>
                <a:srgbClr val="FFFFFF"/>
              </a:buClr>
            </a:pPr>
            <a:endParaRPr lang="de-DE" sz="3200" dirty="0"/>
          </a:p>
          <a:p>
            <a:pPr marL="342900" indent="-342900">
              <a:buClr>
                <a:srgbClr val="FFFFFF"/>
              </a:buClr>
            </a:pPr>
            <a:endParaRPr lang="de-DE" sz="3200" dirty="0"/>
          </a:p>
          <a:p>
            <a:pPr marL="0" indent="0">
              <a:buClr>
                <a:srgbClr val="FFFFFF"/>
              </a:buClr>
            </a:pPr>
            <a:endParaRPr lang="de-DE" sz="3200" dirty="0"/>
          </a:p>
          <a:p>
            <a:pPr marL="342900" indent="-342900">
              <a:buClr>
                <a:srgbClr val="FFFFFF"/>
              </a:buClr>
            </a:pPr>
            <a:endParaRPr lang="de-DE" sz="3200" dirty="0"/>
          </a:p>
          <a:p>
            <a:pPr>
              <a:buClr>
                <a:srgbClr val="FFFFFF"/>
              </a:buClr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77705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Wie verbessern wir die Welt?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de-DE" sz="3200" dirty="0"/>
              <a:t>Abbau von Vorurteilen</a:t>
            </a:r>
            <a:endParaRPr lang="en-US" sz="3200"/>
          </a:p>
          <a:p>
            <a:pPr marL="342900" indent="-342900">
              <a:buClr>
                <a:srgbClr val="FFFFFF"/>
              </a:buClr>
            </a:pPr>
            <a:r>
              <a:rPr lang="de-DE" sz="3200" dirty="0"/>
              <a:t>Freundliche Kommunikation</a:t>
            </a:r>
          </a:p>
          <a:p>
            <a:pPr marL="342900" indent="-342900">
              <a:buClr>
                <a:srgbClr val="FFFFFF"/>
              </a:buClr>
            </a:pPr>
            <a:endParaRPr lang="de-DE" sz="3200" dirty="0"/>
          </a:p>
          <a:p>
            <a:pPr>
              <a:buClr>
                <a:srgbClr val="FFFFFF"/>
              </a:buClr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31999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6300" y="542925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de-DE" sz="4800" dirty="0"/>
              <a:t>VIELEN DANK FÜRS ZUHÖREN!</a:t>
            </a:r>
          </a:p>
        </p:txBody>
      </p:sp>
      <p:pic>
        <p:nvPicPr>
          <p:cNvPr id="6" name="Grafik 6" descr="CodeP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753" y="3514725"/>
            <a:ext cx="5368700" cy="3366944"/>
          </a:xfrm>
          <a:prstGeom prst="rect">
            <a:avLst/>
          </a:prstGeom>
        </p:spPr>
      </p:pic>
      <p:pic>
        <p:nvPicPr>
          <p:cNvPr id="8" name="Grafik 8" descr="JugendHacktLogoGrü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3150" y="2585450"/>
            <a:ext cx="1620982" cy="1615076"/>
          </a:xfrm>
          <a:prstGeom prst="rect">
            <a:avLst/>
          </a:prstGeom>
        </p:spPr>
      </p:pic>
      <p:pic>
        <p:nvPicPr>
          <p:cNvPr id="10" name="Grafik 10" descr="JugendHacktLogoR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2726748"/>
            <a:ext cx="1683328" cy="168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80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0</Words>
  <Application>Microsoft Office PowerPoint</Application>
  <PresentationFormat>Breitbild</PresentationFormat>
  <Paragraphs>0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Celestial</vt:lpstr>
      <vt:lpstr>Emoji-Chat</vt:lpstr>
      <vt:lpstr>Was bewirkt unser Projekt? </vt:lpstr>
      <vt:lpstr>Unser Projekt:</vt:lpstr>
      <vt:lpstr>Die Umsetzung</vt:lpstr>
      <vt:lpstr>Wie verbessern wir die Welt?</vt:lpstr>
      <vt:lpstr>VIELEN DANK FÜRS ZUHÖREN!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4</cp:revision>
  <dcterms:created xsi:type="dcterms:W3CDTF">2014-09-12T02:08:24Z</dcterms:created>
  <dcterms:modified xsi:type="dcterms:W3CDTF">2017-09-30T19:34:39Z</dcterms:modified>
</cp:coreProperties>
</file>