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53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1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54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99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7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50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7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45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02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0522-40AE-42EF-B9DB-D332CB07C283}" type="datetimeFigureOut">
              <a:rPr lang="de-DE" smtClean="0"/>
              <a:t>24.11.2018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B63B-B131-4FA9-8666-8D18EE6433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94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Geo-</a:t>
            </a:r>
            <a:r>
              <a:rPr lang="de-DE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endParaRPr lang="de-D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ortsabhängiger Wecker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" y="169819"/>
            <a:ext cx="3315789" cy="3315789"/>
          </a:xfrm>
          <a:prstGeom prst="rect">
            <a:avLst/>
          </a:prstGeom>
        </p:spPr>
      </p:pic>
      <p:pic>
        <p:nvPicPr>
          <p:cNvPr id="1028" name="Picture 4" descr="https://lh5.googleusercontent.com/ZcAslJBRVBIskJSDJx6hunUTxO0UsB2GJs4L1VA76Ag2WNUA2wEh9aRES3-xeKqTgdTkgVxCGD0s9OeLYH4ukVjRbIxHBt0mnQM_ukFyetUZTz-gjfZa1DwhaM2E4LKwXld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37" y="91125"/>
            <a:ext cx="2743200" cy="27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u="sng" dirty="0" smtClean="0"/>
              <a:t>PROBLEM  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424" y="1690688"/>
            <a:ext cx="6641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u="sng" dirty="0" smtClean="0"/>
              <a:t>Idee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80" y="2090057"/>
            <a:ext cx="5939943" cy="3941399"/>
          </a:xfrm>
        </p:spPr>
      </p:pic>
    </p:spTree>
    <p:extLst>
      <p:ext uri="{BB962C8B-B14F-4D97-AF65-F5344CB8AC3E}">
        <p14:creationId xmlns:p14="http://schemas.microsoft.com/office/powerpoint/2010/main" val="9818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Android App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88" y="1690688"/>
            <a:ext cx="7076624" cy="4585063"/>
          </a:xfrm>
        </p:spPr>
      </p:pic>
    </p:spTree>
    <p:extLst>
      <p:ext uri="{BB962C8B-B14F-4D97-AF65-F5344CB8AC3E}">
        <p14:creationId xmlns:p14="http://schemas.microsoft.com/office/powerpoint/2010/main" val="15119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u="sng" dirty="0" smtClean="0"/>
              <a:t>Web App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1" y="1690688"/>
            <a:ext cx="6833938" cy="4819350"/>
          </a:xfrm>
        </p:spPr>
      </p:pic>
    </p:spTree>
    <p:extLst>
      <p:ext uri="{BB962C8B-B14F-4D97-AF65-F5344CB8AC3E}">
        <p14:creationId xmlns:p14="http://schemas.microsoft.com/office/powerpoint/2010/main" val="29610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</a:t>
            </a:r>
            <a:r>
              <a:rPr lang="de-DE" u="sng" dirty="0" smtClean="0"/>
              <a:t>Ende</a:t>
            </a:r>
            <a:endParaRPr lang="de-DE" u="sng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45" y="1690688"/>
            <a:ext cx="6485710" cy="4323806"/>
          </a:xfrm>
        </p:spPr>
      </p:pic>
    </p:spTree>
    <p:extLst>
      <p:ext uri="{BB962C8B-B14F-4D97-AF65-F5344CB8AC3E}">
        <p14:creationId xmlns:p14="http://schemas.microsoft.com/office/powerpoint/2010/main" val="13632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Geo-Clock</vt:lpstr>
      <vt:lpstr>Das PROBLEM  </vt:lpstr>
      <vt:lpstr>Die Idee</vt:lpstr>
      <vt:lpstr>Die Android App</vt:lpstr>
      <vt:lpstr>Die Web App</vt:lpstr>
      <vt:lpstr>Das Ende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Geo-Clock</dc:title>
  <dc:creator>uulm</dc:creator>
  <cp:lastModifiedBy>uulm</cp:lastModifiedBy>
  <cp:revision>9</cp:revision>
  <dcterms:created xsi:type="dcterms:W3CDTF">2018-11-24T18:34:41Z</dcterms:created>
  <dcterms:modified xsi:type="dcterms:W3CDTF">2018-11-24T20:23:52Z</dcterms:modified>
</cp:coreProperties>
</file>