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D0"/>
    <a:srgbClr val="132FFF"/>
    <a:srgbClr val="15FF1B"/>
    <a:srgbClr val="F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>
      <p:cViewPr>
        <p:scale>
          <a:sx n="60" d="100"/>
          <a:sy n="60" d="100"/>
        </p:scale>
        <p:origin x="-159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7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4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9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1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73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0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4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6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37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F3A2-171D-4098-87BD-17FDC66499C2}" type="datetimeFigureOut">
              <a:rPr lang="de-DE" smtClean="0"/>
              <a:t>17.10.2015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3EBD-CB1D-4902-9028-2E6E3FF285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08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9" y="0"/>
            <a:ext cx="8575634" cy="283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068960"/>
            <a:ext cx="7772400" cy="1470025"/>
          </a:xfrm>
        </p:spPr>
        <p:txBody>
          <a:bodyPr/>
          <a:lstStyle/>
          <a:p>
            <a:r>
              <a:rPr lang="de-DE" dirty="0" smtClean="0"/>
              <a:t>Lichtfelddisplay</a:t>
            </a:r>
            <a:endParaRPr lang="de-D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580112" y="6237312"/>
            <a:ext cx="3550212" cy="620688"/>
          </a:xfrm>
        </p:spPr>
        <p:txBody>
          <a:bodyPr/>
          <a:lstStyle/>
          <a:p>
            <a:r>
              <a:rPr lang="de-DE" dirty="0" smtClean="0"/>
              <a:t>Von Ruth und Birk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9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7626">
            <a:off x="1103711" y="2313778"/>
            <a:ext cx="1719405" cy="17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32262">
            <a:off x="6329762" y="3700833"/>
            <a:ext cx="2619484" cy="261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9377216">
            <a:off x="1135662" y="3370992"/>
            <a:ext cx="725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Vielen Dank für eure Aufmerksamkeit!</a:t>
            </a:r>
            <a:r>
              <a:rPr lang="de-DE" sz="3200" dirty="0"/>
              <a:t> ♥</a:t>
            </a:r>
            <a:r>
              <a:rPr lang="de-DE" sz="3200" dirty="0" smtClean="0"/>
              <a:t> 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63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Was ist ein Lichtfelddisplay?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Kann als 3-D Bildschirm genutzt werden</a:t>
            </a:r>
          </a:p>
        </p:txBody>
      </p:sp>
      <p:pic>
        <p:nvPicPr>
          <p:cNvPr id="1027" name="Picture 3" descr="G:\img\Produktion_LinsenSetzen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5588672" cy="314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Wie kamen wir auf die Idee?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5609"/>
            <a:ext cx="8229600" cy="4525963"/>
          </a:xfrm>
        </p:spPr>
        <p:txBody>
          <a:bodyPr/>
          <a:lstStyle/>
          <a:p>
            <a:r>
              <a:rPr lang="de-DE" dirty="0" smtClean="0"/>
              <a:t>Jaro</a:t>
            </a:r>
          </a:p>
          <a:p>
            <a:r>
              <a:rPr lang="de-DE" dirty="0" smtClean="0"/>
              <a:t>Eigeninteresse</a:t>
            </a:r>
            <a:endParaRPr lang="de-DE" dirty="0"/>
          </a:p>
        </p:txBody>
      </p:sp>
      <p:pic>
        <p:nvPicPr>
          <p:cNvPr id="6147" name="Picture 3" descr="C:\Users\Ruth\Desktop\IMG-20151017-WA00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6834" b="4948"/>
          <a:stretch/>
        </p:blipFill>
        <p:spPr bwMode="auto">
          <a:xfrm rot="16200000">
            <a:off x="3161208" y="2871422"/>
            <a:ext cx="2808312" cy="449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Wie funktioniert ein Lichtfelddisplay?</a:t>
            </a:r>
            <a:endParaRPr lang="de-DE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31640" y="4725144"/>
            <a:ext cx="6478731" cy="1067272"/>
            <a:chOff x="447603" y="2636912"/>
            <a:chExt cx="6478731" cy="1067272"/>
          </a:xfrm>
        </p:grpSpPr>
        <p:grpSp>
          <p:nvGrpSpPr>
            <p:cNvPr id="16" name="Group 15"/>
            <p:cNvGrpSpPr/>
            <p:nvPr/>
          </p:nvGrpSpPr>
          <p:grpSpPr>
            <a:xfrm>
              <a:off x="447603" y="2636912"/>
              <a:ext cx="2159577" cy="540060"/>
              <a:chOff x="1561920" y="2636912"/>
              <a:chExt cx="2159577" cy="540060"/>
            </a:xfrm>
          </p:grpSpPr>
          <p:sp>
            <p:nvSpPr>
              <p:cNvPr id="4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Linse</a:t>
                </a:r>
                <a:endParaRPr lang="de-DE" dirty="0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07180" y="2639156"/>
              <a:ext cx="2159577" cy="540060"/>
              <a:chOff x="4355976" y="2617998"/>
              <a:chExt cx="2159577" cy="540060"/>
            </a:xfrm>
          </p:grpSpPr>
          <p:sp>
            <p:nvSpPr>
              <p:cNvPr id="12" name="Arc 3"/>
              <p:cNvSpPr/>
              <p:nvPr/>
            </p:nvSpPr>
            <p:spPr>
              <a:xfrm>
                <a:off x="4355976" y="2617998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>
                <a:off x="4355976" y="3139144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766757" y="2639156"/>
              <a:ext cx="2159577" cy="540060"/>
              <a:chOff x="1561920" y="2636912"/>
              <a:chExt cx="2159577" cy="540060"/>
            </a:xfrm>
          </p:grpSpPr>
          <p:sp>
            <p:nvSpPr>
              <p:cNvPr id="19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447603" y="3225824"/>
              <a:ext cx="6478731" cy="465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44500" indent="279400"/>
              <a:r>
                <a:rPr lang="de-DE" dirty="0" smtClean="0"/>
                <a:t>Display</a:t>
              </a:r>
              <a:endParaRPr lang="de-DE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07180" y="322582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49924" y="32383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21428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3567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3609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56176" y="320460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21" name="Group 5120"/>
          <p:cNvGrpSpPr/>
          <p:nvPr/>
        </p:nvGrpSpPr>
        <p:grpSpPr>
          <a:xfrm>
            <a:off x="2194030" y="1819435"/>
            <a:ext cx="1222147" cy="919155"/>
            <a:chOff x="3959931" y="1783110"/>
            <a:chExt cx="1222147" cy="919155"/>
          </a:xfrm>
        </p:grpSpPr>
        <p:sp>
          <p:nvSpPr>
            <p:cNvPr id="5120" name="Cube 5119"/>
            <p:cNvSpPr/>
            <p:nvPr/>
          </p:nvSpPr>
          <p:spPr>
            <a:xfrm>
              <a:off x="3959931" y="1783110"/>
              <a:ext cx="1222147" cy="64807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Kamera</a:t>
              </a:r>
              <a:endParaRPr lang="de-DE" dirty="0"/>
            </a:p>
          </p:txBody>
        </p:sp>
        <p:sp>
          <p:nvSpPr>
            <p:cNvPr id="29" name="Can 28"/>
            <p:cNvSpPr/>
            <p:nvPr/>
          </p:nvSpPr>
          <p:spPr>
            <a:xfrm flipV="1">
              <a:off x="4293231" y="2290805"/>
              <a:ext cx="413544" cy="411460"/>
            </a:xfrm>
            <a:prstGeom prst="can">
              <a:avLst>
                <a:gd name="adj" fmla="val 2866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805103" y="2852936"/>
            <a:ext cx="1360497" cy="2851177"/>
            <a:chOff x="2805103" y="2852936"/>
            <a:chExt cx="1360497" cy="2851177"/>
          </a:xfrm>
        </p:grpSpPr>
        <p:sp>
          <p:nvSpPr>
            <p:cNvPr id="5123" name="Rectangle 5122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FF0F0F"/>
            </a:solidFill>
            <a:ln>
              <a:solidFill>
                <a:srgbClr val="FF0F0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25" name="Straight Connector 5124"/>
            <p:cNvCxnSpPr>
              <a:stCxn id="5123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27" name="Straight Connector 5126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253797" y="2852936"/>
            <a:ext cx="616326" cy="2848192"/>
            <a:chOff x="3549274" y="2855921"/>
            <a:chExt cx="616326" cy="2848192"/>
          </a:xfrm>
        </p:grpSpPr>
        <p:sp>
          <p:nvSpPr>
            <p:cNvPr id="42" name="Rectangle 41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15FF1B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Straight Connector 42"/>
            <p:cNvCxnSpPr>
              <a:stCxn id="42" idx="0"/>
            </p:cNvCxnSpPr>
            <p:nvPr/>
          </p:nvCxnSpPr>
          <p:spPr>
            <a:xfrm flipV="1">
              <a:off x="3857437" y="2855921"/>
              <a:ext cx="0" cy="2528743"/>
            </a:xfrm>
            <a:prstGeom prst="line">
              <a:avLst/>
            </a:prstGeom>
            <a:ln>
              <a:solidFill>
                <a:srgbClr val="15FF1B"/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46" name="Group 45"/>
          <p:cNvGrpSpPr/>
          <p:nvPr/>
        </p:nvGrpSpPr>
        <p:grpSpPr>
          <a:xfrm flipH="1">
            <a:off x="4974102" y="2852936"/>
            <a:ext cx="1360497" cy="2851177"/>
            <a:chOff x="2805103" y="2852936"/>
            <a:chExt cx="1360497" cy="2851177"/>
          </a:xfrm>
        </p:grpSpPr>
        <p:sp>
          <p:nvSpPr>
            <p:cNvPr id="47" name="Rectangle 46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132FFF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Straight Connector 47"/>
            <p:cNvCxnSpPr>
              <a:stCxn id="47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0751E-6 L 0.19323 -1.9075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23 -1.90751E-6 L 0.42153 -1.9075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Wie funktioniert ein Lichtfelddisplay?</a:t>
            </a:r>
            <a:endParaRPr lang="de-DE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31640" y="4725144"/>
            <a:ext cx="6478731" cy="1067272"/>
            <a:chOff x="447603" y="2636912"/>
            <a:chExt cx="6478731" cy="1067272"/>
          </a:xfrm>
        </p:grpSpPr>
        <p:grpSp>
          <p:nvGrpSpPr>
            <p:cNvPr id="16" name="Group 15"/>
            <p:cNvGrpSpPr/>
            <p:nvPr/>
          </p:nvGrpSpPr>
          <p:grpSpPr>
            <a:xfrm>
              <a:off x="447603" y="2636912"/>
              <a:ext cx="2159577" cy="540060"/>
              <a:chOff x="1561920" y="2636912"/>
              <a:chExt cx="2159577" cy="540060"/>
            </a:xfrm>
          </p:grpSpPr>
          <p:sp>
            <p:nvSpPr>
              <p:cNvPr id="4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Linse</a:t>
                </a:r>
                <a:endParaRPr lang="de-DE" dirty="0"/>
              </a:p>
            </p:txBody>
          </p:sp>
          <p:cxnSp>
            <p:nvCxnSpPr>
              <p:cNvPr id="6" name="Straight Connector 5"/>
              <p:cNvCxnSpPr>
                <a:stCxn id="4" idx="0"/>
                <a:endCxn id="4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607180" y="2639156"/>
              <a:ext cx="2159577" cy="540060"/>
              <a:chOff x="4355976" y="2617998"/>
              <a:chExt cx="2159577" cy="540060"/>
            </a:xfrm>
          </p:grpSpPr>
          <p:sp>
            <p:nvSpPr>
              <p:cNvPr id="12" name="Arc 3"/>
              <p:cNvSpPr/>
              <p:nvPr/>
            </p:nvSpPr>
            <p:spPr>
              <a:xfrm>
                <a:off x="4355976" y="2617998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>
                <a:off x="4355976" y="3139144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766757" y="2639156"/>
              <a:ext cx="2159577" cy="540060"/>
              <a:chOff x="1561920" y="2636912"/>
              <a:chExt cx="2159577" cy="540060"/>
            </a:xfrm>
          </p:grpSpPr>
          <p:sp>
            <p:nvSpPr>
              <p:cNvPr id="19" name="Arc 3"/>
              <p:cNvSpPr/>
              <p:nvPr/>
            </p:nvSpPr>
            <p:spPr>
              <a:xfrm>
                <a:off x="1561920" y="2636912"/>
                <a:ext cx="2159577" cy="540060"/>
              </a:xfrm>
              <a:custGeom>
                <a:avLst/>
                <a:gdLst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3" fmla="*/ 1080120 w 2160240"/>
                  <a:gd name="connsiteY3" fmla="*/ 540060 h 1080120"/>
                  <a:gd name="connsiteX4" fmla="*/ 663 w 2160240"/>
                  <a:gd name="connsiteY4" fmla="*/ 521146 h 1080120"/>
                  <a:gd name="connsiteX0" fmla="*/ 663 w 2160240"/>
                  <a:gd name="connsiteY0" fmla="*/ 521146 h 1080120"/>
                  <a:gd name="connsiteX1" fmla="*/ 1084851 w 2160240"/>
                  <a:gd name="connsiteY1" fmla="*/ 5 h 1080120"/>
                  <a:gd name="connsiteX2" fmla="*/ 2160240 w 2160240"/>
                  <a:gd name="connsiteY2" fmla="*/ 540060 h 108012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  <a:gd name="connsiteX3" fmla="*/ 1028657 w 2159577"/>
                  <a:gd name="connsiteY3" fmla="*/ 540060 h 540060"/>
                  <a:gd name="connsiteX4" fmla="*/ 0 w 2159577"/>
                  <a:gd name="connsiteY4" fmla="*/ 521146 h 540060"/>
                  <a:gd name="connsiteX0" fmla="*/ 0 w 2159577"/>
                  <a:gd name="connsiteY0" fmla="*/ 521146 h 540060"/>
                  <a:gd name="connsiteX1" fmla="*/ 1084188 w 2159577"/>
                  <a:gd name="connsiteY1" fmla="*/ 5 h 540060"/>
                  <a:gd name="connsiteX2" fmla="*/ 2159577 w 2159577"/>
                  <a:gd name="connsiteY2" fmla="*/ 540060 h 54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9577" h="540060" stroke="0" extrusionOk="0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  <a:lnTo>
                      <a:pt x="1028657" y="540060"/>
                    </a:lnTo>
                    <a:lnTo>
                      <a:pt x="0" y="521146"/>
                    </a:lnTo>
                    <a:close/>
                  </a:path>
                  <a:path w="2159577" h="540060" fill="none">
                    <a:moveTo>
                      <a:pt x="0" y="521146"/>
                    </a:moveTo>
                    <a:cubicBezTo>
                      <a:pt x="20441" y="229502"/>
                      <a:pt x="500548" y="-1273"/>
                      <a:pt x="1084188" y="5"/>
                    </a:cubicBezTo>
                    <a:cubicBezTo>
                      <a:pt x="1678869" y="1307"/>
                      <a:pt x="2159577" y="242716"/>
                      <a:pt x="2159577" y="54006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>
              <a:xfrm>
                <a:off x="1561920" y="3158058"/>
                <a:ext cx="2159577" cy="1891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447603" y="3225824"/>
              <a:ext cx="6478731" cy="4658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44500" indent="279400"/>
              <a:r>
                <a:rPr lang="de-DE" dirty="0" smtClean="0"/>
                <a:t>Display</a:t>
              </a:r>
              <a:endParaRPr lang="de-DE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607180" y="322582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49924" y="32383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21428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03567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36096" y="3212976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56176" y="3204604"/>
              <a:ext cx="0" cy="465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650794" y="2072928"/>
            <a:ext cx="1446009" cy="576064"/>
            <a:chOff x="5650794" y="2072928"/>
            <a:chExt cx="1446009" cy="576064"/>
          </a:xfrm>
        </p:grpSpPr>
        <p:sp>
          <p:nvSpPr>
            <p:cNvPr id="37" name="Oval 36"/>
            <p:cNvSpPr/>
            <p:nvPr/>
          </p:nvSpPr>
          <p:spPr>
            <a:xfrm>
              <a:off x="5650794" y="2072928"/>
              <a:ext cx="1446009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6300192" y="22768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Donut 6"/>
            <p:cNvSpPr/>
            <p:nvPr/>
          </p:nvSpPr>
          <p:spPr>
            <a:xfrm>
              <a:off x="6229782" y="2216944"/>
              <a:ext cx="288032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51720" y="2060848"/>
            <a:ext cx="1446009" cy="576064"/>
            <a:chOff x="5650794" y="2072928"/>
            <a:chExt cx="1446009" cy="576064"/>
          </a:xfrm>
        </p:grpSpPr>
        <p:sp>
          <p:nvSpPr>
            <p:cNvPr id="45" name="Oval 44"/>
            <p:cNvSpPr/>
            <p:nvPr/>
          </p:nvSpPr>
          <p:spPr>
            <a:xfrm>
              <a:off x="5650794" y="2072928"/>
              <a:ext cx="1446009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/>
            <p:cNvSpPr/>
            <p:nvPr/>
          </p:nvSpPr>
          <p:spPr>
            <a:xfrm>
              <a:off x="6300192" y="227687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Donut 50"/>
            <p:cNvSpPr/>
            <p:nvPr/>
          </p:nvSpPr>
          <p:spPr>
            <a:xfrm>
              <a:off x="6229782" y="2216944"/>
              <a:ext cx="288032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10206" y="2852936"/>
            <a:ext cx="2197835" cy="1138493"/>
            <a:chOff x="3510206" y="2852936"/>
            <a:chExt cx="2197835" cy="1138493"/>
          </a:xfrm>
        </p:grpSpPr>
        <p:sp>
          <p:nvSpPr>
            <p:cNvPr id="10" name="Cloud Callout 9"/>
            <p:cNvSpPr/>
            <p:nvPr/>
          </p:nvSpPr>
          <p:spPr>
            <a:xfrm>
              <a:off x="3510206" y="2852936"/>
              <a:ext cx="2197835" cy="1138493"/>
            </a:xfrm>
            <a:prstGeom prst="cloudCallout">
              <a:avLst>
                <a:gd name="adj1" fmla="val 36423"/>
                <a:gd name="adj2" fmla="val -11471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51380" y="3126612"/>
              <a:ext cx="936104" cy="504056"/>
            </a:xfrm>
            <a:prstGeom prst="rect">
              <a:avLst/>
            </a:prstGeom>
            <a:solidFill>
              <a:srgbClr val="FF07D0"/>
            </a:solidFill>
            <a:ln>
              <a:solidFill>
                <a:srgbClr val="FF07D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05103" y="2852936"/>
            <a:ext cx="1360497" cy="2851177"/>
            <a:chOff x="2805103" y="2852936"/>
            <a:chExt cx="1360497" cy="2851177"/>
          </a:xfrm>
        </p:grpSpPr>
        <p:sp>
          <p:nvSpPr>
            <p:cNvPr id="53" name="Rectangle 52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FF0F0F"/>
            </a:solidFill>
            <a:ln>
              <a:solidFill>
                <a:srgbClr val="FF0F0F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Straight Connector 53"/>
            <p:cNvCxnSpPr>
              <a:stCxn id="53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FF0F0F"/>
              </a:solidFill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253797" y="5381679"/>
            <a:ext cx="616326" cy="319449"/>
          </a:xfrm>
          <a:prstGeom prst="rect">
            <a:avLst/>
          </a:prstGeom>
          <a:solidFill>
            <a:srgbClr val="15FF1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9" name="Group 58"/>
          <p:cNvGrpSpPr/>
          <p:nvPr/>
        </p:nvGrpSpPr>
        <p:grpSpPr>
          <a:xfrm flipH="1">
            <a:off x="4974102" y="2852936"/>
            <a:ext cx="1360497" cy="2851177"/>
            <a:chOff x="2805103" y="2852936"/>
            <a:chExt cx="1360497" cy="2851177"/>
          </a:xfrm>
        </p:grpSpPr>
        <p:sp>
          <p:nvSpPr>
            <p:cNvPr id="60" name="Rectangle 59"/>
            <p:cNvSpPr/>
            <p:nvPr/>
          </p:nvSpPr>
          <p:spPr>
            <a:xfrm>
              <a:off x="3549274" y="5384664"/>
              <a:ext cx="616326" cy="319449"/>
            </a:xfrm>
            <a:prstGeom prst="rect">
              <a:avLst/>
            </a:prstGeom>
            <a:solidFill>
              <a:srgbClr val="132FFF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Straight Connector 60"/>
            <p:cNvCxnSpPr>
              <a:stCxn id="60" idx="0"/>
            </p:cNvCxnSpPr>
            <p:nvPr/>
          </p:nvCxnSpPr>
          <p:spPr>
            <a:xfrm flipV="1">
              <a:off x="3857437" y="4869160"/>
              <a:ext cx="0" cy="51550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805103" y="2852936"/>
              <a:ext cx="1052334" cy="2016224"/>
            </a:xfrm>
            <a:prstGeom prst="line">
              <a:avLst/>
            </a:prstGeom>
            <a:ln>
              <a:solidFill>
                <a:srgbClr val="132FFF"/>
              </a:solidFill>
              <a:prstDash val="sysDash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4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Wie funktioniert ein Lichtfelddisplay?</a:t>
            </a:r>
            <a:endParaRPr lang="de-DE" dirty="0"/>
          </a:p>
        </p:txBody>
      </p:sp>
      <p:sp>
        <p:nvSpPr>
          <p:cNvPr id="3" name="Oval 2"/>
          <p:cNvSpPr/>
          <p:nvPr/>
        </p:nvSpPr>
        <p:spPr>
          <a:xfrm>
            <a:off x="611560" y="1997968"/>
            <a:ext cx="3888432" cy="2727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4644008" y="1988840"/>
            <a:ext cx="3888432" cy="27363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11080" y="1484784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Linkes Auge</a:t>
            </a:r>
            <a:endParaRPr lang="de-DE" dirty="0"/>
          </a:p>
        </p:txBody>
      </p:sp>
      <p:sp>
        <p:nvSpPr>
          <p:cNvPr id="52" name="TextBox 51"/>
          <p:cNvSpPr txBox="1"/>
          <p:nvPr/>
        </p:nvSpPr>
        <p:spPr>
          <a:xfrm>
            <a:off x="5863987" y="1484784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Rechtes Auge</a:t>
            </a:r>
            <a:endParaRPr lang="de-DE" dirty="0"/>
          </a:p>
        </p:txBody>
      </p:sp>
      <p:grpSp>
        <p:nvGrpSpPr>
          <p:cNvPr id="68" name="Group 67"/>
          <p:cNvGrpSpPr/>
          <p:nvPr/>
        </p:nvGrpSpPr>
        <p:grpSpPr>
          <a:xfrm>
            <a:off x="1655676" y="2492896"/>
            <a:ext cx="1800200" cy="1728192"/>
            <a:chOff x="9468544" y="2924944"/>
            <a:chExt cx="1440160" cy="1368152"/>
          </a:xfrm>
        </p:grpSpPr>
        <p:sp>
          <p:nvSpPr>
            <p:cNvPr id="21" name="Rectangle 20"/>
            <p:cNvSpPr/>
            <p:nvPr/>
          </p:nvSpPr>
          <p:spPr>
            <a:xfrm>
              <a:off x="9468544" y="2924944"/>
              <a:ext cx="1440160" cy="1368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9756576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044609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332640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620672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468544" y="4005064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468544" y="3717032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468544" y="3429000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468544" y="3159393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52120" y="2492896"/>
            <a:ext cx="1800200" cy="1728192"/>
            <a:chOff x="9468544" y="2924944"/>
            <a:chExt cx="1440160" cy="1368152"/>
          </a:xfrm>
        </p:grpSpPr>
        <p:sp>
          <p:nvSpPr>
            <p:cNvPr id="86" name="Rectangle 85"/>
            <p:cNvSpPr/>
            <p:nvPr/>
          </p:nvSpPr>
          <p:spPr>
            <a:xfrm>
              <a:off x="9468544" y="2924944"/>
              <a:ext cx="1440160" cy="1368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756576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0044609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0332640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620672" y="2924944"/>
              <a:ext cx="0" cy="136815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9468544" y="4005064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468544" y="3717032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468544" y="3429000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468544" y="3159393"/>
              <a:ext cx="14401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375757" y="3129598"/>
            <a:ext cx="1080119" cy="1089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5652120" y="3131362"/>
            <a:ext cx="1080119" cy="1089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2" name="Group 71"/>
          <p:cNvGrpSpPr/>
          <p:nvPr/>
        </p:nvGrpSpPr>
        <p:grpSpPr>
          <a:xfrm>
            <a:off x="2375757" y="2492897"/>
            <a:ext cx="1080120" cy="636701"/>
            <a:chOff x="2375757" y="3068961"/>
            <a:chExt cx="1080120" cy="636701"/>
          </a:xfrm>
        </p:grpSpPr>
        <p:sp>
          <p:nvSpPr>
            <p:cNvPr id="70" name="Rectangle 69"/>
            <p:cNvSpPr/>
            <p:nvPr/>
          </p:nvSpPr>
          <p:spPr>
            <a:xfrm>
              <a:off x="2375757" y="3365106"/>
              <a:ext cx="1080119" cy="340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735797" y="3068961"/>
              <a:ext cx="720080" cy="296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753247" y="3164114"/>
              <a:ext cx="688313" cy="371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" name="Group 104"/>
          <p:cNvGrpSpPr/>
          <p:nvPr/>
        </p:nvGrpSpPr>
        <p:grpSpPr>
          <a:xfrm flipH="1">
            <a:off x="5652120" y="2485928"/>
            <a:ext cx="1080120" cy="636701"/>
            <a:chOff x="2375757" y="3068961"/>
            <a:chExt cx="1080120" cy="636701"/>
          </a:xfrm>
        </p:grpSpPr>
        <p:sp>
          <p:nvSpPr>
            <p:cNvPr id="106" name="Rectangle 105"/>
            <p:cNvSpPr/>
            <p:nvPr/>
          </p:nvSpPr>
          <p:spPr>
            <a:xfrm>
              <a:off x="2375757" y="3365106"/>
              <a:ext cx="1080119" cy="340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35797" y="3068961"/>
              <a:ext cx="720080" cy="29614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52134" y="3164114"/>
              <a:ext cx="688594" cy="371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3" name="Cloud Callout 72"/>
          <p:cNvSpPr/>
          <p:nvPr/>
        </p:nvSpPr>
        <p:spPr>
          <a:xfrm>
            <a:off x="2998676" y="4869160"/>
            <a:ext cx="3193503" cy="1836784"/>
          </a:xfrm>
          <a:prstGeom prst="cloudCallout">
            <a:avLst>
              <a:gd name="adj1" fmla="val 11010"/>
              <a:gd name="adj2" fmla="val -7973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4089648" y="5517232"/>
            <a:ext cx="914400" cy="914400"/>
          </a:xfrm>
          <a:prstGeom prst="rect">
            <a:avLst/>
          </a:prstGeom>
          <a:scene3d>
            <a:camera prst="perspectiveRelaxed" fov="7200000">
              <a:rot lat="1800000" lon="0" rev="0"/>
            </a:camera>
            <a:lightRig rig="threePt" dir="t">
              <a:rot lat="0" lon="0" rev="9000000"/>
            </a:lightRig>
          </a:scene3d>
          <a:sp3d extrusionH="698500" prstMaterial="softEdge">
            <a:bevelT/>
            <a:bevelB/>
          </a:sp3d>
        </p:spPr>
        <p:style>
          <a:lnRef idx="0">
            <a:schemeClr val="dk1"/>
          </a:lnRef>
          <a:fillRef idx="100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9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824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Wie haben wir die Idee umgesetzt?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Herstellen von Linsen (300) und einem Mikrolinsenarray</a:t>
            </a:r>
          </a:p>
          <a:p>
            <a:r>
              <a:rPr lang="de-DE" dirty="0" smtClean="0"/>
              <a:t>Entwicklung mehrerer unterschiedlicher Demobilder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Man kann das Bild aus allen Blickwinkeln betrachten</a:t>
            </a:r>
          </a:p>
          <a:p>
            <a:r>
              <a:rPr lang="de-DE" dirty="0" smtClean="0"/>
              <a:t>Mehrere Leute können das Bild gleichzeitig (aus unterschiedlichen Perspektiven) betrachten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04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5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de-DE" dirty="0" smtClean="0"/>
              <a:t>Was wollen wir noch erreichen?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r>
              <a:rPr lang="de-DE" dirty="0" smtClean="0"/>
              <a:t>Vergrößerung des gebauten Lichtfelddisplays </a:t>
            </a:r>
          </a:p>
          <a:p>
            <a:r>
              <a:rPr lang="de-DE" dirty="0" smtClean="0"/>
              <a:t>Bessere und kleinere Linsen</a:t>
            </a:r>
          </a:p>
          <a:p>
            <a:r>
              <a:rPr lang="de-DE" dirty="0" smtClean="0"/>
              <a:t>Besseres Gerüst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2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Lichtfelddisplay</vt:lpstr>
      <vt:lpstr>Was ist ein Lichtfelddisplay?</vt:lpstr>
      <vt:lpstr>Wie kamen wir auf die Idee?</vt:lpstr>
      <vt:lpstr>Wie funktioniert ein Lichtfelddisplay?</vt:lpstr>
      <vt:lpstr>Wie funktioniert ein Lichtfelddisplay?</vt:lpstr>
      <vt:lpstr>Wie funktioniert ein Lichtfelddisplay?</vt:lpstr>
      <vt:lpstr>Wie haben wir die Idee umgesetzt?</vt:lpstr>
      <vt:lpstr>Fazit</vt:lpstr>
      <vt:lpstr>Was wollen wir noch erreichen?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Knüppel</dc:creator>
  <cp:lastModifiedBy>Ruth Knüppel</cp:lastModifiedBy>
  <cp:revision>23</cp:revision>
  <dcterms:created xsi:type="dcterms:W3CDTF">2015-10-17T13:09:48Z</dcterms:created>
  <dcterms:modified xsi:type="dcterms:W3CDTF">2015-10-17T20:35:04Z</dcterms:modified>
</cp:coreProperties>
</file>