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8E757C-864C-455D-BF7A-173FF9B53A8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4B40D89-56BA-4E09-8DDB-EC96AC248F98}">
      <dgm:prSet phldrT="[Text]"/>
      <dgm:spPr/>
      <dgm:t>
        <a:bodyPr/>
        <a:lstStyle/>
        <a:p>
          <a:r>
            <a:rPr lang="de-DE" dirty="0" smtClean="0"/>
            <a:t>Menschen kaufen abgelaufene Lebensmittel</a:t>
          </a:r>
          <a:endParaRPr lang="de-DE" dirty="0"/>
        </a:p>
      </dgm:t>
    </dgm:pt>
    <dgm:pt modelId="{95B5B69C-92B1-4627-9FBF-DD67F036EB47}" type="parTrans" cxnId="{3C5B7BFE-C204-472B-87EC-0D2C4CABEEF5}">
      <dgm:prSet/>
      <dgm:spPr/>
      <dgm:t>
        <a:bodyPr/>
        <a:lstStyle/>
        <a:p>
          <a:endParaRPr lang="de-DE"/>
        </a:p>
      </dgm:t>
    </dgm:pt>
    <dgm:pt modelId="{3BCB2419-0857-43D8-A0CB-0496D5826101}" type="sibTrans" cxnId="{3C5B7BFE-C204-472B-87EC-0D2C4CABEEF5}">
      <dgm:prSet/>
      <dgm:spPr/>
      <dgm:t>
        <a:bodyPr/>
        <a:lstStyle/>
        <a:p>
          <a:endParaRPr lang="de-DE"/>
        </a:p>
      </dgm:t>
    </dgm:pt>
    <dgm:pt modelId="{2CA5083A-19C2-4CF6-B620-A21AACA4C912}">
      <dgm:prSet phldrT="[Text]"/>
      <dgm:spPr/>
      <dgm:t>
        <a:bodyPr/>
        <a:lstStyle/>
        <a:p>
          <a:r>
            <a:rPr lang="de-DE" dirty="0" smtClean="0"/>
            <a:t>Belohnung</a:t>
          </a:r>
          <a:endParaRPr lang="de-DE" dirty="0"/>
        </a:p>
      </dgm:t>
    </dgm:pt>
    <dgm:pt modelId="{08073991-DEC4-4033-8A04-720ABD664079}" type="parTrans" cxnId="{5237C682-7CAD-4A31-90B6-8293FFDF25D7}">
      <dgm:prSet/>
      <dgm:spPr/>
      <dgm:t>
        <a:bodyPr/>
        <a:lstStyle/>
        <a:p>
          <a:endParaRPr lang="de-DE"/>
        </a:p>
      </dgm:t>
    </dgm:pt>
    <dgm:pt modelId="{85324BDD-E2CA-4505-A808-4B057A915DB3}" type="sibTrans" cxnId="{5237C682-7CAD-4A31-90B6-8293FFDF25D7}">
      <dgm:prSet/>
      <dgm:spPr/>
      <dgm:t>
        <a:bodyPr/>
        <a:lstStyle/>
        <a:p>
          <a:endParaRPr lang="de-DE"/>
        </a:p>
      </dgm:t>
    </dgm:pt>
    <dgm:pt modelId="{A833F105-F851-44C7-B379-6574C8607D60}">
      <dgm:prSet phldrT="[Text]"/>
      <dgm:spPr/>
      <dgm:t>
        <a:bodyPr/>
        <a:lstStyle/>
        <a:p>
          <a:r>
            <a:rPr lang="de-DE" dirty="0" err="1" smtClean="0"/>
            <a:t>Win-Win</a:t>
          </a:r>
          <a:r>
            <a:rPr lang="de-DE" dirty="0" smtClean="0"/>
            <a:t> Situation</a:t>
          </a:r>
          <a:endParaRPr lang="de-DE" dirty="0"/>
        </a:p>
      </dgm:t>
    </dgm:pt>
    <dgm:pt modelId="{C76A6598-967F-4BB4-BBB5-7CFC9A845602}" type="parTrans" cxnId="{5484C41A-E135-46B5-B53F-4B630F20938A}">
      <dgm:prSet/>
      <dgm:spPr/>
      <dgm:t>
        <a:bodyPr/>
        <a:lstStyle/>
        <a:p>
          <a:endParaRPr lang="de-DE"/>
        </a:p>
      </dgm:t>
    </dgm:pt>
    <dgm:pt modelId="{E2B8877C-2CE0-45C1-954A-AE274A97207A}" type="sibTrans" cxnId="{5484C41A-E135-46B5-B53F-4B630F20938A}">
      <dgm:prSet/>
      <dgm:spPr/>
      <dgm:t>
        <a:bodyPr/>
        <a:lstStyle/>
        <a:p>
          <a:endParaRPr lang="de-DE"/>
        </a:p>
      </dgm:t>
    </dgm:pt>
    <dgm:pt modelId="{8FCA5874-BD0E-4E0C-A4EC-8AE86B37796F}" type="pres">
      <dgm:prSet presAssocID="{D78E757C-864C-455D-BF7A-173FF9B53A80}" presName="Name0" presStyleCnt="0">
        <dgm:presLayoutVars>
          <dgm:dir/>
          <dgm:resizeHandles val="exact"/>
        </dgm:presLayoutVars>
      </dgm:prSet>
      <dgm:spPr/>
    </dgm:pt>
    <dgm:pt modelId="{9A3787C0-FAE4-4133-9E38-D00E2E35B5A6}" type="pres">
      <dgm:prSet presAssocID="{E4B40D89-56BA-4E09-8DDB-EC96AC248F9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826559-E2A9-45D9-AA23-29FC827EC6E9}" type="pres">
      <dgm:prSet presAssocID="{3BCB2419-0857-43D8-A0CB-0496D5826101}" presName="sibTrans" presStyleLbl="sibTrans2D1" presStyleIdx="0" presStyleCnt="2"/>
      <dgm:spPr/>
      <dgm:t>
        <a:bodyPr/>
        <a:lstStyle/>
        <a:p>
          <a:endParaRPr lang="de-DE"/>
        </a:p>
      </dgm:t>
    </dgm:pt>
    <dgm:pt modelId="{1C9FFBE3-A87E-4901-A063-8259D5688915}" type="pres">
      <dgm:prSet presAssocID="{3BCB2419-0857-43D8-A0CB-0496D5826101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4385621F-ED3C-4A99-ACC0-63F9598A07C2}" type="pres">
      <dgm:prSet presAssocID="{2CA5083A-19C2-4CF6-B620-A21AACA4C91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09E550-F6E6-49E5-93AD-46D44BB4483B}" type="pres">
      <dgm:prSet presAssocID="{85324BDD-E2CA-4505-A808-4B057A915DB3}" presName="sibTrans" presStyleLbl="sibTrans2D1" presStyleIdx="1" presStyleCnt="2"/>
      <dgm:spPr/>
      <dgm:t>
        <a:bodyPr/>
        <a:lstStyle/>
        <a:p>
          <a:endParaRPr lang="de-DE"/>
        </a:p>
      </dgm:t>
    </dgm:pt>
    <dgm:pt modelId="{0D671232-77BA-40C9-94F6-576250CF04EB}" type="pres">
      <dgm:prSet presAssocID="{85324BDD-E2CA-4505-A808-4B057A915DB3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E60EB7D9-737A-496E-8666-45A843BC1784}" type="pres">
      <dgm:prSet presAssocID="{A833F105-F851-44C7-B379-6574C8607D6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484C41A-E135-46B5-B53F-4B630F20938A}" srcId="{D78E757C-864C-455D-BF7A-173FF9B53A80}" destId="{A833F105-F851-44C7-B379-6574C8607D60}" srcOrd="2" destOrd="0" parTransId="{C76A6598-967F-4BB4-BBB5-7CFC9A845602}" sibTransId="{E2B8877C-2CE0-45C1-954A-AE274A97207A}"/>
    <dgm:cxn modelId="{D11CE90D-BB89-44E2-AB31-AF38F052248A}" type="presOf" srcId="{85324BDD-E2CA-4505-A808-4B057A915DB3}" destId="{C109E550-F6E6-49E5-93AD-46D44BB4483B}" srcOrd="0" destOrd="0" presId="urn:microsoft.com/office/officeart/2005/8/layout/process1"/>
    <dgm:cxn modelId="{FCDB8F69-5374-43A9-A8BA-A82EAC59084F}" type="presOf" srcId="{A833F105-F851-44C7-B379-6574C8607D60}" destId="{E60EB7D9-737A-496E-8666-45A843BC1784}" srcOrd="0" destOrd="0" presId="urn:microsoft.com/office/officeart/2005/8/layout/process1"/>
    <dgm:cxn modelId="{8C421054-525F-4A49-AA71-83F4113138AE}" type="presOf" srcId="{3BCB2419-0857-43D8-A0CB-0496D5826101}" destId="{1C9FFBE3-A87E-4901-A063-8259D5688915}" srcOrd="1" destOrd="0" presId="urn:microsoft.com/office/officeart/2005/8/layout/process1"/>
    <dgm:cxn modelId="{BD16C4EE-4D14-4DA1-B6E6-F8DD640D8133}" type="presOf" srcId="{85324BDD-E2CA-4505-A808-4B057A915DB3}" destId="{0D671232-77BA-40C9-94F6-576250CF04EB}" srcOrd="1" destOrd="0" presId="urn:microsoft.com/office/officeart/2005/8/layout/process1"/>
    <dgm:cxn modelId="{6484587B-9256-4996-9BAA-7F96AC62951D}" type="presOf" srcId="{E4B40D89-56BA-4E09-8DDB-EC96AC248F98}" destId="{9A3787C0-FAE4-4133-9E38-D00E2E35B5A6}" srcOrd="0" destOrd="0" presId="urn:microsoft.com/office/officeart/2005/8/layout/process1"/>
    <dgm:cxn modelId="{3C5B7BFE-C204-472B-87EC-0D2C4CABEEF5}" srcId="{D78E757C-864C-455D-BF7A-173FF9B53A80}" destId="{E4B40D89-56BA-4E09-8DDB-EC96AC248F98}" srcOrd="0" destOrd="0" parTransId="{95B5B69C-92B1-4627-9FBF-DD67F036EB47}" sibTransId="{3BCB2419-0857-43D8-A0CB-0496D5826101}"/>
    <dgm:cxn modelId="{91A7E8D2-206E-49D1-93F4-0F4178849FC3}" type="presOf" srcId="{2CA5083A-19C2-4CF6-B620-A21AACA4C912}" destId="{4385621F-ED3C-4A99-ACC0-63F9598A07C2}" srcOrd="0" destOrd="0" presId="urn:microsoft.com/office/officeart/2005/8/layout/process1"/>
    <dgm:cxn modelId="{B5D67E62-95BE-4CE1-AC06-E7EABC623433}" type="presOf" srcId="{D78E757C-864C-455D-BF7A-173FF9B53A80}" destId="{8FCA5874-BD0E-4E0C-A4EC-8AE86B37796F}" srcOrd="0" destOrd="0" presId="urn:microsoft.com/office/officeart/2005/8/layout/process1"/>
    <dgm:cxn modelId="{5237C682-7CAD-4A31-90B6-8293FFDF25D7}" srcId="{D78E757C-864C-455D-BF7A-173FF9B53A80}" destId="{2CA5083A-19C2-4CF6-B620-A21AACA4C912}" srcOrd="1" destOrd="0" parTransId="{08073991-DEC4-4033-8A04-720ABD664079}" sibTransId="{85324BDD-E2CA-4505-A808-4B057A915DB3}"/>
    <dgm:cxn modelId="{9A3B0309-6231-4F4C-AC4D-5E218F155F23}" type="presOf" srcId="{3BCB2419-0857-43D8-A0CB-0496D5826101}" destId="{D7826559-E2A9-45D9-AA23-29FC827EC6E9}" srcOrd="0" destOrd="0" presId="urn:microsoft.com/office/officeart/2005/8/layout/process1"/>
    <dgm:cxn modelId="{A04F7666-E878-4E31-8648-1F15531FE494}" type="presParOf" srcId="{8FCA5874-BD0E-4E0C-A4EC-8AE86B37796F}" destId="{9A3787C0-FAE4-4133-9E38-D00E2E35B5A6}" srcOrd="0" destOrd="0" presId="urn:microsoft.com/office/officeart/2005/8/layout/process1"/>
    <dgm:cxn modelId="{D22FE689-92C4-4985-BEB8-91C0098856B3}" type="presParOf" srcId="{8FCA5874-BD0E-4E0C-A4EC-8AE86B37796F}" destId="{D7826559-E2A9-45D9-AA23-29FC827EC6E9}" srcOrd="1" destOrd="0" presId="urn:microsoft.com/office/officeart/2005/8/layout/process1"/>
    <dgm:cxn modelId="{4DE672A2-F036-4F8D-B4C8-163A65A8C4EE}" type="presParOf" srcId="{D7826559-E2A9-45D9-AA23-29FC827EC6E9}" destId="{1C9FFBE3-A87E-4901-A063-8259D5688915}" srcOrd="0" destOrd="0" presId="urn:microsoft.com/office/officeart/2005/8/layout/process1"/>
    <dgm:cxn modelId="{15CB097A-6D4B-46A7-8F6A-118B091FED00}" type="presParOf" srcId="{8FCA5874-BD0E-4E0C-A4EC-8AE86B37796F}" destId="{4385621F-ED3C-4A99-ACC0-63F9598A07C2}" srcOrd="2" destOrd="0" presId="urn:microsoft.com/office/officeart/2005/8/layout/process1"/>
    <dgm:cxn modelId="{8F241434-2FF3-41E5-A250-1B6BFA8F3B22}" type="presParOf" srcId="{8FCA5874-BD0E-4E0C-A4EC-8AE86B37796F}" destId="{C109E550-F6E6-49E5-93AD-46D44BB4483B}" srcOrd="3" destOrd="0" presId="urn:microsoft.com/office/officeart/2005/8/layout/process1"/>
    <dgm:cxn modelId="{D98D0DCA-50E1-4CCA-AE1E-10476CB3FD0F}" type="presParOf" srcId="{C109E550-F6E6-49E5-93AD-46D44BB4483B}" destId="{0D671232-77BA-40C9-94F6-576250CF04EB}" srcOrd="0" destOrd="0" presId="urn:microsoft.com/office/officeart/2005/8/layout/process1"/>
    <dgm:cxn modelId="{0636685A-D992-4650-9059-B40D7526C3BF}" type="presParOf" srcId="{8FCA5874-BD0E-4E0C-A4EC-8AE86B37796F}" destId="{E60EB7D9-737A-496E-8666-45A843BC178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3787C0-FAE4-4133-9E38-D00E2E35B5A6}">
      <dsp:nvSpPr>
        <dsp:cNvPr id="0" name=""/>
        <dsp:cNvSpPr/>
      </dsp:nvSpPr>
      <dsp:spPr>
        <a:xfrm>
          <a:off x="9510" y="1159415"/>
          <a:ext cx="2842468" cy="1705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Menschen kaufen abgelaufene Lebensmittel</a:t>
          </a:r>
          <a:endParaRPr lang="de-DE" sz="2500" kern="1200" dirty="0"/>
        </a:p>
      </dsp:txBody>
      <dsp:txXfrm>
        <a:off x="59462" y="1209367"/>
        <a:ext cx="2742564" cy="1605577"/>
      </dsp:txXfrm>
    </dsp:sp>
    <dsp:sp modelId="{D7826559-E2A9-45D9-AA23-29FC827EC6E9}">
      <dsp:nvSpPr>
        <dsp:cNvPr id="0" name=""/>
        <dsp:cNvSpPr/>
      </dsp:nvSpPr>
      <dsp:spPr>
        <a:xfrm>
          <a:off x="3136225" y="1659690"/>
          <a:ext cx="602603" cy="704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/>
        </a:p>
      </dsp:txBody>
      <dsp:txXfrm>
        <a:off x="3136225" y="1800676"/>
        <a:ext cx="421822" cy="422960"/>
      </dsp:txXfrm>
    </dsp:sp>
    <dsp:sp modelId="{4385621F-ED3C-4A99-ACC0-63F9598A07C2}">
      <dsp:nvSpPr>
        <dsp:cNvPr id="0" name=""/>
        <dsp:cNvSpPr/>
      </dsp:nvSpPr>
      <dsp:spPr>
        <a:xfrm>
          <a:off x="3988965" y="1159415"/>
          <a:ext cx="2842468" cy="1705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Belohnung</a:t>
          </a:r>
          <a:endParaRPr lang="de-DE" sz="2500" kern="1200" dirty="0"/>
        </a:p>
      </dsp:txBody>
      <dsp:txXfrm>
        <a:off x="4038917" y="1209367"/>
        <a:ext cx="2742564" cy="1605577"/>
      </dsp:txXfrm>
    </dsp:sp>
    <dsp:sp modelId="{C109E550-F6E6-49E5-93AD-46D44BB4483B}">
      <dsp:nvSpPr>
        <dsp:cNvPr id="0" name=""/>
        <dsp:cNvSpPr/>
      </dsp:nvSpPr>
      <dsp:spPr>
        <a:xfrm>
          <a:off x="7115681" y="1659690"/>
          <a:ext cx="602603" cy="704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/>
        </a:p>
      </dsp:txBody>
      <dsp:txXfrm>
        <a:off x="7115681" y="1800676"/>
        <a:ext cx="421822" cy="422960"/>
      </dsp:txXfrm>
    </dsp:sp>
    <dsp:sp modelId="{E60EB7D9-737A-496E-8666-45A843BC1784}">
      <dsp:nvSpPr>
        <dsp:cNvPr id="0" name=""/>
        <dsp:cNvSpPr/>
      </dsp:nvSpPr>
      <dsp:spPr>
        <a:xfrm>
          <a:off x="7968421" y="1159415"/>
          <a:ext cx="2842468" cy="1705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err="1" smtClean="0"/>
            <a:t>Win-Win</a:t>
          </a:r>
          <a:r>
            <a:rPr lang="de-DE" sz="2500" kern="1200" dirty="0" smtClean="0"/>
            <a:t> Situation</a:t>
          </a:r>
          <a:endParaRPr lang="de-DE" sz="2500" kern="1200" dirty="0"/>
        </a:p>
      </dsp:txBody>
      <dsp:txXfrm>
        <a:off x="8018373" y="1209367"/>
        <a:ext cx="2742564" cy="1605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MHD-Scanner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</a:t>
            </a:r>
            <a:r>
              <a:rPr lang="de-DE" dirty="0" err="1" smtClean="0"/>
              <a:t>Tanmay</a:t>
            </a:r>
            <a:r>
              <a:rPr lang="de-DE" dirty="0" smtClean="0"/>
              <a:t>, </a:t>
            </a:r>
            <a:r>
              <a:rPr lang="de-DE" dirty="0" err="1" smtClean="0"/>
              <a:t>Farhan</a:t>
            </a:r>
            <a:r>
              <a:rPr lang="de-DE" dirty="0" smtClean="0"/>
              <a:t>, Joshi </a:t>
            </a:r>
            <a:r>
              <a:rPr lang="de-DE" dirty="0" smtClean="0"/>
              <a:t>und </a:t>
            </a:r>
            <a:r>
              <a:rPr lang="de-DE" dirty="0" err="1" smtClean="0"/>
              <a:t>Nic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06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Ziel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051556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356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funktioniert das?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Durch Accounts</a:t>
            </a:r>
          </a:p>
          <a:p>
            <a:r>
              <a:rPr lang="de-DE" dirty="0" smtClean="0"/>
              <a:t>Mit einem Spiel</a:t>
            </a:r>
          </a:p>
          <a:p>
            <a:r>
              <a:rPr lang="de-DE" dirty="0" smtClean="0"/>
              <a:t>Mit einer Datenbank</a:t>
            </a:r>
          </a:p>
          <a:p>
            <a:r>
              <a:rPr lang="de-DE" dirty="0" smtClean="0"/>
              <a:t>Mit einer Benutzeroberfläche mit HTML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473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Kleine Ausschnitte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701" r="-28" b="4985"/>
          <a:stretch/>
        </p:blipFill>
        <p:spPr>
          <a:xfrm>
            <a:off x="6978601" y="3208290"/>
            <a:ext cx="4921177" cy="230559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l="-370" t="11935" r="-1" b="4997"/>
          <a:stretch/>
        </p:blipFill>
        <p:spPr>
          <a:xfrm>
            <a:off x="644163" y="3210197"/>
            <a:ext cx="5180903" cy="230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6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45733" y="2965707"/>
            <a:ext cx="8610600" cy="1293028"/>
          </a:xfrm>
        </p:spPr>
        <p:txBody>
          <a:bodyPr/>
          <a:lstStyle/>
          <a:p>
            <a:pPr algn="ctr"/>
            <a:r>
              <a:rPr lang="de-DE" dirty="0" smtClean="0"/>
              <a:t>Danke für</a:t>
            </a:r>
            <a:r>
              <a:rPr lang="de-DE" dirty="0"/>
              <a:t>s</a:t>
            </a:r>
            <a:r>
              <a:rPr lang="de-DE" dirty="0" smtClean="0"/>
              <a:t> zuhören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447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densstreife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TM04033937[[fn=Kondensstreifen ]]</Template>
  <TotalTime>0</TotalTime>
  <Words>40</Words>
  <Application>Microsoft Office PowerPoint</Application>
  <PresentationFormat>Breitbild</PresentationFormat>
  <Paragraphs>13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Kondensstreifen</vt:lpstr>
      <vt:lpstr>MHD-Scanner</vt:lpstr>
      <vt:lpstr>Das Ziel</vt:lpstr>
      <vt:lpstr>Wie funktioniert das?</vt:lpstr>
      <vt:lpstr>Kleine Ausschnitte</vt:lpstr>
      <vt:lpstr>Danke fürs zuhören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MHD-Scanner</dc:title>
  <dc:creator>HP Inc.</dc:creator>
  <cp:lastModifiedBy>HP Inc.</cp:lastModifiedBy>
  <cp:revision>5</cp:revision>
  <dcterms:created xsi:type="dcterms:W3CDTF">2021-10-09T17:02:28Z</dcterms:created>
  <dcterms:modified xsi:type="dcterms:W3CDTF">2021-10-09T18:11:20Z</dcterms:modified>
</cp:coreProperties>
</file>