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D1685-2A1D-43AF-AD20-6FB5118D2E15}" v="18" dt="2019-06-15T20:08:5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iedemann" userId="dd9b31b07ce3de2e" providerId="LiveId" clId="{A1FD1685-2A1D-43AF-AD20-6FB5118D2E15}"/>
    <pc:docChg chg="undo custSel mod addSld delSld modSld">
      <pc:chgData name="Felix Wiedemann" userId="dd9b31b07ce3de2e" providerId="LiveId" clId="{A1FD1685-2A1D-43AF-AD20-6FB5118D2E15}" dt="2019-06-16T07:14:49.252" v="254" actId="1076"/>
      <pc:docMkLst>
        <pc:docMk/>
      </pc:docMkLst>
      <pc:sldChg chg="addSp delSp modSp mod setBg">
        <pc:chgData name="Felix Wiedemann" userId="dd9b31b07ce3de2e" providerId="LiveId" clId="{A1FD1685-2A1D-43AF-AD20-6FB5118D2E15}" dt="2019-06-16T07:14:49.252" v="254" actId="1076"/>
        <pc:sldMkLst>
          <pc:docMk/>
          <pc:sldMk cId="1427707128" sldId="256"/>
        </pc:sldMkLst>
        <pc:spChg chg="add del">
          <ac:chgData name="Felix Wiedemann" userId="dd9b31b07ce3de2e" providerId="LiveId" clId="{A1FD1685-2A1D-43AF-AD20-6FB5118D2E15}" dt="2019-06-15T18:34:17.927" v="206" actId="26606"/>
          <ac:spMkLst>
            <pc:docMk/>
            <pc:sldMk cId="1427707128" sldId="256"/>
            <ac:spMk id="16" creationId="{CB44330D-EA18-4254-AA95-EB49948539B8}"/>
          </ac:spMkLst>
        </pc:spChg>
        <pc:spChg chg="add del">
          <ac:chgData name="Felix Wiedemann" userId="dd9b31b07ce3de2e" providerId="LiveId" clId="{A1FD1685-2A1D-43AF-AD20-6FB5118D2E15}" dt="2019-06-15T18:34:17.927" v="206" actId="26606"/>
          <ac:spMkLst>
            <pc:docMk/>
            <pc:sldMk cId="1427707128" sldId="256"/>
            <ac:spMk id="17" creationId="{32BC26D8-82FB-445E-AA49-62A77D7C1EE0}"/>
          </ac:spMkLst>
        </pc:spChg>
        <pc:spChg chg="add del">
          <ac:chgData name="Felix Wiedemann" userId="dd9b31b07ce3de2e" providerId="LiveId" clId="{A1FD1685-2A1D-43AF-AD20-6FB5118D2E15}" dt="2019-06-15T18:34:22.039" v="208" actId="26606"/>
          <ac:spMkLst>
            <pc:docMk/>
            <pc:sldMk cId="1427707128" sldId="256"/>
            <ac:spMk id="18" creationId="{ADAD1991-FFD1-4E94-ABAB-7560D33008E4}"/>
          </ac:spMkLst>
        </pc:spChg>
        <pc:spChg chg="add del">
          <ac:chgData name="Felix Wiedemann" userId="dd9b31b07ce3de2e" providerId="LiveId" clId="{A1FD1685-2A1D-43AF-AD20-6FB5118D2E15}" dt="2019-06-15T18:34:22.039" v="208" actId="26606"/>
          <ac:spMkLst>
            <pc:docMk/>
            <pc:sldMk cId="1427707128" sldId="256"/>
            <ac:spMk id="19" creationId="{57845966-6EFC-468A-9CC7-BAB4B95854E7}"/>
          </ac:spMkLst>
        </pc:spChg>
        <pc:spChg chg="add del">
          <ac:chgData name="Felix Wiedemann" userId="dd9b31b07ce3de2e" providerId="LiveId" clId="{A1FD1685-2A1D-43AF-AD20-6FB5118D2E15}" dt="2019-06-15T18:34:27.123" v="210" actId="26606"/>
          <ac:spMkLst>
            <pc:docMk/>
            <pc:sldMk cId="1427707128" sldId="256"/>
            <ac:spMk id="22" creationId="{A2509F26-B5DC-4BA7-B476-4CB044237A2E}"/>
          </ac:spMkLst>
        </pc:spChg>
        <pc:spChg chg="add del">
          <ac:chgData name="Felix Wiedemann" userId="dd9b31b07ce3de2e" providerId="LiveId" clId="{A1FD1685-2A1D-43AF-AD20-6FB5118D2E15}" dt="2019-06-15T18:34:27.123" v="210" actId="26606"/>
          <ac:spMkLst>
            <pc:docMk/>
            <pc:sldMk cId="1427707128" sldId="256"/>
            <ac:spMk id="23" creationId="{DB103EB1-B135-4526-B883-33228FC27FF1}"/>
          </ac:spMkLst>
        </pc:spChg>
        <pc:spChg chg="add">
          <ac:chgData name="Felix Wiedemann" userId="dd9b31b07ce3de2e" providerId="LiveId" clId="{A1FD1685-2A1D-43AF-AD20-6FB5118D2E15}" dt="2019-06-15T18:34:27.138" v="211" actId="26606"/>
          <ac:spMkLst>
            <pc:docMk/>
            <pc:sldMk cId="1427707128" sldId="256"/>
            <ac:spMk id="25" creationId="{82A5F716-98EF-42EF-A471-87C6DFDCC799}"/>
          </ac:spMkLst>
        </pc:spChg>
        <pc:spChg chg="add">
          <ac:chgData name="Felix Wiedemann" userId="dd9b31b07ce3de2e" providerId="LiveId" clId="{A1FD1685-2A1D-43AF-AD20-6FB5118D2E15}" dt="2019-06-15T18:34:27.138" v="211" actId="26606"/>
          <ac:spMkLst>
            <pc:docMk/>
            <pc:sldMk cId="1427707128" sldId="256"/>
            <ac:spMk id="26" creationId="{B87687D8-4EF1-4EF2-BF7E-74BB4A3D1806}"/>
          </ac:spMkLst>
        </pc:spChg>
        <pc:picChg chg="del">
          <ac:chgData name="Felix Wiedemann" userId="dd9b31b07ce3de2e" providerId="LiveId" clId="{A1FD1685-2A1D-43AF-AD20-6FB5118D2E15}" dt="2019-06-15T18:32:17.495" v="200" actId="478"/>
          <ac:picMkLst>
            <pc:docMk/>
            <pc:sldMk cId="1427707128" sldId="256"/>
            <ac:picMk id="4" creationId="{716F374B-EF88-4D33-99C6-FB588D5E46DE}"/>
          </ac:picMkLst>
        </pc:picChg>
        <pc:picChg chg="add mod">
          <ac:chgData name="Felix Wiedemann" userId="dd9b31b07ce3de2e" providerId="LiveId" clId="{A1FD1685-2A1D-43AF-AD20-6FB5118D2E15}" dt="2019-06-16T07:14:49.252" v="254" actId="1076"/>
          <ac:picMkLst>
            <pc:docMk/>
            <pc:sldMk cId="1427707128" sldId="256"/>
            <ac:picMk id="5" creationId="{D6D336F2-1478-4E38-A26F-98D3DB940D59}"/>
          </ac:picMkLst>
        </pc:picChg>
        <pc:picChg chg="add del">
          <ac:chgData name="Felix Wiedemann" userId="dd9b31b07ce3de2e" providerId="LiveId" clId="{A1FD1685-2A1D-43AF-AD20-6FB5118D2E15}" dt="2019-06-15T18:34:27.138" v="211" actId="26606"/>
          <ac:picMkLst>
            <pc:docMk/>
            <pc:sldMk cId="1427707128" sldId="256"/>
            <ac:picMk id="9" creationId="{CB607B98-7700-4DC9-8BE8-A876255F9C52}"/>
          </ac:picMkLst>
        </pc:picChg>
        <pc:picChg chg="add del">
          <ac:chgData name="Felix Wiedemann" userId="dd9b31b07ce3de2e" providerId="LiveId" clId="{A1FD1685-2A1D-43AF-AD20-6FB5118D2E15}" dt="2019-06-15T18:34:13.325" v="204" actId="26606"/>
          <ac:picMkLst>
            <pc:docMk/>
            <pc:sldMk cId="1427707128" sldId="256"/>
            <ac:picMk id="14" creationId="{CB607B98-7700-4DC9-8BE8-A876255F9C52}"/>
          </ac:picMkLst>
        </pc:picChg>
        <pc:picChg chg="add del">
          <ac:chgData name="Felix Wiedemann" userId="dd9b31b07ce3de2e" providerId="LiveId" clId="{A1FD1685-2A1D-43AF-AD20-6FB5118D2E15}" dt="2019-06-15T18:34:22.039" v="208" actId="26606"/>
          <ac:picMkLst>
            <pc:docMk/>
            <pc:sldMk cId="1427707128" sldId="256"/>
            <ac:picMk id="20" creationId="{75554383-98AF-4A47-BB65-705FAAA4BE6A}"/>
          </ac:picMkLst>
        </pc:picChg>
      </pc:sldChg>
      <pc:sldChg chg="addSp modSp mod setBg">
        <pc:chgData name="Felix Wiedemann" userId="dd9b31b07ce3de2e" providerId="LiveId" clId="{A1FD1685-2A1D-43AF-AD20-6FB5118D2E15}" dt="2019-06-15T17:58:57.687" v="199" actId="20577"/>
        <pc:sldMkLst>
          <pc:docMk/>
          <pc:sldMk cId="2976868836" sldId="257"/>
        </pc:sldMkLst>
        <pc:spChg chg="mod">
          <ac:chgData name="Felix Wiedemann" userId="dd9b31b07ce3de2e" providerId="LiveId" clId="{A1FD1685-2A1D-43AF-AD20-6FB5118D2E15}" dt="2019-06-15T17:24:36.371" v="113" actId="20577"/>
          <ac:spMkLst>
            <pc:docMk/>
            <pc:sldMk cId="2976868836" sldId="257"/>
            <ac:spMk id="2" creationId="{EAF5B3A7-468F-4741-A68A-A607A1B5718E}"/>
          </ac:spMkLst>
        </pc:spChg>
        <pc:spChg chg="mod">
          <ac:chgData name="Felix Wiedemann" userId="dd9b31b07ce3de2e" providerId="LiveId" clId="{A1FD1685-2A1D-43AF-AD20-6FB5118D2E15}" dt="2019-06-15T17:58:57.687" v="199" actId="20577"/>
          <ac:spMkLst>
            <pc:docMk/>
            <pc:sldMk cId="2976868836" sldId="257"/>
            <ac:spMk id="3" creationId="{04326A5C-0C5B-46D8-A134-58AE12A5B890}"/>
          </ac:spMkLst>
        </pc:spChg>
        <pc:spChg chg="add mod">
          <ac:chgData name="Felix Wiedemann" userId="dd9b31b07ce3de2e" providerId="LiveId" clId="{A1FD1685-2A1D-43AF-AD20-6FB5118D2E15}" dt="2019-06-15T17:23:49.855" v="98" actId="1076"/>
          <ac:spMkLst>
            <pc:docMk/>
            <pc:sldMk cId="2976868836" sldId="257"/>
            <ac:spMk id="5" creationId="{FB20EB09-CC9B-4BD5-B45F-5D3FE0BCC93B}"/>
          </ac:spMkLst>
        </pc:spChg>
        <pc:picChg chg="add mod">
          <ac:chgData name="Felix Wiedemann" userId="dd9b31b07ce3de2e" providerId="LiveId" clId="{A1FD1685-2A1D-43AF-AD20-6FB5118D2E15}" dt="2019-06-15T17:22:04.270" v="61" actId="26606"/>
          <ac:picMkLst>
            <pc:docMk/>
            <pc:sldMk cId="2976868836" sldId="257"/>
            <ac:picMk id="4" creationId="{1F51F6D9-BB56-4D05-9E24-E79E5A0A562C}"/>
          </ac:picMkLst>
        </pc:picChg>
        <pc:cxnChg chg="add">
          <ac:chgData name="Felix Wiedemann" userId="dd9b31b07ce3de2e" providerId="LiveId" clId="{A1FD1685-2A1D-43AF-AD20-6FB5118D2E15}" dt="2019-06-15T17:22:04.270" v="61" actId="26606"/>
          <ac:cxnSpMkLst>
            <pc:docMk/>
            <pc:sldMk cId="2976868836" sldId="257"/>
            <ac:cxnSpMk id="9" creationId="{E4A809D5-3600-46D4-A466-67F2349A54FB}"/>
          </ac:cxnSpMkLst>
        </pc:cxnChg>
      </pc:sldChg>
      <pc:sldChg chg="addSp delSp modSp add mod setBg">
        <pc:chgData name="Felix Wiedemann" userId="dd9b31b07ce3de2e" providerId="LiveId" clId="{A1FD1685-2A1D-43AF-AD20-6FB5118D2E15}" dt="2019-06-15T17:25:23.215" v="124" actId="26606"/>
        <pc:sldMkLst>
          <pc:docMk/>
          <pc:sldMk cId="3316779220" sldId="259"/>
        </pc:sldMkLst>
        <pc:spChg chg="mod">
          <ac:chgData name="Felix Wiedemann" userId="dd9b31b07ce3de2e" providerId="LiveId" clId="{A1FD1685-2A1D-43AF-AD20-6FB5118D2E15}" dt="2019-06-15T17:25:23.215" v="124" actId="26606"/>
          <ac:spMkLst>
            <pc:docMk/>
            <pc:sldMk cId="3316779220" sldId="259"/>
            <ac:spMk id="2" creationId="{552EF80E-B663-4123-976E-483E5ED78CB2}"/>
          </ac:spMkLst>
        </pc:spChg>
        <pc:spChg chg="del">
          <ac:chgData name="Felix Wiedemann" userId="dd9b31b07ce3de2e" providerId="LiveId" clId="{A1FD1685-2A1D-43AF-AD20-6FB5118D2E15}" dt="2019-06-15T17:25:17.968" v="121"/>
          <ac:spMkLst>
            <pc:docMk/>
            <pc:sldMk cId="3316779220" sldId="259"/>
            <ac:spMk id="3" creationId="{F20CD36F-81AD-4D80-AE77-263DFD476E74}"/>
          </ac:spMkLst>
        </pc:spChg>
        <pc:spChg chg="add del">
          <ac:chgData name="Felix Wiedemann" userId="dd9b31b07ce3de2e" providerId="LiveId" clId="{A1FD1685-2A1D-43AF-AD20-6FB5118D2E15}" dt="2019-06-15T17:25:23.173" v="123" actId="26606"/>
          <ac:spMkLst>
            <pc:docMk/>
            <pc:sldMk cId="3316779220" sldId="259"/>
            <ac:spMk id="10" creationId="{AB45A142-4255-493C-8284-5D566C121B10}"/>
          </ac:spMkLst>
        </pc:spChg>
        <pc:spChg chg="add">
          <ac:chgData name="Felix Wiedemann" userId="dd9b31b07ce3de2e" providerId="LiveId" clId="{A1FD1685-2A1D-43AF-AD20-6FB5118D2E15}" dt="2019-06-15T17:25:23.215" v="124" actId="26606"/>
          <ac:spMkLst>
            <pc:docMk/>
            <pc:sldMk cId="3316779220" sldId="259"/>
            <ac:spMk id="14" creationId="{6753252F-4873-4F63-801D-CC719279A7D5}"/>
          </ac:spMkLst>
        </pc:spChg>
        <pc:spChg chg="add">
          <ac:chgData name="Felix Wiedemann" userId="dd9b31b07ce3de2e" providerId="LiveId" clId="{A1FD1685-2A1D-43AF-AD20-6FB5118D2E15}" dt="2019-06-15T17:25:23.215" v="124" actId="26606"/>
          <ac:spMkLst>
            <pc:docMk/>
            <pc:sldMk cId="3316779220" sldId="259"/>
            <ac:spMk id="15" creationId="{047C8CCB-F95D-4249-92DD-651249D3535A}"/>
          </ac:spMkLst>
        </pc:spChg>
        <pc:picChg chg="add mod">
          <ac:chgData name="Felix Wiedemann" userId="dd9b31b07ce3de2e" providerId="LiveId" clId="{A1FD1685-2A1D-43AF-AD20-6FB5118D2E15}" dt="2019-06-15T17:25:23.215" v="124" actId="26606"/>
          <ac:picMkLst>
            <pc:docMk/>
            <pc:sldMk cId="3316779220" sldId="259"/>
            <ac:picMk id="5" creationId="{6E109D67-CE68-4210-98B2-1C722A9A78DF}"/>
          </ac:picMkLst>
        </pc:picChg>
        <pc:cxnChg chg="add del">
          <ac:chgData name="Felix Wiedemann" userId="dd9b31b07ce3de2e" providerId="LiveId" clId="{A1FD1685-2A1D-43AF-AD20-6FB5118D2E15}" dt="2019-06-15T17:25:23.173" v="123" actId="26606"/>
          <ac:cxnSpMkLst>
            <pc:docMk/>
            <pc:sldMk cId="3316779220" sldId="259"/>
            <ac:cxnSpMk id="12" creationId="{38FB9660-F42F-4313-BBC4-47C007FE484C}"/>
          </ac:cxnSpMkLst>
        </pc:cxnChg>
      </pc:sldChg>
      <pc:sldChg chg="add del">
        <pc:chgData name="Felix Wiedemann" userId="dd9b31b07ce3de2e" providerId="LiveId" clId="{A1FD1685-2A1D-43AF-AD20-6FB5118D2E15}" dt="2019-06-15T20:08:44.963" v="246" actId="2696"/>
        <pc:sldMkLst>
          <pc:docMk/>
          <pc:sldMk cId="2719665682" sldId="260"/>
        </pc:sldMkLst>
      </pc:sldChg>
      <pc:sldChg chg="addSp delSp modSp add del">
        <pc:chgData name="Felix Wiedemann" userId="dd9b31b07ce3de2e" providerId="LiveId" clId="{A1FD1685-2A1D-43AF-AD20-6FB5118D2E15}" dt="2019-06-15T20:08:14.994" v="241" actId="2696"/>
        <pc:sldMkLst>
          <pc:docMk/>
          <pc:sldMk cId="3388630291" sldId="260"/>
        </pc:sldMkLst>
        <pc:spChg chg="del">
          <ac:chgData name="Felix Wiedemann" userId="dd9b31b07ce3de2e" providerId="LiveId" clId="{A1FD1685-2A1D-43AF-AD20-6FB5118D2E15}" dt="2019-06-15T20:07:35.838" v="238" actId="478"/>
          <ac:spMkLst>
            <pc:docMk/>
            <pc:sldMk cId="3388630291" sldId="260"/>
            <ac:spMk id="2" creationId="{465DF0B2-C01E-4CD0-A697-6CA3ECB08E4E}"/>
          </ac:spMkLst>
        </pc:spChg>
        <pc:spChg chg="del">
          <ac:chgData name="Felix Wiedemann" userId="dd9b31b07ce3de2e" providerId="LiveId" clId="{A1FD1685-2A1D-43AF-AD20-6FB5118D2E15}" dt="2019-06-15T20:06:17.610" v="235"/>
          <ac:spMkLst>
            <pc:docMk/>
            <pc:sldMk cId="3388630291" sldId="260"/>
            <ac:spMk id="3" creationId="{BA66E376-8305-4BCD-B46A-9A4AA1971867}"/>
          </ac:spMkLst>
        </pc:spChg>
        <pc:spChg chg="add del mod">
          <ac:chgData name="Felix Wiedemann" userId="dd9b31b07ce3de2e" providerId="LiveId" clId="{A1FD1685-2A1D-43AF-AD20-6FB5118D2E15}" dt="2019-06-15T20:06:52.050" v="237"/>
          <ac:spMkLst>
            <pc:docMk/>
            <pc:sldMk cId="3388630291" sldId="260"/>
            <ac:spMk id="6" creationId="{42947D0F-380C-4348-B8A4-6A3768999945}"/>
          </ac:spMkLst>
        </pc:spChg>
        <pc:picChg chg="add del mod">
          <ac:chgData name="Felix Wiedemann" userId="dd9b31b07ce3de2e" providerId="LiveId" clId="{A1FD1685-2A1D-43AF-AD20-6FB5118D2E15}" dt="2019-06-15T20:06:41.615" v="236" actId="478"/>
          <ac:picMkLst>
            <pc:docMk/>
            <pc:sldMk cId="3388630291" sldId="260"/>
            <ac:picMk id="4" creationId="{B034C9EA-F5D6-4BFE-AA33-140EFBC128CF}"/>
          </ac:picMkLst>
        </pc:picChg>
        <pc:picChg chg="add mod">
          <ac:chgData name="Felix Wiedemann" userId="dd9b31b07ce3de2e" providerId="LiveId" clId="{A1FD1685-2A1D-43AF-AD20-6FB5118D2E15}" dt="2019-06-15T20:07:52.534" v="239" actId="1076"/>
          <ac:picMkLst>
            <pc:docMk/>
            <pc:sldMk cId="3388630291" sldId="260"/>
            <ac:picMk id="8" creationId="{1640069D-72CB-40FE-85A7-0E1947426AAB}"/>
          </ac:picMkLst>
        </pc:picChg>
      </pc:sldChg>
      <pc:sldChg chg="addSp modSp add mod setBg">
        <pc:chgData name="Felix Wiedemann" userId="dd9b31b07ce3de2e" providerId="LiveId" clId="{A1FD1685-2A1D-43AF-AD20-6FB5118D2E15}" dt="2019-06-15T20:09:06.735" v="250" actId="26606"/>
        <pc:sldMkLst>
          <pc:docMk/>
          <pc:sldMk cId="3857780258" sldId="260"/>
        </pc:sldMkLst>
        <pc:spChg chg="add">
          <ac:chgData name="Felix Wiedemann" userId="dd9b31b07ce3de2e" providerId="LiveId" clId="{A1FD1685-2A1D-43AF-AD20-6FB5118D2E15}" dt="2019-06-15T20:09:06.735" v="250" actId="26606"/>
          <ac:spMkLst>
            <pc:docMk/>
            <pc:sldMk cId="3857780258" sldId="260"/>
            <ac:spMk id="7" creationId="{A2509F26-B5DC-4BA7-B476-4CB044237A2E}"/>
          </ac:spMkLst>
        </pc:spChg>
        <pc:spChg chg="add">
          <ac:chgData name="Felix Wiedemann" userId="dd9b31b07ce3de2e" providerId="LiveId" clId="{A1FD1685-2A1D-43AF-AD20-6FB5118D2E15}" dt="2019-06-15T20:09:06.735" v="250" actId="26606"/>
          <ac:spMkLst>
            <pc:docMk/>
            <pc:sldMk cId="3857780258" sldId="260"/>
            <ac:spMk id="9" creationId="{DB103EB1-B135-4526-B883-33228FC27FF1}"/>
          </ac:spMkLst>
        </pc:spChg>
        <pc:picChg chg="add mod">
          <ac:chgData name="Felix Wiedemann" userId="dd9b31b07ce3de2e" providerId="LiveId" clId="{A1FD1685-2A1D-43AF-AD20-6FB5118D2E15}" dt="2019-06-15T20:09:06.735" v="250" actId="26606"/>
          <ac:picMkLst>
            <pc:docMk/>
            <pc:sldMk cId="3857780258" sldId="260"/>
            <ac:picMk id="2" creationId="{80490391-CF0C-48C6-B267-DF3ACF7C464B}"/>
          </ac:picMkLst>
        </pc:picChg>
      </pc:sldChg>
      <pc:sldChg chg="addSp delSp modSp add del mod setBg">
        <pc:chgData name="Felix Wiedemann" userId="dd9b31b07ce3de2e" providerId="LiveId" clId="{A1FD1685-2A1D-43AF-AD20-6FB5118D2E15}" dt="2019-06-15T20:05:25.412" v="233"/>
        <pc:sldMkLst>
          <pc:docMk/>
          <pc:sldMk cId="4197570520" sldId="260"/>
        </pc:sldMkLst>
        <pc:spChg chg="add del">
          <ac:chgData name="Felix Wiedemann" userId="dd9b31b07ce3de2e" providerId="LiveId" clId="{A1FD1685-2A1D-43AF-AD20-6FB5118D2E15}" dt="2019-06-15T20:05:10.439" v="223" actId="26606"/>
          <ac:spMkLst>
            <pc:docMk/>
            <pc:sldMk cId="4197570520" sldId="260"/>
            <ac:spMk id="2" creationId="{61D58467-7589-4E0A-87F0-B6323EE0B068}"/>
          </ac:spMkLst>
        </pc:spChg>
        <pc:spChg chg="add del">
          <ac:chgData name="Felix Wiedemann" userId="dd9b31b07ce3de2e" providerId="LiveId" clId="{A1FD1685-2A1D-43AF-AD20-6FB5118D2E15}" dt="2019-06-15T20:05:25.381" v="232"/>
          <ac:spMkLst>
            <pc:docMk/>
            <pc:sldMk cId="4197570520" sldId="260"/>
            <ac:spMk id="3" creationId="{05828557-F65E-486D-A16E-23B2005F75C2}"/>
          </ac:spMkLst>
        </pc:spChg>
        <pc:spChg chg="add del">
          <ac:chgData name="Felix Wiedemann" userId="dd9b31b07ce3de2e" providerId="LiveId" clId="{A1FD1685-2A1D-43AF-AD20-6FB5118D2E15}" dt="2019-06-15T20:05:10.439" v="223" actId="26606"/>
          <ac:spMkLst>
            <pc:docMk/>
            <pc:sldMk cId="4197570520" sldId="260"/>
            <ac:spMk id="9" creationId="{32BC26D8-82FB-445E-AA49-62A77D7C1EE0}"/>
          </ac:spMkLst>
        </pc:spChg>
        <pc:spChg chg="add del">
          <ac:chgData name="Felix Wiedemann" userId="dd9b31b07ce3de2e" providerId="LiveId" clId="{A1FD1685-2A1D-43AF-AD20-6FB5118D2E15}" dt="2019-06-15T20:05:10.439" v="223" actId="26606"/>
          <ac:spMkLst>
            <pc:docMk/>
            <pc:sldMk cId="4197570520" sldId="260"/>
            <ac:spMk id="11" creationId="{CB44330D-EA18-4254-AA95-EB49948539B8}"/>
          </ac:spMkLst>
        </pc:spChg>
        <pc:picChg chg="add del mod modCrop">
          <ac:chgData name="Felix Wiedemann" userId="dd9b31b07ce3de2e" providerId="LiveId" clId="{A1FD1685-2A1D-43AF-AD20-6FB5118D2E15}" dt="2019-06-15T20:05:25.381" v="232"/>
          <ac:picMkLst>
            <pc:docMk/>
            <pc:sldMk cId="4197570520" sldId="260"/>
            <ac:picMk id="4" creationId="{078DA506-F7E9-47EF-9908-CA0726FD05C9}"/>
          </ac:picMkLst>
        </pc:picChg>
      </pc:sldChg>
      <pc:sldChg chg="addSp delSp add del">
        <pc:chgData name="Felix Wiedemann" userId="dd9b31b07ce3de2e" providerId="LiveId" clId="{A1FD1685-2A1D-43AF-AD20-6FB5118D2E15}" dt="2019-06-15T20:08:35.822" v="244" actId="2696"/>
        <pc:sldMkLst>
          <pc:docMk/>
          <pc:sldMk cId="102176632" sldId="261"/>
        </pc:sldMkLst>
        <pc:picChg chg="add del">
          <ac:chgData name="Felix Wiedemann" userId="dd9b31b07ce3de2e" providerId="LiveId" clId="{A1FD1685-2A1D-43AF-AD20-6FB5118D2E15}" dt="2019-06-15T20:08:27.740" v="243" actId="478"/>
          <ac:picMkLst>
            <pc:docMk/>
            <pc:sldMk cId="102176632" sldId="261"/>
            <ac:picMk id="3" creationId="{7E84008A-5E13-4D0A-84AD-290F74FE40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A35BA-BF0D-4CCC-9D5A-C5DD2D49F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E13994-4868-482F-AFA0-8E4D003E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B6C3E-C5C3-41E2-8C1C-591FD13D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B2ACA-225A-4584-902F-3E88160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791A2-5BF2-4B88-88B7-B2977DFD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D7EB-7147-4A48-9170-29AC5396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BC40B-E6E0-48EE-B36D-95174C863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D9CB3-7DC4-4E91-BF9F-8631F80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AC970-F12E-45D3-9387-0005846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3EA47-7066-479C-8F3F-CC89BE90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62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44BB9-8FF1-40E5-B5A1-BAC4124A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B0D85-C75B-4DD5-9ED8-F73DDB98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01AF9-47EE-4C8D-9B62-CE30132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017F0-AA00-471A-84FD-AC896181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D0DE7-D0C5-4118-BAA3-81372BC4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6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6BF4A-9A3D-49DF-9FB4-AF12AC9E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BC0C3-8B22-455E-9A7C-999C614E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DC1EC-32D0-429C-8FBB-1F4D9FEB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3590B-84DF-4307-AD21-FEA158D4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01A5D-AD8D-488B-9DA9-FBD556A8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0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5FA63-EF79-4062-A633-EB12B30D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F3949-5A2B-4CC6-9A98-DF4F0A81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E39F7-F31F-4D42-837E-3DB3D5D1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2AFE3-816C-4A14-8145-4DD91421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15318-E3E1-4857-BA72-87CF178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0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9F384-BE0B-41DB-BACE-0D25B0E9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4005C-59D3-4438-8147-941D0155E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2815A4-9F32-4761-9895-18B28842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4CEFA-3F7D-4947-9CD1-5DD15600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D3F14-256C-407F-9979-AE616C0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068B5-44B8-4CE7-905A-24A2FE40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4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E649-002D-4F82-BF34-6747714A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1C451-5C64-415B-959E-6DDE5AF0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8F4AF-60D7-428D-A28A-279D2C9E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32C3A0-CF31-46A3-A7C5-3DFCC3CEE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2C639D-C7A4-465E-9A99-C6EBAB46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F394A-EFCD-4B8E-B94B-CC6B8E57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A37DC-7527-44F8-B967-2EAC740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9EDFE7-4E8F-4D5A-BAF8-4A25D64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93E57-596E-405A-8C56-AD8BCC2E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07985-1D8F-43F5-8CA1-EBFF72F5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BBA8F-F780-4F06-B5F5-A61BB8E1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A4E0DF-444F-438F-9A0C-FB8C1F9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3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8E8C38-1BBA-4AFE-859A-844A9A1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10BD94-5B3C-4192-ABAA-C948E56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54444F-155F-4C25-8CDE-92406CA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56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73C09-8A23-4557-87D7-BF389AEC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37314-9397-437D-8353-B9FC4381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81D1-DDFA-4294-95F9-A00FD5C4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336471-4085-44B0-B484-1AA1EEDC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96505E-7C40-48F8-8980-775FC16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BCFDC-A72A-4DD6-AAFB-FFE509E4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FC003-CE93-47C6-AAE4-21E6936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9260E7-33C8-4861-96F6-FF3A0F115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F5D73-B1F8-4C10-AFA1-5E946697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900A3-CCE1-4AB8-9BAF-A77D106B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BFF441-6FF8-43D8-8D06-B0F8E40B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C1817-30D9-4BE6-8C3B-86F0EA48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1C843F-DDE2-489B-A8D8-67D9E23D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819DF-C2BE-40EA-81D2-B7CC191D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5C64F-8D1A-4EAE-B657-7E21C6CA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830D-01A0-44CA-B923-6F9979E362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81D53-A3C6-4B2B-81A9-67F6FA95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87C13-AD0D-45DD-8A6E-2842C900F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C236-55C1-4D53-A42A-BA0D79E53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ithrun.de/meinung/verhaltensmuster-ripsto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geber.advoneo-schuldnerberatung.de/blog/nachzahlungen-als-schuldenursache/hinweis-idee-gluehbir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D336F2-1478-4E38-A26F-98D3DB940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0" r="1" b="14184"/>
          <a:stretch/>
        </p:blipFill>
        <p:spPr>
          <a:xfrm>
            <a:off x="2472467" y="1386487"/>
            <a:ext cx="6294122" cy="4332676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77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AB3A48-A5C4-4BD8-BEF1-186AD356B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8" b="67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01A358-80DB-48DE-8869-0BE41F2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e-DE" sz="3300" dirty="0"/>
              <a:t>Probleme Lieferungsdienstleistern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A3B9E-5A2C-448B-9940-061930F7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520862"/>
            <a:ext cx="4593021" cy="2712789"/>
          </a:xfrm>
        </p:spPr>
        <p:txBody>
          <a:bodyPr anchor="ctr">
            <a:normAutofit/>
          </a:bodyPr>
          <a:lstStyle/>
          <a:p>
            <a:r>
              <a:rPr lang="de-DE" sz="2400" dirty="0"/>
              <a:t>Viele Anbieter -&gt; viele Apps/ Webseiten </a:t>
            </a:r>
          </a:p>
          <a:p>
            <a:r>
              <a:rPr lang="de-DE" sz="2400" dirty="0"/>
              <a:t>Eventuell sogar Registrierungen nötig</a:t>
            </a:r>
          </a:p>
          <a:p>
            <a:r>
              <a:rPr lang="de-DE" sz="2400" dirty="0"/>
              <a:t>Nicht erfolgreiche Zustellung -&gt; Zeit/Geld </a:t>
            </a:r>
            <a:r>
              <a:rPr lang="de-DE" sz="2400" dirty="0" err="1"/>
              <a:t>verschwendung</a:t>
            </a:r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2C6F1B-667F-4CC3-9866-E69764562915}"/>
              </a:ext>
            </a:extLst>
          </p:cNvPr>
          <p:cNvSpPr txBox="1"/>
          <p:nvPr/>
        </p:nvSpPr>
        <p:spPr>
          <a:xfrm>
            <a:off x="7704886" y="6596380"/>
            <a:ext cx="649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Bildquelle: </a:t>
            </a:r>
            <a:r>
              <a:rPr lang="de-DE" sz="1200" dirty="0">
                <a:hlinkClick r:id="rId3"/>
              </a:rPr>
              <a:t>https://kaithrun.de/meinung/verhaltensmuster-ripstorm/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0720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B3A7-468F-4741-A68A-A607A1B5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dirty="0"/>
              <a:t>Unsere Lösung: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26A5C-0C5B-46D8-A134-58AE12A5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de-DE" sz="1800" dirty="0"/>
              <a:t>Anbieterübergreifendes Pakettracking </a:t>
            </a:r>
          </a:p>
          <a:p>
            <a:r>
              <a:rPr lang="de-DE" sz="1800" dirty="0"/>
              <a:t> Website mobile Optimiert (PC, Android, iOS…)</a:t>
            </a:r>
          </a:p>
          <a:p>
            <a:r>
              <a:rPr lang="de-DE" sz="1800" dirty="0"/>
              <a:t>Egal wo man bestellt, die Webseite erkennt den Anbieter 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51F6D9-BB56-4D05-9E24-E79E5A0A5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" r="31661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B20EB09-CC9B-4BD5-B45F-5D3FE0BCC93B}"/>
              </a:ext>
            </a:extLst>
          </p:cNvPr>
          <p:cNvSpPr txBox="1"/>
          <p:nvPr/>
        </p:nvSpPr>
        <p:spPr>
          <a:xfrm>
            <a:off x="3910620" y="6442502"/>
            <a:ext cx="614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Bildquelle: </a:t>
            </a:r>
            <a:r>
              <a:rPr lang="de-DE" sz="1050" dirty="0">
                <a:hlinkClick r:id="rId3"/>
              </a:rPr>
              <a:t>https://ratgeber.advoneo-schuldnerberatung.de/blog/nachzahlungen-als-schuldenursache/hinweis-idee-gluehbirne/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9768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Inhaltsplatzhalter 7">
            <a:extLst>
              <a:ext uri="{FF2B5EF4-FFF2-40B4-BE49-F238E27FC236}">
                <a16:creationId xmlns:a16="http://schemas.microsoft.com/office/drawing/2014/main" id="{80490391-CF0C-48C6-B267-DF3ACF7C4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2EF80E-B663-4123-976E-483E5ED7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109D67-CE68-4210-98B2-1C722A9A7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7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Rockwell</vt:lpstr>
      <vt:lpstr>Office</vt:lpstr>
      <vt:lpstr>PowerPoint-Präsentation</vt:lpstr>
      <vt:lpstr>Probleme Lieferungsdienstleistern </vt:lpstr>
      <vt:lpstr>Unsere Lösung:</vt:lpstr>
      <vt:lpstr>PowerPoint-Präsentation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Wiedemann</dc:creator>
  <cp:lastModifiedBy>Felix Wiedemann</cp:lastModifiedBy>
  <cp:revision>1</cp:revision>
  <dcterms:created xsi:type="dcterms:W3CDTF">2019-06-15T20:09:06Z</dcterms:created>
  <dcterms:modified xsi:type="dcterms:W3CDTF">2019-06-16T07:14:54Z</dcterms:modified>
</cp:coreProperties>
</file>