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39" autoAdjust="0"/>
    <p:restoredTop sz="86374" autoAdjust="0"/>
  </p:normalViewPr>
  <p:slideViewPr>
    <p:cSldViewPr snapToGrid="0">
      <p:cViewPr varScale="1">
        <p:scale>
          <a:sx n="96" d="100"/>
          <a:sy n="96" d="100"/>
        </p:scale>
        <p:origin x="67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15F8A-F57F-4E9A-A4B0-EE9A9BB65113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15518725-C573-4935-B5DF-58121F88FFA4}">
      <dgm:prSet phldrT="[Text]" custT="1"/>
      <dgm:spPr/>
      <dgm:t>
        <a:bodyPr/>
        <a:lstStyle/>
        <a:p>
          <a:r>
            <a:rPr lang="en-US" sz="2400" dirty="0"/>
            <a:t>GUI</a:t>
          </a:r>
        </a:p>
        <a:p>
          <a:r>
            <a:rPr lang="en-US" sz="2400" dirty="0"/>
            <a:t>(</a:t>
          </a:r>
          <a:r>
            <a:rPr lang="en-US" sz="2400" dirty="0" err="1"/>
            <a:t>javafx</a:t>
          </a:r>
          <a:r>
            <a:rPr lang="en-US" sz="2400" dirty="0"/>
            <a:t>)</a:t>
          </a:r>
        </a:p>
      </dgm:t>
    </dgm:pt>
    <dgm:pt modelId="{5646C28E-6967-4EB1-9763-23C4C0E5CC16}" type="parTrans" cxnId="{00B525E3-CA53-4730-9230-D95F70C81EF1}">
      <dgm:prSet/>
      <dgm:spPr/>
      <dgm:t>
        <a:bodyPr/>
        <a:lstStyle/>
        <a:p>
          <a:endParaRPr lang="en-US"/>
        </a:p>
      </dgm:t>
    </dgm:pt>
    <dgm:pt modelId="{D89B3DB2-BB2E-4DFF-B9EC-212CE3CC02A2}" type="sibTrans" cxnId="{00B525E3-CA53-4730-9230-D95F70C81EF1}">
      <dgm:prSet/>
      <dgm:spPr/>
      <dgm:t>
        <a:bodyPr/>
        <a:lstStyle/>
        <a:p>
          <a:endParaRPr lang="en-US"/>
        </a:p>
      </dgm:t>
    </dgm:pt>
    <dgm:pt modelId="{3B135F09-8CBD-4526-8543-4C8DDEDD4EB2}">
      <dgm:prSet phldrT="[Text]"/>
      <dgm:spPr/>
      <dgm:t>
        <a:bodyPr/>
        <a:lstStyle/>
        <a:p>
          <a:r>
            <a:rPr lang="en-US" dirty="0" err="1"/>
            <a:t>Gemeinsamer</a:t>
          </a:r>
          <a:r>
            <a:rPr lang="en-US" dirty="0"/>
            <a:t> </a:t>
          </a:r>
          <a:r>
            <a:rPr lang="en-US" dirty="0" err="1"/>
            <a:t>Datenaustausch</a:t>
          </a:r>
          <a:r>
            <a:rPr lang="en-US" dirty="0"/>
            <a:t> (json)</a:t>
          </a:r>
        </a:p>
      </dgm:t>
    </dgm:pt>
    <dgm:pt modelId="{B7CB714B-9DB1-4F5A-A2A2-D2A4D7F8F2B9}" type="parTrans" cxnId="{58C962AF-1624-4EA0-B12E-7D99D7F8F951}">
      <dgm:prSet/>
      <dgm:spPr/>
      <dgm:t>
        <a:bodyPr/>
        <a:lstStyle/>
        <a:p>
          <a:endParaRPr lang="en-US"/>
        </a:p>
      </dgm:t>
    </dgm:pt>
    <dgm:pt modelId="{6441BC15-D4A5-4834-B2DF-3C93DFBED997}" type="sibTrans" cxnId="{58C962AF-1624-4EA0-B12E-7D99D7F8F951}">
      <dgm:prSet/>
      <dgm:spPr/>
      <dgm:t>
        <a:bodyPr/>
        <a:lstStyle/>
        <a:p>
          <a:endParaRPr lang="en-US"/>
        </a:p>
      </dgm:t>
    </dgm:pt>
    <dgm:pt modelId="{24F2570B-4391-4240-9FD5-00BB45594BB3}">
      <dgm:prSet phldrT="[Text]"/>
      <dgm:spPr/>
      <dgm:t>
        <a:bodyPr/>
        <a:lstStyle/>
        <a:p>
          <a:r>
            <a:rPr lang="en-US" dirty="0" err="1"/>
            <a:t>Datenextraktion</a:t>
          </a:r>
          <a:r>
            <a:rPr lang="en-US" dirty="0"/>
            <a:t> </a:t>
          </a:r>
          <a:r>
            <a:rPr lang="en-US" dirty="0" err="1"/>
            <a:t>aus</a:t>
          </a:r>
          <a:r>
            <a:rPr lang="en-US" dirty="0"/>
            <a:t> </a:t>
          </a:r>
          <a:r>
            <a:rPr lang="en-US" dirty="0" err="1"/>
            <a:t>Gesetzen</a:t>
          </a:r>
          <a:r>
            <a:rPr lang="en-US" dirty="0"/>
            <a:t> (C#)</a:t>
          </a:r>
        </a:p>
      </dgm:t>
    </dgm:pt>
    <dgm:pt modelId="{A43B189E-18DF-4E9F-AF62-9C36A10F559E}" type="parTrans" cxnId="{BFC7F500-11E4-4B6E-9346-EF65AF745F35}">
      <dgm:prSet/>
      <dgm:spPr/>
      <dgm:t>
        <a:bodyPr/>
        <a:lstStyle/>
        <a:p>
          <a:endParaRPr lang="en-US"/>
        </a:p>
      </dgm:t>
    </dgm:pt>
    <dgm:pt modelId="{075309B8-4C90-4229-8994-92A6F99009D4}" type="sibTrans" cxnId="{BFC7F500-11E4-4B6E-9346-EF65AF745F35}">
      <dgm:prSet/>
      <dgm:spPr/>
      <dgm:t>
        <a:bodyPr/>
        <a:lstStyle/>
        <a:p>
          <a:endParaRPr lang="en-US"/>
        </a:p>
      </dgm:t>
    </dgm:pt>
    <dgm:pt modelId="{3E58ED11-F993-4AD0-8B56-99F41A6E2CB2}">
      <dgm:prSet custT="1"/>
      <dgm:spPr/>
      <dgm:t>
        <a:bodyPr/>
        <a:lstStyle/>
        <a:p>
          <a:r>
            <a:rPr lang="en-US" sz="2800" dirty="0" err="1"/>
            <a:t>Gesetze</a:t>
          </a:r>
          <a:r>
            <a:rPr lang="en-US" sz="2800" dirty="0"/>
            <a:t> in XML-Format von www.gesetze-im-internet.de </a:t>
          </a:r>
          <a:r>
            <a:rPr lang="en-US" sz="1800" dirty="0"/>
            <a:t>(BMJV)</a:t>
          </a:r>
          <a:endParaRPr lang="en-US" sz="2800" dirty="0"/>
        </a:p>
      </dgm:t>
    </dgm:pt>
    <dgm:pt modelId="{BDB5452C-98BC-40E6-A66D-93826400403F}" type="parTrans" cxnId="{8A857E13-36A3-46F4-A060-7F69A9110A01}">
      <dgm:prSet/>
      <dgm:spPr/>
    </dgm:pt>
    <dgm:pt modelId="{4AC8AF1C-25F9-4F38-9B9E-8AA4C2EE61F8}" type="sibTrans" cxnId="{8A857E13-36A3-46F4-A060-7F69A9110A01}">
      <dgm:prSet/>
      <dgm:spPr/>
    </dgm:pt>
    <dgm:pt modelId="{043C7525-9B26-4337-8A6F-C4DADDAB0269}" type="pres">
      <dgm:prSet presAssocID="{BC315F8A-F57F-4E9A-A4B0-EE9A9BB65113}" presName="Name0" presStyleCnt="0">
        <dgm:presLayoutVars>
          <dgm:dir/>
          <dgm:animLvl val="lvl"/>
          <dgm:resizeHandles val="exact"/>
        </dgm:presLayoutVars>
      </dgm:prSet>
      <dgm:spPr/>
    </dgm:pt>
    <dgm:pt modelId="{429EBFA6-EA94-47B2-8BB0-328F11582602}" type="pres">
      <dgm:prSet presAssocID="{15518725-C573-4935-B5DF-58121F88FFA4}" presName="Name8" presStyleCnt="0"/>
      <dgm:spPr/>
    </dgm:pt>
    <dgm:pt modelId="{8749FAA6-6065-47E7-8263-E82BD4DAEA86}" type="pres">
      <dgm:prSet presAssocID="{15518725-C573-4935-B5DF-58121F88FFA4}" presName="level" presStyleLbl="node1" presStyleIdx="0" presStyleCnt="4">
        <dgm:presLayoutVars>
          <dgm:chMax val="1"/>
          <dgm:bulletEnabled val="1"/>
        </dgm:presLayoutVars>
      </dgm:prSet>
      <dgm:spPr/>
    </dgm:pt>
    <dgm:pt modelId="{F5492A6E-9980-4642-9ACF-059FB794DAAF}" type="pres">
      <dgm:prSet presAssocID="{15518725-C573-4935-B5DF-58121F88FFA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0C5E83B-4A8F-4D94-A7BA-C4C7E654398D}" type="pres">
      <dgm:prSet presAssocID="{3B135F09-8CBD-4526-8543-4C8DDEDD4EB2}" presName="Name8" presStyleCnt="0"/>
      <dgm:spPr/>
    </dgm:pt>
    <dgm:pt modelId="{DA853BEF-26F9-4CAD-888D-3E8A12C411AA}" type="pres">
      <dgm:prSet presAssocID="{3B135F09-8CBD-4526-8543-4C8DDEDD4EB2}" presName="level" presStyleLbl="node1" presStyleIdx="1" presStyleCnt="4">
        <dgm:presLayoutVars>
          <dgm:chMax val="1"/>
          <dgm:bulletEnabled val="1"/>
        </dgm:presLayoutVars>
      </dgm:prSet>
      <dgm:spPr/>
    </dgm:pt>
    <dgm:pt modelId="{CB4686ED-970D-4373-8E48-3DAFFEA7D0B2}" type="pres">
      <dgm:prSet presAssocID="{3B135F09-8CBD-4526-8543-4C8DDEDD4EB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935935E-AFD7-4BDE-9D3E-A7F5D2380292}" type="pres">
      <dgm:prSet presAssocID="{24F2570B-4391-4240-9FD5-00BB45594BB3}" presName="Name8" presStyleCnt="0"/>
      <dgm:spPr/>
    </dgm:pt>
    <dgm:pt modelId="{6F5B3DCB-41A1-4F07-8B29-26C2794D6EC0}" type="pres">
      <dgm:prSet presAssocID="{24F2570B-4391-4240-9FD5-00BB45594BB3}" presName="level" presStyleLbl="node1" presStyleIdx="2" presStyleCnt="4">
        <dgm:presLayoutVars>
          <dgm:chMax val="1"/>
          <dgm:bulletEnabled val="1"/>
        </dgm:presLayoutVars>
      </dgm:prSet>
      <dgm:spPr/>
    </dgm:pt>
    <dgm:pt modelId="{B6B5AA9A-21A9-4E59-890A-3EC30D63B814}" type="pres">
      <dgm:prSet presAssocID="{24F2570B-4391-4240-9FD5-00BB45594BB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AAE3307-E547-4BC3-870A-424BF65480EB}" type="pres">
      <dgm:prSet presAssocID="{3E58ED11-F993-4AD0-8B56-99F41A6E2CB2}" presName="Name8" presStyleCnt="0"/>
      <dgm:spPr/>
    </dgm:pt>
    <dgm:pt modelId="{F7B226E9-19AE-4F7C-957F-627000820C35}" type="pres">
      <dgm:prSet presAssocID="{3E58ED11-F993-4AD0-8B56-99F41A6E2CB2}" presName="level" presStyleLbl="node1" presStyleIdx="3" presStyleCnt="4">
        <dgm:presLayoutVars>
          <dgm:chMax val="1"/>
          <dgm:bulletEnabled val="1"/>
        </dgm:presLayoutVars>
      </dgm:prSet>
      <dgm:spPr/>
    </dgm:pt>
    <dgm:pt modelId="{FCE7C9F3-9BEA-4B8A-9930-3CEA4565D3E1}" type="pres">
      <dgm:prSet presAssocID="{3E58ED11-F993-4AD0-8B56-99F41A6E2CB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FC7F500-11E4-4B6E-9346-EF65AF745F35}" srcId="{BC315F8A-F57F-4E9A-A4B0-EE9A9BB65113}" destId="{24F2570B-4391-4240-9FD5-00BB45594BB3}" srcOrd="2" destOrd="0" parTransId="{A43B189E-18DF-4E9F-AF62-9C36A10F559E}" sibTransId="{075309B8-4C90-4229-8994-92A6F99009D4}"/>
    <dgm:cxn modelId="{8A857E13-36A3-46F4-A060-7F69A9110A01}" srcId="{BC315F8A-F57F-4E9A-A4B0-EE9A9BB65113}" destId="{3E58ED11-F993-4AD0-8B56-99F41A6E2CB2}" srcOrd="3" destOrd="0" parTransId="{BDB5452C-98BC-40E6-A66D-93826400403F}" sibTransId="{4AC8AF1C-25F9-4F38-9B9E-8AA4C2EE61F8}"/>
    <dgm:cxn modelId="{F7E8C513-FF1E-47CF-B3AF-E140E84A1785}" type="presOf" srcId="{3B135F09-8CBD-4526-8543-4C8DDEDD4EB2}" destId="{CB4686ED-970D-4373-8E48-3DAFFEA7D0B2}" srcOrd="1" destOrd="0" presId="urn:microsoft.com/office/officeart/2005/8/layout/pyramid1"/>
    <dgm:cxn modelId="{09D63016-6B37-4E5D-8C4E-086E229FCD9D}" type="presOf" srcId="{3B135F09-8CBD-4526-8543-4C8DDEDD4EB2}" destId="{DA853BEF-26F9-4CAD-888D-3E8A12C411AA}" srcOrd="0" destOrd="0" presId="urn:microsoft.com/office/officeart/2005/8/layout/pyramid1"/>
    <dgm:cxn modelId="{48A87A20-4295-4476-8EAA-7EF8AC4A2788}" type="presOf" srcId="{15518725-C573-4935-B5DF-58121F88FFA4}" destId="{8749FAA6-6065-47E7-8263-E82BD4DAEA86}" srcOrd="0" destOrd="0" presId="urn:microsoft.com/office/officeart/2005/8/layout/pyramid1"/>
    <dgm:cxn modelId="{58C962AF-1624-4EA0-B12E-7D99D7F8F951}" srcId="{BC315F8A-F57F-4E9A-A4B0-EE9A9BB65113}" destId="{3B135F09-8CBD-4526-8543-4C8DDEDD4EB2}" srcOrd="1" destOrd="0" parTransId="{B7CB714B-9DB1-4F5A-A2A2-D2A4D7F8F2B9}" sibTransId="{6441BC15-D4A5-4834-B2DF-3C93DFBED997}"/>
    <dgm:cxn modelId="{33FF69B4-099F-4E50-8B36-F1A783E96B00}" type="presOf" srcId="{3E58ED11-F993-4AD0-8B56-99F41A6E2CB2}" destId="{F7B226E9-19AE-4F7C-957F-627000820C35}" srcOrd="0" destOrd="0" presId="urn:microsoft.com/office/officeart/2005/8/layout/pyramid1"/>
    <dgm:cxn modelId="{106988C0-9E9B-4887-8A34-76906D746B38}" type="presOf" srcId="{BC315F8A-F57F-4E9A-A4B0-EE9A9BB65113}" destId="{043C7525-9B26-4337-8A6F-C4DADDAB0269}" srcOrd="0" destOrd="0" presId="urn:microsoft.com/office/officeart/2005/8/layout/pyramid1"/>
    <dgm:cxn modelId="{71ACB2C2-DDF0-43FA-A773-59484E552FC2}" type="presOf" srcId="{15518725-C573-4935-B5DF-58121F88FFA4}" destId="{F5492A6E-9980-4642-9ACF-059FB794DAAF}" srcOrd="1" destOrd="0" presId="urn:microsoft.com/office/officeart/2005/8/layout/pyramid1"/>
    <dgm:cxn modelId="{1640AFCF-ACA3-4824-9574-8CC7D5A476EB}" type="presOf" srcId="{24F2570B-4391-4240-9FD5-00BB45594BB3}" destId="{6F5B3DCB-41A1-4F07-8B29-26C2794D6EC0}" srcOrd="0" destOrd="0" presId="urn:microsoft.com/office/officeart/2005/8/layout/pyramid1"/>
    <dgm:cxn modelId="{30B150D8-8D67-41C9-8BF5-6BEA6022A772}" type="presOf" srcId="{3E58ED11-F993-4AD0-8B56-99F41A6E2CB2}" destId="{FCE7C9F3-9BEA-4B8A-9930-3CEA4565D3E1}" srcOrd="1" destOrd="0" presId="urn:microsoft.com/office/officeart/2005/8/layout/pyramid1"/>
    <dgm:cxn modelId="{2AA628DC-87F2-44FF-85C2-DD37461F2D94}" type="presOf" srcId="{24F2570B-4391-4240-9FD5-00BB45594BB3}" destId="{B6B5AA9A-21A9-4E59-890A-3EC30D63B814}" srcOrd="1" destOrd="0" presId="urn:microsoft.com/office/officeart/2005/8/layout/pyramid1"/>
    <dgm:cxn modelId="{00B525E3-CA53-4730-9230-D95F70C81EF1}" srcId="{BC315F8A-F57F-4E9A-A4B0-EE9A9BB65113}" destId="{15518725-C573-4935-B5DF-58121F88FFA4}" srcOrd="0" destOrd="0" parTransId="{5646C28E-6967-4EB1-9763-23C4C0E5CC16}" sibTransId="{D89B3DB2-BB2E-4DFF-B9EC-212CE3CC02A2}"/>
    <dgm:cxn modelId="{80468813-424C-4601-9861-A8FCC23FC24F}" type="presParOf" srcId="{043C7525-9B26-4337-8A6F-C4DADDAB0269}" destId="{429EBFA6-EA94-47B2-8BB0-328F11582602}" srcOrd="0" destOrd="0" presId="urn:microsoft.com/office/officeart/2005/8/layout/pyramid1"/>
    <dgm:cxn modelId="{4AD21546-8F74-46C8-95CF-BD071756D072}" type="presParOf" srcId="{429EBFA6-EA94-47B2-8BB0-328F11582602}" destId="{8749FAA6-6065-47E7-8263-E82BD4DAEA86}" srcOrd="0" destOrd="0" presId="urn:microsoft.com/office/officeart/2005/8/layout/pyramid1"/>
    <dgm:cxn modelId="{24B9AB83-E3E3-4ADD-B3A6-63BD5E67E17C}" type="presParOf" srcId="{429EBFA6-EA94-47B2-8BB0-328F11582602}" destId="{F5492A6E-9980-4642-9ACF-059FB794DAAF}" srcOrd="1" destOrd="0" presId="urn:microsoft.com/office/officeart/2005/8/layout/pyramid1"/>
    <dgm:cxn modelId="{5329B8F5-F24C-424A-A0AC-FED0AD1BB2B4}" type="presParOf" srcId="{043C7525-9B26-4337-8A6F-C4DADDAB0269}" destId="{80C5E83B-4A8F-4D94-A7BA-C4C7E654398D}" srcOrd="1" destOrd="0" presId="urn:microsoft.com/office/officeart/2005/8/layout/pyramid1"/>
    <dgm:cxn modelId="{1D6CC16C-EBA1-4D6D-A471-5895203926DE}" type="presParOf" srcId="{80C5E83B-4A8F-4D94-A7BA-C4C7E654398D}" destId="{DA853BEF-26F9-4CAD-888D-3E8A12C411AA}" srcOrd="0" destOrd="0" presId="urn:microsoft.com/office/officeart/2005/8/layout/pyramid1"/>
    <dgm:cxn modelId="{BEFC6E0B-6803-4E37-867A-E5EC4D4C8283}" type="presParOf" srcId="{80C5E83B-4A8F-4D94-A7BA-C4C7E654398D}" destId="{CB4686ED-970D-4373-8E48-3DAFFEA7D0B2}" srcOrd="1" destOrd="0" presId="urn:microsoft.com/office/officeart/2005/8/layout/pyramid1"/>
    <dgm:cxn modelId="{4B6E697D-8655-4D65-AC15-1D64E0B938E5}" type="presParOf" srcId="{043C7525-9B26-4337-8A6F-C4DADDAB0269}" destId="{0935935E-AFD7-4BDE-9D3E-A7F5D2380292}" srcOrd="2" destOrd="0" presId="urn:microsoft.com/office/officeart/2005/8/layout/pyramid1"/>
    <dgm:cxn modelId="{26560052-3663-4214-9AE2-96699CE5AE4B}" type="presParOf" srcId="{0935935E-AFD7-4BDE-9D3E-A7F5D2380292}" destId="{6F5B3DCB-41A1-4F07-8B29-26C2794D6EC0}" srcOrd="0" destOrd="0" presId="urn:microsoft.com/office/officeart/2005/8/layout/pyramid1"/>
    <dgm:cxn modelId="{436C5F65-1018-4B84-8AEC-143CFDF92862}" type="presParOf" srcId="{0935935E-AFD7-4BDE-9D3E-A7F5D2380292}" destId="{B6B5AA9A-21A9-4E59-890A-3EC30D63B814}" srcOrd="1" destOrd="0" presId="urn:microsoft.com/office/officeart/2005/8/layout/pyramid1"/>
    <dgm:cxn modelId="{CC5386CE-1113-44B6-8605-D4AE17CFD96E}" type="presParOf" srcId="{043C7525-9B26-4337-8A6F-C4DADDAB0269}" destId="{2AAE3307-E547-4BC3-870A-424BF65480EB}" srcOrd="3" destOrd="0" presId="urn:microsoft.com/office/officeart/2005/8/layout/pyramid1"/>
    <dgm:cxn modelId="{8F32B0A8-AA0B-4E6F-A89B-E20AE289F227}" type="presParOf" srcId="{2AAE3307-E547-4BC3-870A-424BF65480EB}" destId="{F7B226E9-19AE-4F7C-957F-627000820C35}" srcOrd="0" destOrd="0" presId="urn:microsoft.com/office/officeart/2005/8/layout/pyramid1"/>
    <dgm:cxn modelId="{581E1E20-3CBB-4BEF-894D-5123ABEE241D}" type="presParOf" srcId="{2AAE3307-E547-4BC3-870A-424BF65480EB}" destId="{FCE7C9F3-9BEA-4B8A-9930-3CEA4565D3E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9FAA6-6065-47E7-8263-E82BD4DAEA86}">
      <dsp:nvSpPr>
        <dsp:cNvPr id="0" name=""/>
        <dsp:cNvSpPr/>
      </dsp:nvSpPr>
      <dsp:spPr>
        <a:xfrm>
          <a:off x="3223617" y="0"/>
          <a:ext cx="2149078" cy="1326294"/>
        </a:xfrm>
        <a:prstGeom prst="trapezoid">
          <a:avLst>
            <a:gd name="adj" fmla="val 8101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GUI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</a:t>
          </a:r>
          <a:r>
            <a:rPr lang="en-US" sz="2400" kern="1200" dirty="0" err="1"/>
            <a:t>javafx</a:t>
          </a:r>
          <a:r>
            <a:rPr lang="en-US" sz="2400" kern="1200" dirty="0"/>
            <a:t>)</a:t>
          </a:r>
        </a:p>
      </dsp:txBody>
      <dsp:txXfrm>
        <a:off x="3223617" y="0"/>
        <a:ext cx="2149078" cy="1326294"/>
      </dsp:txXfrm>
    </dsp:sp>
    <dsp:sp modelId="{DA853BEF-26F9-4CAD-888D-3E8A12C411AA}">
      <dsp:nvSpPr>
        <dsp:cNvPr id="0" name=""/>
        <dsp:cNvSpPr/>
      </dsp:nvSpPr>
      <dsp:spPr>
        <a:xfrm>
          <a:off x="2149078" y="1326294"/>
          <a:ext cx="4298156" cy="1326294"/>
        </a:xfrm>
        <a:prstGeom prst="trapezoid">
          <a:avLst>
            <a:gd name="adj" fmla="val 8101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Gemeinsamer</a:t>
          </a:r>
          <a:r>
            <a:rPr lang="en-US" sz="2800" kern="1200" dirty="0"/>
            <a:t> </a:t>
          </a:r>
          <a:r>
            <a:rPr lang="en-US" sz="2800" kern="1200" dirty="0" err="1"/>
            <a:t>Datenaustausch</a:t>
          </a:r>
          <a:r>
            <a:rPr lang="en-US" sz="2800" kern="1200" dirty="0"/>
            <a:t> (json)</a:t>
          </a:r>
        </a:p>
      </dsp:txBody>
      <dsp:txXfrm>
        <a:off x="2901255" y="1326294"/>
        <a:ext cx="2793801" cy="1326294"/>
      </dsp:txXfrm>
    </dsp:sp>
    <dsp:sp modelId="{6F5B3DCB-41A1-4F07-8B29-26C2794D6EC0}">
      <dsp:nvSpPr>
        <dsp:cNvPr id="0" name=""/>
        <dsp:cNvSpPr/>
      </dsp:nvSpPr>
      <dsp:spPr>
        <a:xfrm>
          <a:off x="1074539" y="2652588"/>
          <a:ext cx="6447233" cy="1326294"/>
        </a:xfrm>
        <a:prstGeom prst="trapezoid">
          <a:avLst>
            <a:gd name="adj" fmla="val 81018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Datenextraktion</a:t>
          </a:r>
          <a:r>
            <a:rPr lang="en-US" sz="2800" kern="1200" dirty="0"/>
            <a:t> </a:t>
          </a:r>
          <a:r>
            <a:rPr lang="en-US" sz="2800" kern="1200" dirty="0" err="1"/>
            <a:t>aus</a:t>
          </a:r>
          <a:r>
            <a:rPr lang="en-US" sz="2800" kern="1200" dirty="0"/>
            <a:t> </a:t>
          </a:r>
          <a:r>
            <a:rPr lang="en-US" sz="2800" kern="1200" dirty="0" err="1"/>
            <a:t>Gesetzen</a:t>
          </a:r>
          <a:r>
            <a:rPr lang="en-US" sz="2800" kern="1200" dirty="0"/>
            <a:t> (C#)</a:t>
          </a:r>
        </a:p>
      </dsp:txBody>
      <dsp:txXfrm>
        <a:off x="2202804" y="2652588"/>
        <a:ext cx="4190702" cy="1326294"/>
      </dsp:txXfrm>
    </dsp:sp>
    <dsp:sp modelId="{F7B226E9-19AE-4F7C-957F-627000820C35}">
      <dsp:nvSpPr>
        <dsp:cNvPr id="0" name=""/>
        <dsp:cNvSpPr/>
      </dsp:nvSpPr>
      <dsp:spPr>
        <a:xfrm>
          <a:off x="0" y="3978883"/>
          <a:ext cx="8596312" cy="1326294"/>
        </a:xfrm>
        <a:prstGeom prst="trapezoid">
          <a:avLst>
            <a:gd name="adj" fmla="val 8101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Gesetze</a:t>
          </a:r>
          <a:r>
            <a:rPr lang="en-US" sz="2800" kern="1200" dirty="0"/>
            <a:t> in XML-Format von www.gesetze-im-internet.de </a:t>
          </a:r>
          <a:r>
            <a:rPr lang="en-US" sz="1800" kern="1200" dirty="0"/>
            <a:t>(BMJV)</a:t>
          </a:r>
          <a:endParaRPr lang="en-US" sz="2800" kern="1200" dirty="0"/>
        </a:p>
      </dsp:txBody>
      <dsp:txXfrm>
        <a:off x="1504354" y="3978883"/>
        <a:ext cx="5587602" cy="1326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" y="-8467"/>
            <a:ext cx="12196233" cy="6866467"/>
            <a:chOff x="-1" y="-8467"/>
            <a:chExt cx="12196233" cy="6866467"/>
          </a:xfrm>
        </p:grpSpPr>
        <p:cxnSp>
          <p:nvCxnSpPr>
            <p:cNvPr id="32" name="Straight Connector 31"/>
            <p:cNvCxnSpPr>
              <a:cxnSpLocks/>
            </p:cNvCxnSpPr>
            <p:nvPr/>
          </p:nvCxnSpPr>
          <p:spPr>
            <a:xfrm>
              <a:off x="8525933" y="0"/>
              <a:ext cx="2064279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  <a:endCxn id="27" idx="2"/>
            </p:cNvCxnSpPr>
            <p:nvPr/>
          </p:nvCxnSpPr>
          <p:spPr>
            <a:xfrm flipH="1">
              <a:off x="9334500" y="3681413"/>
              <a:ext cx="2854326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591502" y="-8466"/>
              <a:ext cx="2597323" cy="68580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338732" y="-8467"/>
              <a:ext cx="285326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9334500" y="3048000"/>
              <a:ext cx="28575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017000" y="0"/>
              <a:ext cx="3171826" cy="68580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333923" y="-8467"/>
              <a:ext cx="1854901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947032" y="3581401"/>
              <a:ext cx="1249200" cy="3276599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 flipV="1">
              <a:off x="-1" y="2277533"/>
              <a:ext cx="447147" cy="458046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6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4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40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3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7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6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9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2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4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7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9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7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4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8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  <a:endCxn id="24" idx="2"/>
            </p:cNvCxnSpPr>
            <p:nvPr/>
          </p:nvCxnSpPr>
          <p:spPr>
            <a:xfrm flipH="1">
              <a:off x="9334500" y="1380067"/>
              <a:ext cx="2781302" cy="5477933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603442" y="-8467"/>
              <a:ext cx="2585383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9334500" y="3048000"/>
              <a:ext cx="28575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938998" y="3589867"/>
              <a:ext cx="1249827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09EC5871-A73C-49FE-BE47-3700EF880BB4}"/>
              </a:ext>
            </a:extLst>
          </p:cNvPr>
          <p:cNvSpPr/>
          <p:nvPr/>
        </p:nvSpPr>
        <p:spPr>
          <a:xfrm flipV="1">
            <a:off x="0" y="-8467"/>
            <a:ext cx="448733" cy="1016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859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388F-3288-4780-8123-5C993026C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Safe Delete für Gesetze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33D54-D6EB-459F-8E00-F6769D7013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 dirty="0"/>
              <a:t>Ein Projekt von Mitja und Tobias</a:t>
            </a:r>
          </a:p>
        </p:txBody>
      </p:sp>
    </p:spTree>
    <p:extLst>
      <p:ext uri="{BB962C8B-B14F-4D97-AF65-F5344CB8AC3E}">
        <p14:creationId xmlns:p14="http://schemas.microsoft.com/office/powerpoint/2010/main" val="149409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7093-6E09-4CE1-883D-920FF873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Das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E0780-9E49-42A2-93CD-BD50BC589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Gesetze verweisen auf Gesetze, die es (in der Form) nicht mehr gibt.</a:t>
            </a:r>
          </a:p>
          <a:p>
            <a:r>
              <a:rPr lang="de-DE" noProof="0" dirty="0"/>
              <a:t>Beispiel: </a:t>
            </a:r>
          </a:p>
          <a:p>
            <a:pPr lvl="1"/>
            <a:r>
              <a:rPr lang="de-DE" noProof="0" dirty="0"/>
              <a:t>144GG sagt, dass die Bürger*innen in den in 23GG genannten Bundesländern wahlberechtigt </a:t>
            </a:r>
            <a:r>
              <a:rPr lang="de-DE" dirty="0"/>
              <a:t>sind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23GG enthielt nur bis 1990 die Bundesländer, heute ein ganz anderes Gesetz </a:t>
            </a:r>
          </a:p>
          <a:p>
            <a:pPr lvl="1"/>
            <a:endParaRPr lang="de-DE" noProof="0" dirty="0"/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681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31D9-A2FF-4B24-AF4A-5F94055B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Lösung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4AAD-4FAC-4E9F-B5CE-FCDE524B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Vor dem Löschen eines Gesetzes nachgucken, wo auf das Gesetz verwiesen wird</a:t>
            </a:r>
          </a:p>
          <a:p>
            <a:endParaRPr lang="de-DE" noProof="0" dirty="0"/>
          </a:p>
          <a:p>
            <a:r>
              <a:rPr lang="de-DE" noProof="0" dirty="0"/>
              <a:t>Ich kann aber nicht 240.000 Absätze Gesetze durchlesen…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b="1" dirty="0"/>
              <a:t>Automatisierung</a:t>
            </a:r>
            <a:endParaRPr lang="de-DE" b="1" noProof="0" dirty="0"/>
          </a:p>
        </p:txBody>
      </p:sp>
    </p:spTree>
    <p:extLst>
      <p:ext uri="{BB962C8B-B14F-4D97-AF65-F5344CB8AC3E}">
        <p14:creationId xmlns:p14="http://schemas.microsoft.com/office/powerpoint/2010/main" val="128988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69BC7C-BB02-4934-A6AD-A0A351C49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168830"/>
              </p:ext>
            </p:extLst>
          </p:nvPr>
        </p:nvGraphicFramePr>
        <p:xfrm>
          <a:off x="677863" y="736848"/>
          <a:ext cx="8596312" cy="5305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4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BD5B-B18E-4F56-944E-2FBD0C49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Ich bin </a:t>
            </a:r>
            <a:r>
              <a:rPr lang="en-US" dirty="0" err="1"/>
              <a:t>Politiker</a:t>
            </a:r>
            <a:r>
              <a:rPr lang="en-US" dirty="0"/>
              <a:t>. Was </a:t>
            </a:r>
            <a:r>
              <a:rPr lang="en-US" dirty="0" err="1"/>
              <a:t>kann</a:t>
            </a:r>
            <a:r>
              <a:rPr lang="en-US" dirty="0"/>
              <a:t> ich in der </a:t>
            </a:r>
            <a:r>
              <a:rPr lang="en-US" dirty="0" err="1"/>
              <a:t>Zukunft</a:t>
            </a:r>
            <a:r>
              <a:rPr lang="en-US" dirty="0"/>
              <a:t> </a:t>
            </a:r>
            <a:r>
              <a:rPr lang="en-US" dirty="0" err="1"/>
              <a:t>besser</a:t>
            </a:r>
            <a:r>
              <a:rPr lang="en-US" dirty="0"/>
              <a:t> </a:t>
            </a:r>
            <a:r>
              <a:rPr lang="en-US" dirty="0" err="1"/>
              <a:t>machen</a:t>
            </a:r>
            <a:r>
              <a:rPr lang="en-US" dirty="0"/>
              <a:t>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7C52F-6409-439E-8049-B29ADC08B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Unser Tool </a:t>
            </a:r>
            <a:r>
              <a:rPr lang="en-US" dirty="0" err="1"/>
              <a:t>nutzen</a:t>
            </a:r>
            <a:r>
              <a:rPr lang="en-US" dirty="0"/>
              <a:t>!</a:t>
            </a:r>
          </a:p>
          <a:p>
            <a:r>
              <a:rPr lang="en-US" dirty="0" err="1"/>
              <a:t>Referenzen</a:t>
            </a:r>
            <a:r>
              <a:rPr lang="en-US" dirty="0"/>
              <a:t> in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einheitlichen</a:t>
            </a:r>
            <a:r>
              <a:rPr lang="en-US" dirty="0"/>
              <a:t> Format </a:t>
            </a:r>
            <a:r>
              <a:rPr lang="en-US" dirty="0" err="1"/>
              <a:t>angeben</a:t>
            </a:r>
            <a:endParaRPr lang="en-US" dirty="0"/>
          </a:p>
          <a:p>
            <a:pPr lvl="1"/>
            <a:r>
              <a:rPr lang="en-US" dirty="0"/>
              <a:t>Art. 12</a:t>
            </a:r>
          </a:p>
          <a:p>
            <a:pPr lvl="1"/>
            <a:r>
              <a:rPr lang="en-US" dirty="0"/>
              <a:t>§ 12</a:t>
            </a:r>
          </a:p>
          <a:p>
            <a:pPr lvl="1"/>
            <a:r>
              <a:rPr lang="en-US" dirty="0" err="1"/>
              <a:t>Artikel</a:t>
            </a:r>
            <a:r>
              <a:rPr lang="en-US" dirty="0"/>
              <a:t> 12</a:t>
            </a:r>
          </a:p>
          <a:p>
            <a:pPr lvl="1"/>
            <a:r>
              <a:rPr lang="en-US" dirty="0" err="1"/>
              <a:t>Artikel</a:t>
            </a:r>
            <a:r>
              <a:rPr lang="en-US" dirty="0"/>
              <a:t> 12 Abs. 1</a:t>
            </a:r>
          </a:p>
          <a:p>
            <a:pPr lvl="1"/>
            <a:r>
              <a:rPr lang="en-US" dirty="0" err="1"/>
              <a:t>Artikel</a:t>
            </a:r>
            <a:r>
              <a:rPr lang="en-US" dirty="0"/>
              <a:t> 12 </a:t>
            </a:r>
            <a:r>
              <a:rPr lang="en-US" dirty="0" err="1"/>
              <a:t>Absatz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Uvm</a:t>
            </a:r>
            <a:r>
              <a:rPr lang="en-US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02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CCFEEC-DE53-4767-87B2-619704FBE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1" r="531"/>
          <a:stretch/>
        </p:blipFill>
        <p:spPr>
          <a:xfrm>
            <a:off x="1381125" y="676715"/>
            <a:ext cx="7400925" cy="524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4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theme/theme1.xml><?xml version="1.0" encoding="utf-8"?>
<a:theme xmlns:a="http://schemas.openxmlformats.org/drawingml/2006/main" name="169LowConten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V1">
      <a:majorFont>
        <a:latin typeface="Roboto Lt"/>
        <a:ea typeface=""/>
        <a:cs typeface=""/>
      </a:majorFont>
      <a:minorFont>
        <a:latin typeface="Quicksand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9LowContent" id="{1093F2D9-D7CB-42B7-84E5-A13E598EC219}" vid="{FAAAD507-655C-40EC-A31C-8ADA5399A1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169LowContent</Template>
  <TotalTime>0</TotalTime>
  <Words>152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Quicksand</vt:lpstr>
      <vt:lpstr>Roboto Lt</vt:lpstr>
      <vt:lpstr>Wingdings</vt:lpstr>
      <vt:lpstr>Wingdings 3</vt:lpstr>
      <vt:lpstr>169LowContent</vt:lpstr>
      <vt:lpstr>Safe Delete für Gesetze</vt:lpstr>
      <vt:lpstr>Das Problem</vt:lpstr>
      <vt:lpstr>Lösung</vt:lpstr>
      <vt:lpstr>PowerPoint Presentation</vt:lpstr>
      <vt:lpstr>Ich bin Politiker. Was kann ich in der Zukunft besser machen?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Delete für Gesetze</dc:title>
  <dc:creator>TobiasAcc</dc:creator>
  <cp:lastModifiedBy>TobiasAcc</cp:lastModifiedBy>
  <cp:revision>8</cp:revision>
  <dcterms:created xsi:type="dcterms:W3CDTF">2019-06-15T17:00:35Z</dcterms:created>
  <dcterms:modified xsi:type="dcterms:W3CDTF">2019-06-16T20:14:02Z</dcterms:modified>
</cp:coreProperties>
</file>