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6385841962680712"/>
          <c:y val="4.56741263128890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27113674456287817"/>
          <c:y val="0.19076735298657888"/>
          <c:w val="0.46523634706433398"/>
          <c:h val="0.63543471200402357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Unsere Abschlussfahrt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00C8-40CC-8B51-0ED008CCE6E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0C8-40CC-8B51-0ED008CCE6E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0C8-40CC-8B51-0ED008CCE6EE}"/>
              </c:ext>
            </c:extLst>
          </c:dPt>
          <c:cat>
            <c:strRef>
              <c:f>Tabelle1!$A$2:$A$5</c:f>
              <c:strCache>
                <c:ptCount val="4"/>
                <c:pt idx="0">
                  <c:v>London</c:v>
                </c:pt>
                <c:pt idx="1">
                  <c:v>Prag</c:v>
                </c:pt>
                <c:pt idx="2">
                  <c:v>Paris</c:v>
                </c:pt>
                <c:pt idx="3">
                  <c:v>Rom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9</c:v>
                </c:pt>
                <c:pt idx="1">
                  <c:v>6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C8-40CC-8B51-0ED008CCE6EE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264409955186469"/>
          <c:y val="0.86256514303387966"/>
          <c:w val="0.53863817505126976"/>
          <c:h val="7.06803646626671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26054033786317254"/>
          <c:y val="0.15047867922931069"/>
          <c:w val="0.47891952695102302"/>
          <c:h val="0.65370297930306431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Vertrauenslehrer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Tabelle1!$A$2:$A$6</c:f>
              <c:strCache>
                <c:ptCount val="5"/>
                <c:pt idx="0">
                  <c:v>Frau grüner</c:v>
                </c:pt>
                <c:pt idx="1">
                  <c:v>Herr Siebert</c:v>
                </c:pt>
                <c:pt idx="2">
                  <c:v>Herr Tietz</c:v>
                </c:pt>
                <c:pt idx="3">
                  <c:v>Frau Tamm</c:v>
                </c:pt>
                <c:pt idx="4">
                  <c:v>Frau Ott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2</c:v>
                </c:pt>
                <c:pt idx="3">
                  <c:v>1.4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1D-475D-9888-EF641AC0B8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Wahl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5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5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5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Tabelle1!$A$2:$A$5</c:f>
              <c:strCache>
                <c:ptCount val="4"/>
                <c:pt idx="0">
                  <c:v>CDU</c:v>
                </c:pt>
                <c:pt idx="1">
                  <c:v>SPD</c:v>
                </c:pt>
                <c:pt idx="2">
                  <c:v>Grüne</c:v>
                </c:pt>
                <c:pt idx="3">
                  <c:v>Linke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55-46D1-9A6E-CB4BADA4E1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FA4E-EDA8-4FB0-BABC-305B9D7AF389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E0A2-522E-4707-A124-65185F25B88E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49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FA4E-EDA8-4FB0-BABC-305B9D7AF389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E0A2-522E-4707-A124-65185F25B8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99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FA4E-EDA8-4FB0-BABC-305B9D7AF389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E0A2-522E-4707-A124-65185F25B8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038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FA4E-EDA8-4FB0-BABC-305B9D7AF389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E0A2-522E-4707-A124-65185F25B88E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787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FA4E-EDA8-4FB0-BABC-305B9D7AF389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E0A2-522E-4707-A124-65185F25B8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09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FA4E-EDA8-4FB0-BABC-305B9D7AF389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E0A2-522E-4707-A124-65185F25B88E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7445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FA4E-EDA8-4FB0-BABC-305B9D7AF389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E0A2-522E-4707-A124-65185F25B8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1748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FA4E-EDA8-4FB0-BABC-305B9D7AF389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E0A2-522E-4707-A124-65185F25B8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660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FA4E-EDA8-4FB0-BABC-305B9D7AF389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E0A2-522E-4707-A124-65185F25B8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67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FA4E-EDA8-4FB0-BABC-305B9D7AF389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E0A2-522E-4707-A124-65185F25B8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00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FA4E-EDA8-4FB0-BABC-305B9D7AF389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E0A2-522E-4707-A124-65185F25B8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5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FA4E-EDA8-4FB0-BABC-305B9D7AF389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E0A2-522E-4707-A124-65185F25B8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34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FA4E-EDA8-4FB0-BABC-305B9D7AF389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E0A2-522E-4707-A124-65185F25B8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60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FA4E-EDA8-4FB0-BABC-305B9D7AF389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E0A2-522E-4707-A124-65185F25B8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37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FA4E-EDA8-4FB0-BABC-305B9D7AF389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E0A2-522E-4707-A124-65185F25B8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69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FA4E-EDA8-4FB0-BABC-305B9D7AF389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E0A2-522E-4707-A124-65185F25B8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38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FA4E-EDA8-4FB0-BABC-305B9D7AF389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E0A2-522E-4707-A124-65185F25B8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14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0DEFA4E-EDA8-4FB0-BABC-305B9D7AF389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CBFE0A2-522E-4707-A124-65185F25B8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293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8DD1D-C5B3-4EC2-9CBF-62F97ABBC0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Schulstimme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50C6EA-4150-4EFC-B437-8D97C0534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Deine Schule deine Entscheidung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2B89BDD-A4EF-4168-A914-C0F0DA1D6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190" y="0"/>
            <a:ext cx="3258022" cy="340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8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320485EE-7378-4651-AC1B-B4AAD58D650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95783703"/>
              </p:ext>
            </p:extLst>
          </p:nvPr>
        </p:nvGraphicFramePr>
        <p:xfrm>
          <a:off x="420553" y="402696"/>
          <a:ext cx="4937125" cy="361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A99DD932-6525-40F7-937A-76DE2E2ED34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66543669"/>
              </p:ext>
            </p:extLst>
          </p:nvPr>
        </p:nvGraphicFramePr>
        <p:xfrm>
          <a:off x="6096000" y="402696"/>
          <a:ext cx="4933950" cy="361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FBF7CD6B-D9C3-4729-AB3A-1740C5BA30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769685"/>
              </p:ext>
            </p:extLst>
          </p:nvPr>
        </p:nvGraphicFramePr>
        <p:xfrm>
          <a:off x="2699375" y="2529102"/>
          <a:ext cx="6054928" cy="3696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71046347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9</Words>
  <Application>Microsoft Office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Segment</vt:lpstr>
      <vt:lpstr>Schulstimme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Schulstimme</dc:title>
  <dc:creator>Zoe</dc:creator>
  <cp:lastModifiedBy>Zoe</cp:lastModifiedBy>
  <cp:revision>5</cp:revision>
  <dcterms:created xsi:type="dcterms:W3CDTF">2018-06-16T20:24:28Z</dcterms:created>
  <dcterms:modified xsi:type="dcterms:W3CDTF">2018-06-16T21:32:40Z</dcterms:modified>
</cp:coreProperties>
</file>