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" y="-8467"/>
            <a:ext cx="12196233" cy="6866467"/>
            <a:chOff x="-1" y="-8467"/>
            <a:chExt cx="12196233" cy="6866467"/>
          </a:xfrm>
        </p:grpSpPr>
        <p:cxnSp>
          <p:nvCxnSpPr>
            <p:cNvPr id="32" name="Straight Connector 31"/>
            <p:cNvCxnSpPr>
              <a:cxnSpLocks/>
            </p:cNvCxnSpPr>
            <p:nvPr/>
          </p:nvCxnSpPr>
          <p:spPr>
            <a:xfrm>
              <a:off x="8525933" y="0"/>
              <a:ext cx="2064279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  <a:endCxn id="27" idx="2"/>
            </p:cNvCxnSpPr>
            <p:nvPr/>
          </p:nvCxnSpPr>
          <p:spPr>
            <a:xfrm flipH="1">
              <a:off x="9334500" y="3681413"/>
              <a:ext cx="2854326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591502" y="-8466"/>
              <a:ext cx="2597323" cy="68580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338732" y="-8467"/>
              <a:ext cx="285326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9334500" y="3048000"/>
              <a:ext cx="28575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017000" y="0"/>
              <a:ext cx="3171826" cy="685800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333923" y="-8467"/>
              <a:ext cx="1854901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947032" y="3581401"/>
              <a:ext cx="1249200" cy="3276599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 flipV="1">
              <a:off x="-1" y="2277533"/>
              <a:ext cx="447147" cy="458046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6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4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40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3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47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6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9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2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4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7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9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2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7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4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8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  <a:endCxn id="24" idx="2"/>
            </p:cNvCxnSpPr>
            <p:nvPr/>
          </p:nvCxnSpPr>
          <p:spPr>
            <a:xfrm flipH="1">
              <a:off x="9334500" y="1380067"/>
              <a:ext cx="2781302" cy="5477933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603442" y="-8467"/>
              <a:ext cx="2585383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9334500" y="3048000"/>
              <a:ext cx="28575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938998" y="3589867"/>
              <a:ext cx="1249827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09EC5871-A73C-49FE-BE47-3700EF880BB4}"/>
              </a:ext>
            </a:extLst>
          </p:cNvPr>
          <p:cNvSpPr/>
          <p:nvPr/>
        </p:nvSpPr>
        <p:spPr>
          <a:xfrm flipV="1">
            <a:off x="0" y="-8467"/>
            <a:ext cx="448733" cy="10160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859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37B17-88B3-416B-9200-B6E3B3FBF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VUBA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130E3-E53D-4E45-BD88-8F22FC283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29" y="4050833"/>
            <a:ext cx="1916074" cy="2042318"/>
          </a:xfrm>
        </p:spPr>
        <p:txBody>
          <a:bodyPr/>
          <a:lstStyle/>
          <a:p>
            <a:pPr algn="l"/>
            <a:r>
              <a:rPr lang="en-US" b="1" dirty="0" err="1"/>
              <a:t>Vereinigte</a:t>
            </a:r>
            <a:r>
              <a:rPr lang="en-US" dirty="0"/>
              <a:t> </a:t>
            </a:r>
          </a:p>
          <a:p>
            <a:pPr algn="l"/>
            <a:r>
              <a:rPr lang="en-US" b="1" dirty="0" err="1"/>
              <a:t>Ubersicht</a:t>
            </a:r>
            <a:r>
              <a:rPr lang="en-US" dirty="0"/>
              <a:t> </a:t>
            </a:r>
            <a:r>
              <a:rPr lang="en-US" dirty="0" err="1"/>
              <a:t>aller</a:t>
            </a:r>
            <a:endParaRPr lang="en-US" dirty="0"/>
          </a:p>
          <a:p>
            <a:pPr algn="l"/>
            <a:r>
              <a:rPr lang="en-US" b="1" dirty="0" err="1"/>
              <a:t>Bikesharing</a:t>
            </a:r>
            <a:endParaRPr lang="en-US" b="1" dirty="0"/>
          </a:p>
          <a:p>
            <a:pPr algn="l"/>
            <a:r>
              <a:rPr lang="en-US" b="1" dirty="0" err="1"/>
              <a:t>Anbieter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266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6043-E7CD-4B68-B0D8-22578ED1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128D-5F72-4BB0-ACF8-A4ECD7239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7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</p:sld>
</file>

<file path=ppt/theme/theme1.xml><?xml version="1.0" encoding="utf-8"?>
<a:theme xmlns:a="http://schemas.openxmlformats.org/drawingml/2006/main" name="169LowConten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V1">
      <a:majorFont>
        <a:latin typeface="Roboto Lt"/>
        <a:ea typeface=""/>
        <a:cs typeface=""/>
      </a:majorFont>
      <a:minorFont>
        <a:latin typeface="Quicksand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9LowContent" id="{1093F2D9-D7CB-42B7-84E5-A13E598EC219}" vid="{FAAAD507-655C-40EC-A31C-8ADA5399A1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169LowContent</Template>
  <TotalTime>68</TotalTime>
  <Words>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Quicksand</vt:lpstr>
      <vt:lpstr>Roboto Lt</vt:lpstr>
      <vt:lpstr>Wingdings 3</vt:lpstr>
      <vt:lpstr>169LowContent</vt:lpstr>
      <vt:lpstr>VUBA</vt:lpstr>
      <vt:lpstr>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VUBA</dc:title>
  <dc:creator>TobiasAcc</dc:creator>
  <cp:lastModifiedBy>TobiasAcc</cp:lastModifiedBy>
  <cp:revision>4</cp:revision>
  <dcterms:created xsi:type="dcterms:W3CDTF">2019-05-25T11:53:35Z</dcterms:created>
  <dcterms:modified xsi:type="dcterms:W3CDTF">2019-05-25T13:01:58Z</dcterms:modified>
</cp:coreProperties>
</file>