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 </a:t>
          </a:r>
          <a:br>
            <a:rPr lang="en-US" sz="2400" baseline="30000" dirty="0"/>
          </a:br>
          <a:r>
            <a:rPr lang="en-US" sz="2400" dirty="0"/>
            <a:t>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OpenStreetMap)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 </a:t>
          </a:r>
          <a:br>
            <a:rPr lang="en-US" sz="2400" kern="1200" baseline="30000" dirty="0"/>
          </a:br>
          <a:r>
            <a:rPr lang="en-US" sz="2400" kern="1200" dirty="0"/>
            <a:t>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OpenStreetMap)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VÜBA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Übersicht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627D-9DC4-4406-AA28-90BFDA48FEF3}"/>
              </a:ext>
            </a:extLst>
          </p:cNvPr>
          <p:cNvSpPr txBox="1"/>
          <p:nvPr/>
        </p:nvSpPr>
        <p:spPr>
          <a:xfrm>
            <a:off x="683664" y="6206110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Felix, Marc, Frederik, Tobias B.</a:t>
            </a:r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</a:t>
            </a:r>
            <a:r>
              <a:rPr lang="en-US" dirty="0" err="1"/>
              <a:t>Bikesharing</a:t>
            </a:r>
            <a:r>
              <a:rPr lang="en-US" dirty="0"/>
              <a:t>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Interface, welches die Schnittstellen(APIs) der </a:t>
            </a:r>
            <a:r>
              <a:rPr lang="de-DE" dirty="0" err="1"/>
              <a:t>Bikesharing</a:t>
            </a:r>
            <a:r>
              <a:rPr lang="de-DE" dirty="0"/>
              <a:t> Anbieter zusammenfasst</a:t>
            </a:r>
          </a:p>
          <a:p>
            <a:endParaRPr lang="de-DE" b="1" dirty="0"/>
          </a:p>
          <a:p>
            <a:r>
              <a:rPr lang="de-DE" dirty="0"/>
              <a:t>Eine Progressive Web App (PWA), welche die Positionen der nächsten Fahrräder zusammenfasst</a:t>
            </a:r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4391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B3A16-B829-624D-B2B0-E673473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84758-6443-7D49-9CF9-D7C68FDF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Anbieter starten und sterben wöchentlich</a:t>
            </a:r>
          </a:p>
          <a:p>
            <a:endParaRPr lang="de-DE" dirty="0"/>
          </a:p>
          <a:p>
            <a:r>
              <a:rPr lang="de-DE" dirty="0"/>
              <a:t>Wenn man Koordinaten vertauscht stellt man fest: “An der Küste von Somalia stehen keine </a:t>
            </a:r>
            <a:r>
              <a:rPr lang="de-DE" dirty="0" err="1"/>
              <a:t>Bikesharing</a:t>
            </a:r>
            <a:r>
              <a:rPr lang="de-DE" dirty="0"/>
              <a:t> Räder“. </a:t>
            </a:r>
          </a:p>
          <a:p>
            <a:endParaRPr lang="de-DE" dirty="0"/>
          </a:p>
          <a:p>
            <a:r>
              <a:rPr lang="de-DE" dirty="0"/>
              <a:t>Bennent eure API Antwortparameter ordentlich.</a:t>
            </a:r>
            <a:br>
              <a:rPr lang="en-US" dirty="0"/>
            </a:br>
            <a:r>
              <a:rPr lang="en-US" dirty="0"/>
              <a:t>(Distance </a:t>
            </a:r>
            <a:r>
              <a:rPr lang="en-US"/>
              <a:t>!= Position)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322D9-DFE5-8E4A-92AD-3EEFF79B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" b="874"/>
          <a:stretch/>
        </p:blipFill>
        <p:spPr>
          <a:xfrm>
            <a:off x="537883" y="1828800"/>
            <a:ext cx="9072282" cy="42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23A6B-D25A-9048-8839-160958C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05" y="3056965"/>
            <a:ext cx="8596668" cy="1320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5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D1016-A8A3-7D4C-B1EF-F25AA2D2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38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0</TotalTime>
  <Words>131</Words>
  <Application>Microsoft Macintosh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Quicksand</vt:lpstr>
      <vt:lpstr>Roboto Lt</vt:lpstr>
      <vt:lpstr>Wingdings 3</vt:lpstr>
      <vt:lpstr>169LowContent</vt:lpstr>
      <vt:lpstr>VÜBA</vt:lpstr>
      <vt:lpstr>Problem</vt:lpstr>
      <vt:lpstr>Die Lösung</vt:lpstr>
      <vt:lpstr>Wie?</vt:lpstr>
      <vt:lpstr>Lessons lerned</vt:lpstr>
      <vt:lpstr>Wie sieht das dann aus?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Felix Strick</cp:lastModifiedBy>
  <cp:revision>19</cp:revision>
  <dcterms:created xsi:type="dcterms:W3CDTF">2019-05-25T11:53:35Z</dcterms:created>
  <dcterms:modified xsi:type="dcterms:W3CDTF">2019-05-25T18:13:35Z</dcterms:modified>
</cp:coreProperties>
</file>