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D4AD9-EB00-4A95-93E3-0FF25D402FC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BC5FF75-3E9A-4789-9B64-57894C4C2F4E}">
      <dgm:prSet phldrT="[Text]" custT="1"/>
      <dgm:spPr/>
      <dgm:t>
        <a:bodyPr/>
        <a:lstStyle/>
        <a:p>
          <a:r>
            <a:rPr lang="en-US" sz="3200" dirty="0"/>
            <a:t>3</a:t>
          </a:r>
          <a:r>
            <a:rPr lang="en-US" sz="3200" baseline="30000" dirty="0"/>
            <a:t>rd       </a:t>
          </a:r>
          <a:r>
            <a:rPr lang="en-US" sz="3200" dirty="0"/>
            <a:t> Party API</a:t>
          </a:r>
        </a:p>
      </dgm:t>
    </dgm:pt>
    <dgm:pt modelId="{CA1E800F-20E7-4083-AC78-31BABAAB28FA}" type="parTrans" cxnId="{FDB93C35-C56F-43F8-93D2-06247033B124}">
      <dgm:prSet/>
      <dgm:spPr/>
      <dgm:t>
        <a:bodyPr/>
        <a:lstStyle/>
        <a:p>
          <a:endParaRPr lang="en-US"/>
        </a:p>
      </dgm:t>
    </dgm:pt>
    <dgm:pt modelId="{339A5B68-9FB4-4ECA-9BFA-F87D79C6D744}" type="sibTrans" cxnId="{FDB93C35-C56F-43F8-93D2-06247033B124}">
      <dgm:prSet/>
      <dgm:spPr/>
      <dgm:t>
        <a:bodyPr/>
        <a:lstStyle/>
        <a:p>
          <a:endParaRPr lang="en-US"/>
        </a:p>
      </dgm:t>
    </dgm:pt>
    <dgm:pt modelId="{299E9E08-FA87-46EB-BEFC-88908033A02A}">
      <dgm:prSet phldrT="[Text]" custT="1"/>
      <dgm:spPr/>
      <dgm:t>
        <a:bodyPr/>
        <a:lstStyle/>
        <a:p>
          <a:r>
            <a:rPr lang="en-US" sz="3200" dirty="0"/>
            <a:t>Unser Server (Python Flask)</a:t>
          </a:r>
        </a:p>
      </dgm:t>
    </dgm:pt>
    <dgm:pt modelId="{2E87E500-07EF-48B9-A8E3-C15A95015664}" type="parTrans" cxnId="{C1958A3B-D3FF-49A9-9EEB-874A9CD616D1}">
      <dgm:prSet/>
      <dgm:spPr/>
      <dgm:t>
        <a:bodyPr/>
        <a:lstStyle/>
        <a:p>
          <a:endParaRPr lang="en-US"/>
        </a:p>
      </dgm:t>
    </dgm:pt>
    <dgm:pt modelId="{21AF0054-533B-4895-8381-4BE36494BB52}" type="sibTrans" cxnId="{C1958A3B-D3FF-49A9-9EEB-874A9CD616D1}">
      <dgm:prSet/>
      <dgm:spPr/>
      <dgm:t>
        <a:bodyPr/>
        <a:lstStyle/>
        <a:p>
          <a:endParaRPr lang="en-US"/>
        </a:p>
      </dgm:t>
    </dgm:pt>
    <dgm:pt modelId="{07E5B75D-8F1D-4A1A-ADC0-CEBCA60D001E}">
      <dgm:prSet phldrT="[Text]" custT="1"/>
      <dgm:spPr/>
      <dgm:t>
        <a:bodyPr/>
        <a:lstStyle/>
        <a:p>
          <a:r>
            <a:rPr lang="en-US" sz="3200" dirty="0"/>
            <a:t>Clients (PWA)</a:t>
          </a:r>
        </a:p>
      </dgm:t>
    </dgm:pt>
    <dgm:pt modelId="{FF58BDD9-C48C-4461-8696-8533561F1DF7}" type="parTrans" cxnId="{E14D6A83-1EC6-4C93-9704-206FA67F4195}">
      <dgm:prSet/>
      <dgm:spPr/>
      <dgm:t>
        <a:bodyPr/>
        <a:lstStyle/>
        <a:p>
          <a:endParaRPr lang="en-US"/>
        </a:p>
      </dgm:t>
    </dgm:pt>
    <dgm:pt modelId="{16B25DE8-80B8-40BF-8453-C6ECD9BB829F}" type="sibTrans" cxnId="{E14D6A83-1EC6-4C93-9704-206FA67F4195}">
      <dgm:prSet/>
      <dgm:spPr/>
      <dgm:t>
        <a:bodyPr/>
        <a:lstStyle/>
        <a:p>
          <a:endParaRPr lang="en-US"/>
        </a:p>
      </dgm:t>
    </dgm:pt>
    <dgm:pt modelId="{2F68783F-5191-4767-8D69-8EA275D89809}">
      <dgm:prSet phldrT="[Text]" custT="1"/>
      <dgm:spPr/>
      <dgm:t>
        <a:bodyPr/>
        <a:lstStyle/>
        <a:p>
          <a:r>
            <a:rPr lang="en-US" sz="3200" dirty="0" err="1"/>
            <a:t>OpenAPI</a:t>
          </a:r>
          <a:r>
            <a:rPr lang="en-US" sz="3200" dirty="0"/>
            <a:t> Interface</a:t>
          </a:r>
        </a:p>
      </dgm:t>
    </dgm:pt>
    <dgm:pt modelId="{6232453B-8C65-45D6-8A7B-D9AB5454962B}" type="parTrans" cxnId="{F64D70D7-4F31-45C2-8CE6-7CA112868D9E}">
      <dgm:prSet/>
      <dgm:spPr/>
      <dgm:t>
        <a:bodyPr/>
        <a:lstStyle/>
        <a:p>
          <a:endParaRPr lang="en-US"/>
        </a:p>
      </dgm:t>
    </dgm:pt>
    <dgm:pt modelId="{404BD232-D14D-472B-9C38-1160C2143234}" type="sibTrans" cxnId="{F64D70D7-4F31-45C2-8CE6-7CA112868D9E}">
      <dgm:prSet/>
      <dgm:spPr/>
      <dgm:t>
        <a:bodyPr/>
        <a:lstStyle/>
        <a:p>
          <a:endParaRPr lang="en-US"/>
        </a:p>
      </dgm:t>
    </dgm:pt>
    <dgm:pt modelId="{146FB317-437D-46A6-B692-1E14E4A98E2E}" type="pres">
      <dgm:prSet presAssocID="{CBCD4AD9-EB00-4A95-93E3-0FF25D402FCF}" presName="Name0" presStyleCnt="0">
        <dgm:presLayoutVars>
          <dgm:dir/>
          <dgm:animLvl val="lvl"/>
          <dgm:resizeHandles val="exact"/>
        </dgm:presLayoutVars>
      </dgm:prSet>
      <dgm:spPr/>
    </dgm:pt>
    <dgm:pt modelId="{0B33F08D-0B69-4320-BCBE-432955BF1CE6}" type="pres">
      <dgm:prSet presAssocID="{CBC5FF75-3E9A-4789-9B64-57894C4C2F4E}" presName="Name8" presStyleCnt="0"/>
      <dgm:spPr/>
    </dgm:pt>
    <dgm:pt modelId="{968C69A3-0627-43DF-BDEE-EE4B61B262D3}" type="pres">
      <dgm:prSet presAssocID="{CBC5FF75-3E9A-4789-9B64-57894C4C2F4E}" presName="level" presStyleLbl="node1" presStyleIdx="0" presStyleCnt="4">
        <dgm:presLayoutVars>
          <dgm:chMax val="1"/>
          <dgm:bulletEnabled val="1"/>
        </dgm:presLayoutVars>
      </dgm:prSet>
      <dgm:spPr/>
    </dgm:pt>
    <dgm:pt modelId="{80E6E517-9472-4689-A641-48E98AF9F0BF}" type="pres">
      <dgm:prSet presAssocID="{CBC5FF75-3E9A-4789-9B64-57894C4C2F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8BF2A4-E423-4DC7-B617-4EE1D1E4C720}" type="pres">
      <dgm:prSet presAssocID="{299E9E08-FA87-46EB-BEFC-88908033A02A}" presName="Name8" presStyleCnt="0"/>
      <dgm:spPr/>
    </dgm:pt>
    <dgm:pt modelId="{3F413690-9E0F-4A21-996A-1487085D5BF7}" type="pres">
      <dgm:prSet presAssocID="{299E9E08-FA87-46EB-BEFC-88908033A02A}" presName="level" presStyleLbl="node1" presStyleIdx="1" presStyleCnt="4">
        <dgm:presLayoutVars>
          <dgm:chMax val="1"/>
          <dgm:bulletEnabled val="1"/>
        </dgm:presLayoutVars>
      </dgm:prSet>
      <dgm:spPr/>
    </dgm:pt>
    <dgm:pt modelId="{AFAD0274-EDBC-42BA-B08C-ABBE3C93E9C2}" type="pres">
      <dgm:prSet presAssocID="{299E9E08-FA87-46EB-BEFC-88908033A0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804F04-B67D-442F-B510-C095D40115F9}" type="pres">
      <dgm:prSet presAssocID="{2F68783F-5191-4767-8D69-8EA275D89809}" presName="Name8" presStyleCnt="0"/>
      <dgm:spPr/>
    </dgm:pt>
    <dgm:pt modelId="{77A6437E-8068-4CE5-9BCA-F9F2CD30983B}" type="pres">
      <dgm:prSet presAssocID="{2F68783F-5191-4767-8D69-8EA275D89809}" presName="level" presStyleLbl="node1" presStyleIdx="2" presStyleCnt="4">
        <dgm:presLayoutVars>
          <dgm:chMax val="1"/>
          <dgm:bulletEnabled val="1"/>
        </dgm:presLayoutVars>
      </dgm:prSet>
      <dgm:spPr/>
    </dgm:pt>
    <dgm:pt modelId="{E033A754-5947-4652-8CCD-119E814EED79}" type="pres">
      <dgm:prSet presAssocID="{2F68783F-5191-4767-8D69-8EA275D898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DF5B8C-F3C0-4E9F-81E1-E45D89BE4314}" type="pres">
      <dgm:prSet presAssocID="{07E5B75D-8F1D-4A1A-ADC0-CEBCA60D001E}" presName="Name8" presStyleCnt="0"/>
      <dgm:spPr/>
    </dgm:pt>
    <dgm:pt modelId="{B78AC45C-742E-48ED-949C-33D74434E3B4}" type="pres">
      <dgm:prSet presAssocID="{07E5B75D-8F1D-4A1A-ADC0-CEBCA60D001E}" presName="level" presStyleLbl="node1" presStyleIdx="3" presStyleCnt="4">
        <dgm:presLayoutVars>
          <dgm:chMax val="1"/>
          <dgm:bulletEnabled val="1"/>
        </dgm:presLayoutVars>
      </dgm:prSet>
      <dgm:spPr/>
    </dgm:pt>
    <dgm:pt modelId="{B4066D63-864C-42E3-9B76-32082A2F11B5}" type="pres">
      <dgm:prSet presAssocID="{07E5B75D-8F1D-4A1A-ADC0-CEBCA60D001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DB93C35-C56F-43F8-93D2-06247033B124}" srcId="{CBCD4AD9-EB00-4A95-93E3-0FF25D402FCF}" destId="{CBC5FF75-3E9A-4789-9B64-57894C4C2F4E}" srcOrd="0" destOrd="0" parTransId="{CA1E800F-20E7-4083-AC78-31BABAAB28FA}" sibTransId="{339A5B68-9FB4-4ECA-9BFA-F87D79C6D744}"/>
    <dgm:cxn modelId="{C7FF8838-F216-4680-92BB-44FA9FC4D861}" type="presOf" srcId="{07E5B75D-8F1D-4A1A-ADC0-CEBCA60D001E}" destId="{B4066D63-864C-42E3-9B76-32082A2F11B5}" srcOrd="1" destOrd="0" presId="urn:microsoft.com/office/officeart/2005/8/layout/pyramid1"/>
    <dgm:cxn modelId="{C1958A3B-D3FF-49A9-9EEB-874A9CD616D1}" srcId="{CBCD4AD9-EB00-4A95-93E3-0FF25D402FCF}" destId="{299E9E08-FA87-46EB-BEFC-88908033A02A}" srcOrd="1" destOrd="0" parTransId="{2E87E500-07EF-48B9-A8E3-C15A95015664}" sibTransId="{21AF0054-533B-4895-8381-4BE36494BB52}"/>
    <dgm:cxn modelId="{C425D65B-D0EA-4ABA-994E-6281D4A141EC}" type="presOf" srcId="{CBC5FF75-3E9A-4789-9B64-57894C4C2F4E}" destId="{968C69A3-0627-43DF-BDEE-EE4B61B262D3}" srcOrd="0" destOrd="0" presId="urn:microsoft.com/office/officeart/2005/8/layout/pyramid1"/>
    <dgm:cxn modelId="{6309256D-EF95-452F-865D-2FAF3FA02604}" type="presOf" srcId="{2F68783F-5191-4767-8D69-8EA275D89809}" destId="{77A6437E-8068-4CE5-9BCA-F9F2CD30983B}" srcOrd="0" destOrd="0" presId="urn:microsoft.com/office/officeart/2005/8/layout/pyramid1"/>
    <dgm:cxn modelId="{94A59C82-7E7F-4AFB-A8AC-BF34FBD796F7}" type="presOf" srcId="{299E9E08-FA87-46EB-BEFC-88908033A02A}" destId="{AFAD0274-EDBC-42BA-B08C-ABBE3C93E9C2}" srcOrd="1" destOrd="0" presId="urn:microsoft.com/office/officeart/2005/8/layout/pyramid1"/>
    <dgm:cxn modelId="{E14D6A83-1EC6-4C93-9704-206FA67F4195}" srcId="{CBCD4AD9-EB00-4A95-93E3-0FF25D402FCF}" destId="{07E5B75D-8F1D-4A1A-ADC0-CEBCA60D001E}" srcOrd="3" destOrd="0" parTransId="{FF58BDD9-C48C-4461-8696-8533561F1DF7}" sibTransId="{16B25DE8-80B8-40BF-8453-C6ECD9BB829F}"/>
    <dgm:cxn modelId="{3D88118E-5296-404A-BC43-96E6D68358E8}" type="presOf" srcId="{CBCD4AD9-EB00-4A95-93E3-0FF25D402FCF}" destId="{146FB317-437D-46A6-B692-1E14E4A98E2E}" srcOrd="0" destOrd="0" presId="urn:microsoft.com/office/officeart/2005/8/layout/pyramid1"/>
    <dgm:cxn modelId="{387DF0A5-2301-4E4B-82E3-9D4F9F54AE23}" type="presOf" srcId="{07E5B75D-8F1D-4A1A-ADC0-CEBCA60D001E}" destId="{B78AC45C-742E-48ED-949C-33D74434E3B4}" srcOrd="0" destOrd="0" presId="urn:microsoft.com/office/officeart/2005/8/layout/pyramid1"/>
    <dgm:cxn modelId="{207400BB-B01F-4AB5-809E-5606215F7759}" type="presOf" srcId="{2F68783F-5191-4767-8D69-8EA275D89809}" destId="{E033A754-5947-4652-8CCD-119E814EED79}" srcOrd="1" destOrd="0" presId="urn:microsoft.com/office/officeart/2005/8/layout/pyramid1"/>
    <dgm:cxn modelId="{B69B59C4-C8C0-4B9B-8FF7-D9097A7B64A1}" type="presOf" srcId="{299E9E08-FA87-46EB-BEFC-88908033A02A}" destId="{3F413690-9E0F-4A21-996A-1487085D5BF7}" srcOrd="0" destOrd="0" presId="urn:microsoft.com/office/officeart/2005/8/layout/pyramid1"/>
    <dgm:cxn modelId="{CC3A95CC-EF76-4EA5-8A28-EA1BD0110688}" type="presOf" srcId="{CBC5FF75-3E9A-4789-9B64-57894C4C2F4E}" destId="{80E6E517-9472-4689-A641-48E98AF9F0BF}" srcOrd="1" destOrd="0" presId="urn:microsoft.com/office/officeart/2005/8/layout/pyramid1"/>
    <dgm:cxn modelId="{F64D70D7-4F31-45C2-8CE6-7CA112868D9E}" srcId="{CBCD4AD9-EB00-4A95-93E3-0FF25D402FCF}" destId="{2F68783F-5191-4767-8D69-8EA275D89809}" srcOrd="2" destOrd="0" parTransId="{6232453B-8C65-45D6-8A7B-D9AB5454962B}" sibTransId="{404BD232-D14D-472B-9C38-1160C2143234}"/>
    <dgm:cxn modelId="{D57B36D6-4D63-40D6-A368-809FF498FD87}" type="presParOf" srcId="{146FB317-437D-46A6-B692-1E14E4A98E2E}" destId="{0B33F08D-0B69-4320-BCBE-432955BF1CE6}" srcOrd="0" destOrd="0" presId="urn:microsoft.com/office/officeart/2005/8/layout/pyramid1"/>
    <dgm:cxn modelId="{AFCD5AA0-0CDD-4790-9561-AE6E301F35E3}" type="presParOf" srcId="{0B33F08D-0B69-4320-BCBE-432955BF1CE6}" destId="{968C69A3-0627-43DF-BDEE-EE4B61B262D3}" srcOrd="0" destOrd="0" presId="urn:microsoft.com/office/officeart/2005/8/layout/pyramid1"/>
    <dgm:cxn modelId="{B50F85F1-F523-4374-80A0-6B9D6FB811FA}" type="presParOf" srcId="{0B33F08D-0B69-4320-BCBE-432955BF1CE6}" destId="{80E6E517-9472-4689-A641-48E98AF9F0BF}" srcOrd="1" destOrd="0" presId="urn:microsoft.com/office/officeart/2005/8/layout/pyramid1"/>
    <dgm:cxn modelId="{D6841DE9-7E8F-46F6-8C3E-E6E6F6A95D6D}" type="presParOf" srcId="{146FB317-437D-46A6-B692-1E14E4A98E2E}" destId="{B38BF2A4-E423-4DC7-B617-4EE1D1E4C720}" srcOrd="1" destOrd="0" presId="urn:microsoft.com/office/officeart/2005/8/layout/pyramid1"/>
    <dgm:cxn modelId="{63B31044-E98C-4B43-B1F2-099364DF2E98}" type="presParOf" srcId="{B38BF2A4-E423-4DC7-B617-4EE1D1E4C720}" destId="{3F413690-9E0F-4A21-996A-1487085D5BF7}" srcOrd="0" destOrd="0" presId="urn:microsoft.com/office/officeart/2005/8/layout/pyramid1"/>
    <dgm:cxn modelId="{6DFBC11F-B012-46EF-853A-266BE3B5DE43}" type="presParOf" srcId="{B38BF2A4-E423-4DC7-B617-4EE1D1E4C720}" destId="{AFAD0274-EDBC-42BA-B08C-ABBE3C93E9C2}" srcOrd="1" destOrd="0" presId="urn:microsoft.com/office/officeart/2005/8/layout/pyramid1"/>
    <dgm:cxn modelId="{AD8B2305-7AAD-40CC-BE68-8B3AAB31A1CE}" type="presParOf" srcId="{146FB317-437D-46A6-B692-1E14E4A98E2E}" destId="{23804F04-B67D-442F-B510-C095D40115F9}" srcOrd="2" destOrd="0" presId="urn:microsoft.com/office/officeart/2005/8/layout/pyramid1"/>
    <dgm:cxn modelId="{34D6C0BE-5272-43DF-A4D0-5C42A4D44901}" type="presParOf" srcId="{23804F04-B67D-442F-B510-C095D40115F9}" destId="{77A6437E-8068-4CE5-9BCA-F9F2CD30983B}" srcOrd="0" destOrd="0" presId="urn:microsoft.com/office/officeart/2005/8/layout/pyramid1"/>
    <dgm:cxn modelId="{314AE795-9248-4C9E-8295-75F4D1877B2C}" type="presParOf" srcId="{23804F04-B67D-442F-B510-C095D40115F9}" destId="{E033A754-5947-4652-8CCD-119E814EED79}" srcOrd="1" destOrd="0" presId="urn:microsoft.com/office/officeart/2005/8/layout/pyramid1"/>
    <dgm:cxn modelId="{C6255C24-091E-41F8-B262-1FB575EDA2E1}" type="presParOf" srcId="{146FB317-437D-46A6-B692-1E14E4A98E2E}" destId="{C5DF5B8C-F3C0-4E9F-81E1-E45D89BE4314}" srcOrd="3" destOrd="0" presId="urn:microsoft.com/office/officeart/2005/8/layout/pyramid1"/>
    <dgm:cxn modelId="{E9343FCE-3AB6-4767-A2D3-1C552209CF6D}" type="presParOf" srcId="{C5DF5B8C-F3C0-4E9F-81E1-E45D89BE4314}" destId="{B78AC45C-742E-48ED-949C-33D74434E3B4}" srcOrd="0" destOrd="0" presId="urn:microsoft.com/office/officeart/2005/8/layout/pyramid1"/>
    <dgm:cxn modelId="{72C09CF2-5A77-4553-9EC4-DB5B440F2F9E}" type="presParOf" srcId="{C5DF5B8C-F3C0-4E9F-81E1-E45D89BE4314}" destId="{B4066D63-864C-42E3-9B76-32082A2F11B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C69A3-0627-43DF-BDEE-EE4B61B262D3}">
      <dsp:nvSpPr>
        <dsp:cNvPr id="0" name=""/>
        <dsp:cNvSpPr/>
      </dsp:nvSpPr>
      <dsp:spPr>
        <a:xfrm>
          <a:off x="3223617" y="0"/>
          <a:ext cx="2149078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  <a:r>
            <a:rPr lang="en-US" sz="3200" kern="1200" baseline="30000" dirty="0"/>
            <a:t>rd       </a:t>
          </a:r>
          <a:r>
            <a:rPr lang="en-US" sz="3200" kern="1200" dirty="0"/>
            <a:t> Party API</a:t>
          </a:r>
        </a:p>
      </dsp:txBody>
      <dsp:txXfrm>
        <a:off x="3223617" y="0"/>
        <a:ext cx="2149078" cy="1316052"/>
      </dsp:txXfrm>
    </dsp:sp>
    <dsp:sp modelId="{3F413690-9E0F-4A21-996A-1487085D5BF7}">
      <dsp:nvSpPr>
        <dsp:cNvPr id="0" name=""/>
        <dsp:cNvSpPr/>
      </dsp:nvSpPr>
      <dsp:spPr>
        <a:xfrm>
          <a:off x="2149078" y="1316052"/>
          <a:ext cx="4298156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Unser Server (Python Flask)</a:t>
          </a:r>
        </a:p>
      </dsp:txBody>
      <dsp:txXfrm>
        <a:off x="2901255" y="1316052"/>
        <a:ext cx="2793801" cy="1316052"/>
      </dsp:txXfrm>
    </dsp:sp>
    <dsp:sp modelId="{77A6437E-8068-4CE5-9BCA-F9F2CD30983B}">
      <dsp:nvSpPr>
        <dsp:cNvPr id="0" name=""/>
        <dsp:cNvSpPr/>
      </dsp:nvSpPr>
      <dsp:spPr>
        <a:xfrm>
          <a:off x="1074539" y="2632104"/>
          <a:ext cx="6447234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OpenAPI</a:t>
          </a:r>
          <a:r>
            <a:rPr lang="en-US" sz="3200" kern="1200" dirty="0"/>
            <a:t> Interface</a:t>
          </a:r>
        </a:p>
      </dsp:txBody>
      <dsp:txXfrm>
        <a:off x="2202804" y="2632104"/>
        <a:ext cx="4190702" cy="1316052"/>
      </dsp:txXfrm>
    </dsp:sp>
    <dsp:sp modelId="{B78AC45C-742E-48ED-949C-33D74434E3B4}">
      <dsp:nvSpPr>
        <dsp:cNvPr id="0" name=""/>
        <dsp:cNvSpPr/>
      </dsp:nvSpPr>
      <dsp:spPr>
        <a:xfrm>
          <a:off x="0" y="3948156"/>
          <a:ext cx="8596312" cy="1316052"/>
        </a:xfrm>
        <a:prstGeom prst="trapezoid">
          <a:avLst>
            <a:gd name="adj" fmla="val 816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Clients (PWA)</a:t>
          </a:r>
        </a:p>
      </dsp:txBody>
      <dsp:txXfrm>
        <a:off x="1504354" y="3948156"/>
        <a:ext cx="5587602" cy="131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-8467"/>
            <a:ext cx="12196233" cy="6866467"/>
            <a:chOff x="-1" y="-8467"/>
            <a:chExt cx="12196233" cy="6866467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8525933" y="0"/>
              <a:ext cx="2064279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7" idx="2"/>
            </p:cNvCxnSpPr>
            <p:nvPr/>
          </p:nvCxnSpPr>
          <p:spPr>
            <a:xfrm flipH="1">
              <a:off x="9334500" y="3681413"/>
              <a:ext cx="2854326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591502" y="-8466"/>
              <a:ext cx="259732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38732" y="-8467"/>
              <a:ext cx="28532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017000" y="0"/>
              <a:ext cx="3171826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333923" y="-8467"/>
              <a:ext cx="18549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947032" y="3581401"/>
              <a:ext cx="1249200" cy="327659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 flipV="1">
              <a:off x="-1" y="2277533"/>
              <a:ext cx="447147" cy="45804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4" idx="2"/>
            </p:cNvCxnSpPr>
            <p:nvPr/>
          </p:nvCxnSpPr>
          <p:spPr>
            <a:xfrm flipH="1">
              <a:off x="9334500" y="1380067"/>
              <a:ext cx="2781302" cy="54779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603442" y="-8467"/>
              <a:ext cx="258538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938998" y="3589867"/>
              <a:ext cx="124982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EC5871-A73C-49FE-BE47-3700EF880BB4}"/>
              </a:ext>
            </a:extLst>
          </p:cNvPr>
          <p:cNvSpPr/>
          <p:nvPr/>
        </p:nvSpPr>
        <p:spPr>
          <a:xfrm flipV="1">
            <a:off x="0" y="-8467"/>
            <a:ext cx="448733" cy="1016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5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B17-88B3-416B-9200-B6E3B3FBF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881" y="1845892"/>
            <a:ext cx="2828660" cy="926208"/>
          </a:xfrm>
        </p:spPr>
        <p:txBody>
          <a:bodyPr/>
          <a:lstStyle/>
          <a:p>
            <a:pPr algn="l"/>
            <a:r>
              <a:rPr lang="en-US" sz="7200" dirty="0"/>
              <a:t>VUBA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30E3-E53D-4E45-BD88-8F22FC28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6882" y="2674961"/>
            <a:ext cx="2828659" cy="2281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Vereinigte</a:t>
            </a:r>
            <a:r>
              <a:rPr lang="en-US" sz="2400" dirty="0"/>
              <a:t> </a:t>
            </a:r>
          </a:p>
          <a:p>
            <a:pPr algn="l"/>
            <a:r>
              <a:rPr lang="en-US" sz="2400" b="1" dirty="0" err="1"/>
              <a:t>Ubersicht</a:t>
            </a:r>
            <a:r>
              <a:rPr lang="en-US" sz="2400" dirty="0"/>
              <a:t> </a:t>
            </a:r>
            <a:r>
              <a:rPr lang="en-US" sz="2400" dirty="0" err="1"/>
              <a:t>aller</a:t>
            </a:r>
            <a:endParaRPr lang="en-US" sz="2400" dirty="0"/>
          </a:p>
          <a:p>
            <a:pPr algn="l"/>
            <a:r>
              <a:rPr lang="en-US" sz="2400" b="1" dirty="0" err="1"/>
              <a:t>Bikesharing</a:t>
            </a:r>
            <a:endParaRPr lang="en-US" sz="2400" b="1" dirty="0"/>
          </a:p>
          <a:p>
            <a:pPr algn="l"/>
            <a:r>
              <a:rPr lang="en-US" sz="2400" b="1" dirty="0" err="1"/>
              <a:t>Anbieter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26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043-E7CD-4B68-B0D8-22578ED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128D-5F72-4BB0-ACF8-A4ECD723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gibt</a:t>
            </a:r>
            <a:r>
              <a:rPr lang="en-US" dirty="0"/>
              <a:t> VIELE Bike Sharing </a:t>
            </a:r>
            <a:r>
              <a:rPr lang="en-US" dirty="0" err="1"/>
              <a:t>Anbieter</a:t>
            </a:r>
            <a:endParaRPr lang="en-US" dirty="0"/>
          </a:p>
          <a:p>
            <a:pPr lvl="1"/>
            <a:r>
              <a:rPr lang="en-US" dirty="0"/>
              <a:t>Nextbike</a:t>
            </a:r>
          </a:p>
          <a:p>
            <a:pPr lvl="1"/>
            <a:r>
              <a:rPr lang="en-US" dirty="0"/>
              <a:t>Call a Bike</a:t>
            </a:r>
          </a:p>
          <a:p>
            <a:pPr lvl="1"/>
            <a:r>
              <a:rPr lang="en-US" dirty="0" err="1"/>
              <a:t>Mobike</a:t>
            </a:r>
            <a:endParaRPr lang="en-US" dirty="0"/>
          </a:p>
          <a:p>
            <a:pPr lvl="1"/>
            <a:r>
              <a:rPr lang="en-US"/>
              <a:t>JumpBike</a:t>
            </a:r>
            <a:endParaRPr lang="en-US" dirty="0"/>
          </a:p>
          <a:p>
            <a:pPr lvl="1"/>
            <a:r>
              <a:rPr lang="en-US" dirty="0"/>
              <a:t>Donkey Republic</a:t>
            </a:r>
          </a:p>
          <a:p>
            <a:r>
              <a:rPr lang="en-US" dirty="0" err="1"/>
              <a:t>Wenn</a:t>
            </a:r>
            <a:r>
              <a:rPr lang="en-US" dirty="0"/>
              <a:t> ich </a:t>
            </a:r>
            <a:r>
              <a:rPr lang="en-US" dirty="0" err="1"/>
              <a:t>ein</a:t>
            </a:r>
            <a:r>
              <a:rPr lang="en-US" dirty="0"/>
              <a:t> Bike </a:t>
            </a:r>
            <a:r>
              <a:rPr lang="en-US" dirty="0" err="1"/>
              <a:t>haben</a:t>
            </a:r>
            <a:r>
              <a:rPr lang="en-US" dirty="0"/>
              <a:t> will, muss ich </a:t>
            </a:r>
            <a:r>
              <a:rPr lang="en-US" dirty="0" err="1"/>
              <a:t>bei</a:t>
            </a:r>
            <a:r>
              <a:rPr lang="en-US" dirty="0"/>
              <a:t> 10 </a:t>
            </a:r>
            <a:r>
              <a:rPr lang="en-US" dirty="0" err="1"/>
              <a:t>Anbietern</a:t>
            </a:r>
            <a:r>
              <a:rPr lang="en-US" dirty="0"/>
              <a:t> </a:t>
            </a:r>
            <a:r>
              <a:rPr lang="en-US" dirty="0" err="1"/>
              <a:t>gucken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55E-6F17-4F29-99E7-68995ACF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Lösung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D6F1-3844-4168-B261-B68BC234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Eine PWA die Bikes von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Anbietern</a:t>
            </a:r>
            <a:r>
              <a:rPr lang="en-US" dirty="0"/>
              <a:t> auf </a:t>
            </a:r>
            <a:r>
              <a:rPr lang="en-US" dirty="0" err="1"/>
              <a:t>einmal</a:t>
            </a:r>
            <a:r>
              <a:rPr lang="en-US" dirty="0"/>
              <a:t> </a:t>
            </a:r>
            <a:r>
              <a:rPr lang="en-US" dirty="0" err="1"/>
              <a:t>angezeigt</a:t>
            </a:r>
            <a:endParaRPr lang="en-US" dirty="0"/>
          </a:p>
          <a:p>
            <a:r>
              <a:rPr lang="en-US" dirty="0"/>
              <a:t>OSM </a:t>
            </a:r>
            <a:r>
              <a:rPr lang="en-US" dirty="0" err="1"/>
              <a:t>ist</a:t>
            </a:r>
            <a:r>
              <a:rPr lang="en-US" dirty="0"/>
              <a:t> toll</a:t>
            </a:r>
          </a:p>
        </p:txBody>
      </p:sp>
    </p:spTree>
    <p:extLst>
      <p:ext uri="{BB962C8B-B14F-4D97-AF65-F5344CB8AC3E}">
        <p14:creationId xmlns:p14="http://schemas.microsoft.com/office/powerpoint/2010/main" val="30426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F3C4-BDF9-4B76-9B17-5C9A2F75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7CF780-046D-4D5D-8285-74D587DA0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86262"/>
              </p:ext>
            </p:extLst>
          </p:nvPr>
        </p:nvGraphicFramePr>
        <p:xfrm>
          <a:off x="677863" y="1367328"/>
          <a:ext cx="8596312" cy="526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9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E2D2-4F56-489C-B6F2-FA18819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7B09-BF1E-4B04-9EA5-9C188DB1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69LowCont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1">
      <a:majorFont>
        <a:latin typeface="Roboto Lt"/>
        <a:ea typeface=""/>
        <a:cs typeface=""/>
      </a:majorFont>
      <a:minorFont>
        <a:latin typeface="Quicksan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9LowContent" id="{1093F2D9-D7CB-42B7-84E5-A13E598EC219}" vid="{FAAAD507-655C-40EC-A31C-8ADA5399A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169LowContent</Template>
  <TotalTime>95</TotalTime>
  <Words>65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Quicksand</vt:lpstr>
      <vt:lpstr>Roboto Lt</vt:lpstr>
      <vt:lpstr>Wingdings 3</vt:lpstr>
      <vt:lpstr>169LowContent</vt:lpstr>
      <vt:lpstr>VUBA</vt:lpstr>
      <vt:lpstr>Problem</vt:lpstr>
      <vt:lpstr>Die Lösung</vt:lpstr>
      <vt:lpstr>Wie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VUBA</dc:title>
  <dc:creator>TobiasAcc</dc:creator>
  <cp:lastModifiedBy>TobiasAcc</cp:lastModifiedBy>
  <cp:revision>8</cp:revision>
  <dcterms:created xsi:type="dcterms:W3CDTF">2019-05-25T11:53:35Z</dcterms:created>
  <dcterms:modified xsi:type="dcterms:W3CDTF">2019-05-25T13:50:04Z</dcterms:modified>
</cp:coreProperties>
</file>