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1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94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05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9178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9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9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26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7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D9F5-B775-412D-BE51-C91DC050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07" y="1115256"/>
            <a:ext cx="8290886" cy="1628888"/>
          </a:xfrm>
        </p:spPr>
        <p:txBody>
          <a:bodyPr/>
          <a:lstStyle/>
          <a:p>
            <a:r>
              <a:rPr lang="de-DE" b="1" dirty="0"/>
              <a:t>Comment Sense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D93D53-3B9C-480A-A330-232E3E61C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04" y="5867628"/>
            <a:ext cx="10412649" cy="371668"/>
          </a:xfrm>
        </p:spPr>
        <p:txBody>
          <a:bodyPr>
            <a:normAutofit/>
          </a:bodyPr>
          <a:lstStyle/>
          <a:p>
            <a:r>
              <a:rPr lang="de-DE" sz="1600" dirty="0"/>
              <a:t>Von Arthur, Shane, Nikolas, Georg, Lukas, Niclas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F43D86-4EF3-4E26-8A5F-799EFD10D07B}"/>
              </a:ext>
            </a:extLst>
          </p:cNvPr>
          <p:cNvSpPr txBox="1"/>
          <p:nvPr/>
        </p:nvSpPr>
        <p:spPr>
          <a:xfrm>
            <a:off x="3195961" y="3311371"/>
            <a:ext cx="484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Kommentare auf jeder Website</a:t>
            </a:r>
          </a:p>
        </p:txBody>
      </p:sp>
    </p:spTree>
    <p:extLst>
      <p:ext uri="{BB962C8B-B14F-4D97-AF65-F5344CB8AC3E}">
        <p14:creationId xmlns:p14="http://schemas.microsoft.com/office/powerpoint/2010/main" val="9260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C2CF1-1912-4ADE-895B-5763E0D8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85" y="609601"/>
            <a:ext cx="4973453" cy="1400530"/>
          </a:xfrm>
        </p:spPr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D443D-1BBA-4B97-BDE1-B3637FAF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eigentlich “Comment Sense“?</a:t>
            </a:r>
          </a:p>
          <a:p>
            <a:r>
              <a:rPr lang="de-DE" dirty="0"/>
              <a:t>Was ist die Idee dahinter?</a:t>
            </a:r>
          </a:p>
          <a:p>
            <a:r>
              <a:rPr lang="de-DE" dirty="0"/>
              <a:t>Vorteile für “Comment Sense“ Nutzer</a:t>
            </a:r>
          </a:p>
          <a:p>
            <a:r>
              <a:rPr lang="de-DE" dirty="0"/>
              <a:t>Verwendete Technologien</a:t>
            </a:r>
          </a:p>
          <a:p>
            <a:endParaRPr lang="de-DE" dirty="0"/>
          </a:p>
          <a:p>
            <a:pPr marL="0" indent="0">
              <a:buNone/>
            </a:pPr>
            <a:endParaRPr lang="de-DE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65108-D222-4E33-B619-3C0BE852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1493" cy="1400530"/>
          </a:xfrm>
        </p:spPr>
        <p:txBody>
          <a:bodyPr/>
          <a:lstStyle/>
          <a:p>
            <a:r>
              <a:rPr lang="de-DE" sz="4400" b="1" dirty="0"/>
              <a:t>Was ist eigentlich “Comment Sense“?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C0A07-389C-4E09-B06E-D4ACC3CE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9611"/>
            <a:ext cx="8946541" cy="4195481"/>
          </a:xfrm>
        </p:spPr>
        <p:txBody>
          <a:bodyPr/>
          <a:lstStyle/>
          <a:p>
            <a:r>
              <a:rPr lang="de-DE" sz="2400" dirty="0"/>
              <a:t>Browser Plugin zum Kommentieren von Webseiten</a:t>
            </a:r>
          </a:p>
          <a:p>
            <a:r>
              <a:rPr lang="de-DE" sz="2400" dirty="0"/>
              <a:t>Bildet eine </a:t>
            </a:r>
            <a:r>
              <a:rPr lang="de-DE" sz="2400" dirty="0" err="1"/>
              <a:t>Meta</a:t>
            </a:r>
            <a:r>
              <a:rPr lang="de-DE" sz="2400" dirty="0"/>
              <a:t> Ebene </a:t>
            </a:r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5DB928-9DA6-44F7-98D4-E17123B0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09" y="3713359"/>
            <a:ext cx="2899015" cy="28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537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10F9E-4AB9-4544-9472-21889CD5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042" y="609601"/>
            <a:ext cx="9404723" cy="1400530"/>
          </a:xfrm>
        </p:spPr>
        <p:txBody>
          <a:bodyPr/>
          <a:lstStyle/>
          <a:p>
            <a:r>
              <a:rPr lang="de-DE" sz="4400" b="1" dirty="0"/>
              <a:t>Was ist die Idee dahinter?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B667C-ED29-4418-931A-8ED0B374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Die Grundidee ist ein Add-on zu seinem Browser (zurzeit nur Chrome) hinzufügen zu können und somit auf den verschiedenen Webseiten Kommentare zu schreiben</a:t>
            </a:r>
          </a:p>
          <a:p>
            <a:r>
              <a:rPr lang="de-DE" sz="2400" dirty="0"/>
              <a:t>Chrome und Firefox Nutzer werden später miteinander Kommentare schreiben und Empfangen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107BD0-5A97-4385-822B-59ADC648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95" y="4852386"/>
            <a:ext cx="1219200" cy="1219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BDAAD0-7B34-415F-82BB-F435FCD6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91" y="4871436"/>
            <a:ext cx="1219200" cy="1181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92FB5F-739F-4A5A-8F17-5C61B79D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4595">
            <a:off x="9986770" y="3286178"/>
            <a:ext cx="1728960" cy="172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4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34859F-8AF2-47C6-B88F-F69FB2508596}"/>
              </a:ext>
            </a:extLst>
          </p:cNvPr>
          <p:cNvSpPr txBox="1"/>
          <p:nvPr/>
        </p:nvSpPr>
        <p:spPr>
          <a:xfrm>
            <a:off x="1192088" y="742766"/>
            <a:ext cx="10275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Vorteile für “Comment Sense“ Nutzer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1F4D803-5065-4DFC-9FAC-6DE7DA61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56" y="1919753"/>
            <a:ext cx="8946541" cy="4195481"/>
          </a:xfrm>
        </p:spPr>
        <p:txBody>
          <a:bodyPr/>
          <a:lstStyle/>
          <a:p>
            <a:r>
              <a:rPr lang="de-DE" dirty="0"/>
              <a:t>Feedback hinterlassen</a:t>
            </a:r>
          </a:p>
          <a:p>
            <a:r>
              <a:rPr lang="de-DE" dirty="0"/>
              <a:t>Man nicht mehr auf die Kommentarfelder der Webseiten angewiesen ist (wenn überhaupt Kommentarfelder vorhanden sind)</a:t>
            </a:r>
          </a:p>
          <a:p>
            <a:r>
              <a:rPr lang="de-DE" dirty="0"/>
              <a:t>Unabhängigkeit</a:t>
            </a:r>
          </a:p>
          <a:p>
            <a:r>
              <a:rPr lang="de-DE" dirty="0"/>
              <a:t>Austausch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07042-6D47-41DA-8D41-161C4E6E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74" y="4172939"/>
            <a:ext cx="2253841" cy="22538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D8856A-645F-40CB-B793-9C8EA293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19" y="4112103"/>
            <a:ext cx="1559988" cy="15599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CF9C9B-1FAA-43C1-A299-5F43C420D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363" y="4142310"/>
            <a:ext cx="1972924" cy="19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31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89E3-1F47-480F-B17D-CC39A41A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23" y="519223"/>
            <a:ext cx="9404723" cy="1400530"/>
          </a:xfrm>
        </p:spPr>
        <p:txBody>
          <a:bodyPr/>
          <a:lstStyle/>
          <a:p>
            <a:r>
              <a:rPr lang="de-DE" sz="4400" b="1" dirty="0"/>
              <a:t>Verwendete Technologien</a:t>
            </a:r>
            <a:br>
              <a:rPr lang="de-DE" sz="4400" b="1" dirty="0"/>
            </a:br>
            <a:endParaRPr lang="de-DE" sz="4400" b="1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D2BF7D0-8E7E-4BD4-BAE8-AB8764363FD0}"/>
              </a:ext>
            </a:extLst>
          </p:cNvPr>
          <p:cNvSpPr txBox="1">
            <a:spLocks/>
          </p:cNvSpPr>
          <p:nvPr/>
        </p:nvSpPr>
        <p:spPr>
          <a:xfrm>
            <a:off x="1237956" y="207215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2400" dirty="0"/>
              <a:t>JavaScript Font-End</a:t>
            </a:r>
          </a:p>
          <a:p>
            <a:r>
              <a:rPr lang="de-DE" sz="2400" dirty="0"/>
              <a:t>SQLite Datenbanksystem</a:t>
            </a:r>
          </a:p>
          <a:p>
            <a:r>
              <a:rPr lang="de-DE" sz="2400" dirty="0"/>
              <a:t>Rest-API (C++)</a:t>
            </a:r>
          </a:p>
          <a:p>
            <a:r>
              <a:rPr lang="de-DE" sz="2400" dirty="0"/>
              <a:t>Photoshop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8B7180-D1BA-4708-8832-24054D26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47" y="1919753"/>
            <a:ext cx="1219200" cy="1219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11700CE-048E-418B-89A0-CDD124B9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345" y="4021932"/>
            <a:ext cx="1219200" cy="121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975AC2-F6AE-4DB8-B6EC-611ABAE8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484" y="416989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13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139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Comment Sense</vt:lpstr>
      <vt:lpstr>Inhaltsverzeichnis</vt:lpstr>
      <vt:lpstr>Was ist eigentlich “Comment Sense“?</vt:lpstr>
      <vt:lpstr>Was ist die Idee dahinter?</vt:lpstr>
      <vt:lpstr>PowerPoint-Präsentation</vt:lpstr>
      <vt:lpstr>Verwendete Technologien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Sense</dc:title>
  <dc:creator>Shane Stürkat</dc:creator>
  <cp:lastModifiedBy>Shane Stürkat</cp:lastModifiedBy>
  <cp:revision>16</cp:revision>
  <dcterms:created xsi:type="dcterms:W3CDTF">2018-10-20T17:16:46Z</dcterms:created>
  <dcterms:modified xsi:type="dcterms:W3CDTF">2018-10-20T20:26:13Z</dcterms:modified>
</cp:coreProperties>
</file>