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8"/>
  </p:notesMasterIdLst>
  <p:sldIdLst>
    <p:sldId id="256" r:id="rId2"/>
    <p:sldId id="261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52885-B44E-43C0-BD1A-0E4F346AC204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47B02-EECD-4402-9B01-5A16A9E3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20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ddddd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47B02-EECD-4402-9B01-5A16A9E31C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75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47B02-EECD-4402-9B01-5A16A9E31C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9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794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051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9178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9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94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426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71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4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9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5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6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7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7D9F5-B775-412D-BE51-C91DC0501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557" y="1124587"/>
            <a:ext cx="8290886" cy="1628888"/>
          </a:xfrm>
        </p:spPr>
        <p:txBody>
          <a:bodyPr/>
          <a:lstStyle/>
          <a:p>
            <a:r>
              <a:rPr lang="de-DE" b="1" dirty="0"/>
              <a:t>Comment Sense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D93D53-3B9C-480A-A330-232E3E61C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04" y="5867628"/>
            <a:ext cx="10412649" cy="371668"/>
          </a:xfrm>
        </p:spPr>
        <p:txBody>
          <a:bodyPr>
            <a:normAutofit/>
          </a:bodyPr>
          <a:lstStyle/>
          <a:p>
            <a:r>
              <a:rPr lang="de-DE" sz="1600" dirty="0"/>
              <a:t>Von Arthur, Shane, Nikolas, Georg, Lukas, Niclas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F43D86-4EF3-4E26-8A5F-799EFD10D07B}"/>
              </a:ext>
            </a:extLst>
          </p:cNvPr>
          <p:cNvSpPr txBox="1"/>
          <p:nvPr/>
        </p:nvSpPr>
        <p:spPr>
          <a:xfrm>
            <a:off x="3373242" y="3339363"/>
            <a:ext cx="4847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Kommentare auf jeder Website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37E498B-13D9-4BB6-A6E9-17DA51864D4A}"/>
              </a:ext>
            </a:extLst>
          </p:cNvPr>
          <p:cNvSpPr txBox="1"/>
          <p:nvPr/>
        </p:nvSpPr>
        <p:spPr>
          <a:xfrm>
            <a:off x="10555549" y="326316"/>
            <a:ext cx="6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609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25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C2CF1-1912-4ADE-895B-5763E0D8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774" y="609601"/>
            <a:ext cx="4973453" cy="1400530"/>
          </a:xfrm>
        </p:spPr>
        <p:txBody>
          <a:bodyPr/>
          <a:lstStyle/>
          <a:p>
            <a:r>
              <a:rPr lang="de-DE" b="1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D443D-1BBA-4B97-BDE1-B3637FAF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7" y="2183546"/>
            <a:ext cx="8946541" cy="4195481"/>
          </a:xfrm>
        </p:spPr>
        <p:txBody>
          <a:bodyPr/>
          <a:lstStyle/>
          <a:p>
            <a:r>
              <a:rPr lang="de-DE" dirty="0"/>
              <a:t>Was ist eigentlich “Comment Sense“?</a:t>
            </a:r>
          </a:p>
          <a:p>
            <a:r>
              <a:rPr lang="de-DE" dirty="0"/>
              <a:t>Was ist die Idee dahinter?</a:t>
            </a:r>
          </a:p>
          <a:p>
            <a:r>
              <a:rPr lang="de-DE" dirty="0"/>
              <a:t>Vorteile für “Comment Sense“ Nutzer</a:t>
            </a:r>
          </a:p>
          <a:p>
            <a:r>
              <a:rPr lang="de-DE" dirty="0"/>
              <a:t>Verwendete Technologien</a:t>
            </a:r>
          </a:p>
          <a:p>
            <a:endParaRPr lang="de-DE" dirty="0"/>
          </a:p>
          <a:p>
            <a:pPr marL="0" indent="0">
              <a:buNone/>
            </a:pPr>
            <a:endParaRPr lang="de-DE" b="1" i="1" dirty="0">
              <a:solidFill>
                <a:srgbClr val="FF000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85D800-DCD4-41C5-9B00-F188523DB2AB}"/>
              </a:ext>
            </a:extLst>
          </p:cNvPr>
          <p:cNvSpPr txBox="1"/>
          <p:nvPr/>
        </p:nvSpPr>
        <p:spPr>
          <a:xfrm>
            <a:off x="10555549" y="326316"/>
            <a:ext cx="6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66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65108-D222-4E33-B619-3C0BE852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17" y="532472"/>
            <a:ext cx="10921493" cy="1400530"/>
          </a:xfrm>
        </p:spPr>
        <p:txBody>
          <a:bodyPr/>
          <a:lstStyle/>
          <a:p>
            <a:r>
              <a:rPr lang="de-DE" sz="4000" b="1" dirty="0"/>
              <a:t>Was ist eigentlich “Comment Sense“?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C0A07-389C-4E09-B06E-D4ACC3CE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9611"/>
            <a:ext cx="8946541" cy="4195481"/>
          </a:xfrm>
        </p:spPr>
        <p:txBody>
          <a:bodyPr/>
          <a:lstStyle/>
          <a:p>
            <a:r>
              <a:rPr lang="de-DE" sz="2400" dirty="0"/>
              <a:t>Browser Plugin zum Kommentieren von Webseiten</a:t>
            </a:r>
          </a:p>
          <a:p>
            <a:r>
              <a:rPr lang="de-DE" sz="2400" dirty="0"/>
              <a:t>Bildet eine </a:t>
            </a:r>
            <a:r>
              <a:rPr lang="de-DE" sz="2400" dirty="0" err="1"/>
              <a:t>Meta</a:t>
            </a:r>
            <a:r>
              <a:rPr lang="de-DE" sz="2400" dirty="0"/>
              <a:t> Ebene </a:t>
            </a:r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5DB928-9DA6-44F7-98D4-E17123B0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109" y="3713359"/>
            <a:ext cx="2899015" cy="28990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F8AF9FC-55E5-4A88-AAA6-A29E79D480E8}"/>
              </a:ext>
            </a:extLst>
          </p:cNvPr>
          <p:cNvSpPr txBox="1"/>
          <p:nvPr/>
        </p:nvSpPr>
        <p:spPr>
          <a:xfrm>
            <a:off x="10555549" y="326316"/>
            <a:ext cx="6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365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10F9E-4AB9-4544-9472-21889CD5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042" y="609601"/>
            <a:ext cx="9404723" cy="1400530"/>
          </a:xfrm>
        </p:spPr>
        <p:txBody>
          <a:bodyPr/>
          <a:lstStyle/>
          <a:p>
            <a:r>
              <a:rPr lang="de-DE" sz="4400" b="1" dirty="0"/>
              <a:t>Was ist die Idee dahinter?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B667C-ED29-4418-931A-8ED0B374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de-DE" sz="2400" dirty="0"/>
              <a:t>Ein Add-on um auf Webseiten Kommentare zu schreiben</a:t>
            </a:r>
          </a:p>
          <a:p>
            <a:r>
              <a:rPr lang="de-DE" sz="2400" dirty="0"/>
              <a:t>Chrome und Firefox Nutzer werden später miteinander Kommentare schreiben und Empfangen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107BD0-5A97-4385-822B-59ADC648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99" y="4600460"/>
            <a:ext cx="1219200" cy="1219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FBDAAD0-7B34-415F-82BB-F435FCD69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737" y="4638560"/>
            <a:ext cx="1219200" cy="1181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92FB5F-739F-4A5A-8F17-5C61B79DA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5735">
            <a:off x="9691069" y="3407476"/>
            <a:ext cx="1728960" cy="172896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E41E2F-5976-452E-B7DB-D874BCAF5B1F}"/>
              </a:ext>
            </a:extLst>
          </p:cNvPr>
          <p:cNvSpPr txBox="1"/>
          <p:nvPr/>
        </p:nvSpPr>
        <p:spPr>
          <a:xfrm>
            <a:off x="10555549" y="326316"/>
            <a:ext cx="6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15444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34859F-8AF2-47C6-B88F-F69FB2508596}"/>
              </a:ext>
            </a:extLst>
          </p:cNvPr>
          <p:cNvSpPr txBox="1"/>
          <p:nvPr/>
        </p:nvSpPr>
        <p:spPr>
          <a:xfrm>
            <a:off x="1119953" y="557148"/>
            <a:ext cx="9435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Vorteile für “Comment Sense“ Nutzer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1F4D803-5065-4DFC-9FAC-6DE7DA61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56" y="1919753"/>
            <a:ext cx="8946541" cy="4195481"/>
          </a:xfrm>
        </p:spPr>
        <p:txBody>
          <a:bodyPr/>
          <a:lstStyle/>
          <a:p>
            <a:r>
              <a:rPr lang="de-DE" dirty="0"/>
              <a:t>Feedback hinterlassen</a:t>
            </a:r>
          </a:p>
          <a:p>
            <a:r>
              <a:rPr lang="de-DE" dirty="0"/>
              <a:t>Man nicht mehr auf die Kommentarfelder der Webseiten angewiesen ist (wenn überhaupt Kommentarfelder vorhanden sind)</a:t>
            </a:r>
          </a:p>
          <a:p>
            <a:r>
              <a:rPr lang="de-DE" dirty="0"/>
              <a:t>Unabhängigkeit</a:t>
            </a:r>
          </a:p>
          <a:p>
            <a:r>
              <a:rPr lang="de-DE" dirty="0"/>
              <a:t>Austausch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C07042-6D47-41DA-8D41-161C4E6E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174" y="4172939"/>
            <a:ext cx="2253841" cy="22538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D8856A-645F-40CB-B793-9C8EA293B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19" y="4112103"/>
            <a:ext cx="1559988" cy="15599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CCF9C9B-1FAA-43C1-A299-5F43C420D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363" y="4142310"/>
            <a:ext cx="1972924" cy="19729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B2BC9E8-7661-4AFB-A340-D06E1F8EC16D}"/>
              </a:ext>
            </a:extLst>
          </p:cNvPr>
          <p:cNvSpPr txBox="1"/>
          <p:nvPr/>
        </p:nvSpPr>
        <p:spPr>
          <a:xfrm>
            <a:off x="10555549" y="326316"/>
            <a:ext cx="6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968131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89E3-1F47-480F-B17D-CC39A41A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23" y="519223"/>
            <a:ext cx="9404723" cy="1400530"/>
          </a:xfrm>
        </p:spPr>
        <p:txBody>
          <a:bodyPr/>
          <a:lstStyle/>
          <a:p>
            <a:r>
              <a:rPr lang="de-DE" sz="4400" b="1" dirty="0"/>
              <a:t>Verwendete Technologien</a:t>
            </a:r>
            <a:br>
              <a:rPr lang="de-DE" sz="4400" b="1" dirty="0"/>
            </a:br>
            <a:endParaRPr lang="de-DE" sz="4400" b="1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D2BF7D0-8E7E-4BD4-BAE8-AB8764363FD0}"/>
              </a:ext>
            </a:extLst>
          </p:cNvPr>
          <p:cNvSpPr txBox="1">
            <a:spLocks/>
          </p:cNvSpPr>
          <p:nvPr/>
        </p:nvSpPr>
        <p:spPr>
          <a:xfrm>
            <a:off x="1237956" y="207215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2400" dirty="0"/>
              <a:t>JavaScript Font-End</a:t>
            </a:r>
          </a:p>
          <a:p>
            <a:r>
              <a:rPr lang="de-DE" sz="2400" dirty="0"/>
              <a:t>SQLite Datenbanksystem</a:t>
            </a:r>
          </a:p>
          <a:p>
            <a:r>
              <a:rPr lang="de-DE" sz="2400" dirty="0"/>
              <a:t>Rest-API (C++)</a:t>
            </a:r>
          </a:p>
          <a:p>
            <a:r>
              <a:rPr lang="de-DE" sz="2400" dirty="0"/>
              <a:t>Photoshop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8B7180-D1BA-4708-8832-24054D26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263" y="1788507"/>
            <a:ext cx="1219200" cy="1219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11700CE-048E-418B-89A0-CDD124B9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97" y="4169893"/>
            <a:ext cx="1219200" cy="121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D975AC2-F6AE-4DB8-B6EC-611ABAE85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847" y="3429000"/>
            <a:ext cx="1219200" cy="12192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38A0DB9-0E35-4E0E-B52A-569C91553B5D}"/>
              </a:ext>
            </a:extLst>
          </p:cNvPr>
          <p:cNvSpPr txBox="1"/>
          <p:nvPr/>
        </p:nvSpPr>
        <p:spPr>
          <a:xfrm>
            <a:off x="10555549" y="326316"/>
            <a:ext cx="6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7232134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131</Words>
  <Application>Microsoft Office PowerPoint</Application>
  <PresentationFormat>Breitbild</PresentationFormat>
  <Paragraphs>35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Comment Sense</vt:lpstr>
      <vt:lpstr>Inhaltsverzeichnis</vt:lpstr>
      <vt:lpstr>Was ist eigentlich “Comment Sense“?</vt:lpstr>
      <vt:lpstr>Was ist die Idee dahinter?</vt:lpstr>
      <vt:lpstr>PowerPoint-Präsentation</vt:lpstr>
      <vt:lpstr>Verwendete Technologien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Sense</dc:title>
  <dc:creator>Shane Stürkat</dc:creator>
  <cp:lastModifiedBy>Shane Stürkat</cp:lastModifiedBy>
  <cp:revision>21</cp:revision>
  <dcterms:created xsi:type="dcterms:W3CDTF">2018-10-20T17:16:46Z</dcterms:created>
  <dcterms:modified xsi:type="dcterms:W3CDTF">2018-10-21T07:57:38Z</dcterms:modified>
</cp:coreProperties>
</file>