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9" r:id="rId5"/>
    <p:sldId id="258" r:id="rId6"/>
    <p:sldId id="264" r:id="rId7"/>
    <p:sldId id="263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577"/>
  </p:normalViewPr>
  <p:slideViewPr>
    <p:cSldViewPr snapToGrid="0">
      <p:cViewPr varScale="1">
        <p:scale>
          <a:sx n="116" d="100"/>
          <a:sy n="11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62202-ABAF-5648-8CF7-B59191A9FCD7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8BB-8550-7148-AE60-5FD0BC9648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educational</a:t>
            </a:r>
            <a:r>
              <a:rPr lang="de-DE" dirty="0"/>
              <a:t> </a:t>
            </a:r>
            <a:r>
              <a:rPr lang="de-DE" dirty="0" err="1"/>
              <a:t>researches</a:t>
            </a:r>
            <a:r>
              <a:rPr lang="de-DE" dirty="0"/>
              <a:t> </a:t>
            </a:r>
            <a:r>
              <a:rPr lang="de-DE" dirty="0" err="1"/>
              <a:t>oer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988BB-8550-7148-AE60-5FD0BC96487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1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52CB-7A74-010D-E21C-8B384BF2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3688-D745-6F84-FB72-F5C1D9A42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F888-51F9-CBA1-9190-8B2C8E85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F2AC-9D39-D633-09F7-AABA1862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CC8C-5A61-40E3-0D92-73E1227D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41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234-967D-1F11-86D9-5826244F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DF7B7-261D-857E-DA26-06C67CA78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F2E2-F0D8-B221-785D-C5B38600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A364-5701-AF74-9F7A-E66052F8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1F5C-434B-9FEE-4602-DCFD0A4B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FAF66-3ABC-8118-1326-00E4BE0EF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11889-CE67-4E52-2EFF-8D301B6D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49D2-2140-DF93-5A39-77542F30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85A4-35D9-4DE7-82CA-2045398E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787E-FB89-3D71-1F64-7F65159D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4A3D-BD8A-0DAF-CF50-20A73EAB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527C-FA0B-74F6-E50E-2345B0DD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64FC-C864-4322-0B70-6EFAC1E6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A4FA-97F3-3471-F0EF-2015C035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DB75-DEE8-BB9B-C6B4-3E5FAAC6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64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6EB1-198E-2F80-E171-8C536BFB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B739-2D76-3771-BD84-BCF5E0467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9BFA-D0E6-9D20-AEC9-0608F277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63AB-0AB4-447F-1CAD-085F0E94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FB18-2DC9-73ED-3E57-14B51181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0740-3F1D-1303-A619-25B01A8F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1335-1CD9-6EAB-6589-DDCBD7714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8BCA6-BFB5-A0A5-574E-ED63EF622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53BC9-42C0-F840-E01E-B6A24D1E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2B6C-C8B5-A8B3-3EBF-C4E7DDA6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0ACC-5184-6083-867B-EF42284A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B1E-FE54-1572-4E9E-A6E86D8C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EF9E1-1ADC-F299-3CEE-5E39121F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2233E-B911-17F4-540F-EFD93C843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0E57C-92D2-CCBD-3011-96F26BA07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37D7D-74D9-9D02-4525-88F3EE204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7A37B-AA43-0295-8529-4F4CA22A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E2FD0-F501-5284-B0F2-2952701C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07DA2-11DE-E395-8994-11FB96CC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D11-A651-6BBE-AA2F-ED6E25F4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5D79A-3340-933C-5460-E995541B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6D881-2775-EF2D-AF81-309AF5B2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38396-B9A1-CA96-B275-E55F91FD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ED6A5-74BC-0192-CB02-8E8CA015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C83FC-D11B-8B87-3BA7-60BE8734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0ACDE-3855-9812-FC54-5CEBDF24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0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0CC2-7090-8F30-FBF2-17C50EA3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6822-C3CD-C5D0-9079-5A8DBE0D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84455-84BC-6180-6B1E-56B0E1E64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D405B-1902-5FED-7E9D-08A2A61C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6FCF6-01CD-35BB-5AF9-FFC1EF1A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145D1-7506-CF65-EBFA-3E8F095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3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96B8-4320-8384-5964-AA0CC89E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BE68E-B259-5990-7174-4339B4941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D212B-C7BD-C7EB-8D77-96FFC18F7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2727-7551-3BD1-F9AD-B9E5CDAE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52227-213A-8F38-6069-52D722A3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3C2E8-0763-5A7B-B210-80D0D363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3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D05D0-0627-292A-7BAA-D89979EB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24F5-C421-37E5-53F1-AA84D201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51C3-92BF-1522-8727-8B45E79B8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4208-7458-504D-A1D7-CCF11116401A}" type="datetimeFigureOut">
              <a:rPr lang="de-DE" smtClean="0"/>
              <a:t>09.10.22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3274-D681-FC59-45AC-E894A62B6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C104-6218-0A1A-AAB2-095A9F82D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315E-A777-D040-8706-A7473B354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80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534-49A6-BB34-4D3B-965B6737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BA407-B6FC-7A23-96DD-6D4A14D41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Make the past you proud</a:t>
            </a:r>
          </a:p>
        </p:txBody>
      </p:sp>
    </p:spTree>
    <p:extLst>
      <p:ext uri="{BB962C8B-B14F-4D97-AF65-F5344CB8AC3E}">
        <p14:creationId xmlns:p14="http://schemas.microsoft.com/office/powerpoint/2010/main" val="27031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C3FB-896E-C9C9-02D2-9A01B051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werden wir noch umsetzen?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649A-82D7-A315-669B-2C6D96A0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Die Einbettung von Videos</a:t>
            </a:r>
          </a:p>
          <a:p>
            <a:pPr>
              <a:lnSpc>
                <a:spcPct val="150000"/>
              </a:lnSpc>
            </a:pPr>
            <a:r>
              <a:rPr lang="de-DE" dirty="0"/>
              <a:t>Ein Forum</a:t>
            </a:r>
          </a:p>
          <a:p>
            <a:pPr>
              <a:lnSpc>
                <a:spcPct val="150000"/>
              </a:lnSpc>
            </a:pPr>
            <a:r>
              <a:rPr lang="de-DE" dirty="0"/>
              <a:t>Einen Kalender für Events</a:t>
            </a:r>
          </a:p>
        </p:txBody>
      </p:sp>
    </p:spTree>
    <p:extLst>
      <p:ext uri="{BB962C8B-B14F-4D97-AF65-F5344CB8AC3E}">
        <p14:creationId xmlns:p14="http://schemas.microsoft.com/office/powerpoint/2010/main" val="14575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97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B49-4728-33A8-42BE-091B248B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39E3-EB0D-FAFA-7889-B14BBFE5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Milli - Layout</a:t>
            </a:r>
          </a:p>
          <a:p>
            <a:pPr>
              <a:lnSpc>
                <a:spcPct val="150000"/>
              </a:lnSpc>
            </a:pPr>
            <a:r>
              <a:rPr lang="de-DE" dirty="0"/>
              <a:t>Bao - Frontend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Mylla</a:t>
            </a:r>
            <a:r>
              <a:rPr lang="de-DE" dirty="0"/>
              <a:t> - Design und Branding</a:t>
            </a:r>
          </a:p>
          <a:p>
            <a:pPr>
              <a:lnSpc>
                <a:spcPct val="150000"/>
              </a:lnSpc>
            </a:pPr>
            <a:r>
              <a:rPr lang="de-DE" dirty="0"/>
              <a:t>Laura - Backend</a:t>
            </a:r>
          </a:p>
        </p:txBody>
      </p:sp>
    </p:spTree>
    <p:extLst>
      <p:ext uri="{BB962C8B-B14F-4D97-AF65-F5344CB8AC3E}">
        <p14:creationId xmlns:p14="http://schemas.microsoft.com/office/powerpoint/2010/main" val="224851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2F18-3EC7-797F-B28C-772BEFA1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Technologien</a:t>
            </a:r>
          </a:p>
        </p:txBody>
      </p:sp>
      <p:pic>
        <p:nvPicPr>
          <p:cNvPr id="1026" name="Picture 2" descr="Bootstrap (Framework) – Wikipedia">
            <a:extLst>
              <a:ext uri="{FF2B5EF4-FFF2-40B4-BE49-F238E27FC236}">
                <a16:creationId xmlns:a16="http://schemas.microsoft.com/office/drawing/2014/main" id="{6455E953-BCD1-1B3A-2748-83A8E752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4867801"/>
            <a:ext cx="1360271" cy="108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5 – Wikipedia">
            <a:extLst>
              <a:ext uri="{FF2B5EF4-FFF2-40B4-BE49-F238E27FC236}">
                <a16:creationId xmlns:a16="http://schemas.microsoft.com/office/drawing/2014/main" id="{5F8D0876-8178-C481-8090-F84C9306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628490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scading Style Sheets – Wikipedia">
            <a:extLst>
              <a:ext uri="{FF2B5EF4-FFF2-40B4-BE49-F238E27FC236}">
                <a16:creationId xmlns:a16="http://schemas.microsoft.com/office/drawing/2014/main" id="{D519B113-9597-5B85-25DE-ACB44D2C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79" y="2635547"/>
            <a:ext cx="120848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Js Logo - Kostenlose Vektorgrafik auf Pixabay">
            <a:extLst>
              <a:ext uri="{FF2B5EF4-FFF2-40B4-BE49-F238E27FC236}">
                <a16:creationId xmlns:a16="http://schemas.microsoft.com/office/drawing/2014/main" id="{817936DB-8375-5649-2D05-23486D3F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3" y="4736699"/>
            <a:ext cx="1345806" cy="13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.js – Wikipedia">
            <a:extLst>
              <a:ext uri="{FF2B5EF4-FFF2-40B4-BE49-F238E27FC236}">
                <a16:creationId xmlns:a16="http://schemas.microsoft.com/office/drawing/2014/main" id="{D751E126-A914-142A-20BA-1B4DD934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376" y="2537599"/>
            <a:ext cx="216723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express.js works - Understanding the internals of the express library ⚙️">
            <a:extLst>
              <a:ext uri="{FF2B5EF4-FFF2-40B4-BE49-F238E27FC236}">
                <a16:creationId xmlns:a16="http://schemas.microsoft.com/office/drawing/2014/main" id="{7EDF0AF4-7F52-846D-43FD-A9133371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31" y="4063288"/>
            <a:ext cx="2635747" cy="109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QLite – Wikipedia">
            <a:extLst>
              <a:ext uri="{FF2B5EF4-FFF2-40B4-BE49-F238E27FC236}">
                <a16:creationId xmlns:a16="http://schemas.microsoft.com/office/drawing/2014/main" id="{764BE9C1-E15D-CBA7-5DD2-68C54BF2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31" y="4832585"/>
            <a:ext cx="2635747" cy="124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18F034-85CD-9EB9-5F7E-B87FDC87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910" y="1725864"/>
            <a:ext cx="19050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Frontend: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FD346-15ED-8078-1A67-D86014ECCCEF}"/>
              </a:ext>
            </a:extLst>
          </p:cNvPr>
          <p:cNvSpPr txBox="1">
            <a:spLocks/>
          </p:cNvSpPr>
          <p:nvPr/>
        </p:nvSpPr>
        <p:spPr>
          <a:xfrm>
            <a:off x="8203720" y="1718381"/>
            <a:ext cx="1905000" cy="56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Backend:</a:t>
            </a:r>
          </a:p>
        </p:txBody>
      </p:sp>
    </p:spTree>
    <p:extLst>
      <p:ext uri="{BB962C8B-B14F-4D97-AF65-F5344CB8AC3E}">
        <p14:creationId xmlns:p14="http://schemas.microsoft.com/office/powerpoint/2010/main" val="29580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DBD4-EB7E-27DF-8FCE-29A1E60F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334E-FD33-0E77-7709-07BFED8A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Erklärung in der Schule nicht verstanden</a:t>
            </a:r>
          </a:p>
          <a:p>
            <a:pPr>
              <a:lnSpc>
                <a:spcPct val="150000"/>
              </a:lnSpc>
            </a:pPr>
            <a:r>
              <a:rPr lang="de-DE" dirty="0"/>
              <a:t>Unterricht verpasst</a:t>
            </a:r>
          </a:p>
          <a:p>
            <a:pPr>
              <a:lnSpc>
                <a:spcPct val="150000"/>
              </a:lnSpc>
            </a:pPr>
            <a:r>
              <a:rPr lang="de-DE" dirty="0"/>
              <a:t>Unterrichtsstoff vor dem Test wiederholen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94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DBD4-EB7E-27DF-8FCE-29A1E60F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Unsere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334E-FD33-0E77-7709-07BFED8A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Lernvideos</a:t>
            </a:r>
          </a:p>
          <a:p>
            <a:pPr>
              <a:lnSpc>
                <a:spcPct val="150000"/>
              </a:lnSpc>
            </a:pPr>
            <a:r>
              <a:rPr lang="de-DE" dirty="0"/>
              <a:t>Arbeitsblätter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Nachhilfe</a:t>
            </a:r>
          </a:p>
          <a:p>
            <a:pPr>
              <a:lnSpc>
                <a:spcPct val="150000"/>
              </a:lnSpc>
            </a:pPr>
            <a:r>
              <a:rPr lang="de-DE" dirty="0"/>
              <a:t>Online Foren</a:t>
            </a:r>
          </a:p>
          <a:p>
            <a:pPr>
              <a:lnSpc>
                <a:spcPct val="150000"/>
              </a:lnSpc>
            </a:pPr>
            <a:r>
              <a:rPr lang="de-DE" dirty="0"/>
              <a:t>Netzwerk für Veranstaltungen</a:t>
            </a:r>
          </a:p>
        </p:txBody>
      </p:sp>
    </p:spTree>
    <p:extLst>
      <p:ext uri="{BB962C8B-B14F-4D97-AF65-F5344CB8AC3E}">
        <p14:creationId xmlns:p14="http://schemas.microsoft.com/office/powerpoint/2010/main" val="423815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6A59-C8FB-6462-6070-AF982AD4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168C-19E8-17BB-9AEF-B700B776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upload</a:t>
            </a:r>
            <a:r>
              <a:rPr lang="de-DE" dirty="0"/>
              <a:t> </a:t>
            </a:r>
          </a:p>
          <a:p>
            <a:r>
              <a:rPr lang="de-DE" dirty="0"/>
              <a:t>File </a:t>
            </a:r>
            <a:r>
              <a:rPr lang="de-DE" dirty="0" err="1"/>
              <a:t>download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7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ECF2EA-6B92-26C1-5882-D4F47B411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0" b="2516"/>
          <a:stretch/>
        </p:blipFill>
        <p:spPr>
          <a:xfrm>
            <a:off x="838800" y="608400"/>
            <a:ext cx="10515600" cy="56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34AB7-D280-D6BF-5EE1-99F94DD2B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1414"/>
          <a:stretch/>
        </p:blipFill>
        <p:spPr>
          <a:xfrm>
            <a:off x="838200" y="608400"/>
            <a:ext cx="10515600" cy="57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79</Words>
  <Application>Microsoft Macintosh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LearnIT</vt:lpstr>
      <vt:lpstr>PowerPoint Presentation</vt:lpstr>
      <vt:lpstr>Unser Team</vt:lpstr>
      <vt:lpstr>Technologien</vt:lpstr>
      <vt:lpstr>Das Problem</vt:lpstr>
      <vt:lpstr>Unsere Lösung</vt:lpstr>
      <vt:lpstr>Demonstration</vt:lpstr>
      <vt:lpstr>PowerPoint Presentation</vt:lpstr>
      <vt:lpstr>PowerPoint Presentation</vt:lpstr>
      <vt:lpstr>Was werden wir noch umsetzen?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LearnIT</dc:title>
  <dc:creator>Laura Kribben</dc:creator>
  <cp:lastModifiedBy>Laura Kribben</cp:lastModifiedBy>
  <cp:revision>4</cp:revision>
  <dcterms:created xsi:type="dcterms:W3CDTF">2022-10-08T17:19:43Z</dcterms:created>
  <dcterms:modified xsi:type="dcterms:W3CDTF">2022-10-08T22:00:58Z</dcterms:modified>
</cp:coreProperties>
</file>