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127.0.0.1/Gesundheit_Websit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b="1" u="sng" dirty="0">
                <a:effectLst>
                  <a:outerShdw blurRad="88900" dist="63500" dir="5400000" algn="ctr" rotWithShape="0">
                    <a:schemeClr val="tx1">
                      <a:lumMod val="65000"/>
                      <a:alpha val="90000"/>
                    </a:schemeClr>
                  </a:outerShdw>
                </a:effectLst>
                <a:latin typeface="Calvin" pitchFamily="2" charset="0"/>
              </a:rPr>
              <a:t>GESUNDHEIT!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212" y="4129093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Ausgearbeitet von</a:t>
            </a:r>
          </a:p>
          <a:p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Pablo					Anna</a:t>
            </a:r>
            <a:br>
              <a:rPr lang="de-DE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„“						Paula</a:t>
            </a:r>
            <a:br>
              <a:rPr lang="de-DE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</a:schemeClr>
                </a:solidFill>
              </a:rPr>
              <a:t>Fabian				       … und einigen Mentoren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4212" y="1936834"/>
            <a:ext cx="279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Hatschiii</a:t>
            </a:r>
            <a:r>
              <a:rPr lang="de-DE" sz="2400" dirty="0"/>
              <a:t>…“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84212" y="2932747"/>
            <a:ext cx="341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 für Pollenallergiker</a:t>
            </a:r>
          </a:p>
        </p:txBody>
      </p:sp>
    </p:spTree>
    <p:extLst>
      <p:ext uri="{BB962C8B-B14F-4D97-AF65-F5344CB8AC3E}">
        <p14:creationId xmlns:p14="http://schemas.microsoft.com/office/powerpoint/2010/main" val="2537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Produktionsphase</a:t>
            </a:r>
          </a:p>
        </p:txBody>
      </p:sp>
      <p:pic>
        <p:nvPicPr>
          <p:cNvPr id="7" name="Grafik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574" y="6258187"/>
            <a:ext cx="663426" cy="599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30409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Calvin</vt:lpstr>
      <vt:lpstr>Century Gothic</vt:lpstr>
      <vt:lpstr>Wingdings 3</vt:lpstr>
      <vt:lpstr>Segment</vt:lpstr>
      <vt:lpstr>  GESUNDHEIT! </vt:lpstr>
      <vt:lpstr>Produktionsphase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Hatschiii… GESUNDHEIT! … die Adresse für Allergiker</dc:title>
  <dc:creator>Fabian Allgaier</dc:creator>
  <cp:lastModifiedBy>Fabian Allgaier</cp:lastModifiedBy>
  <cp:revision>6</cp:revision>
  <dcterms:created xsi:type="dcterms:W3CDTF">2016-06-12T00:06:46Z</dcterms:created>
  <dcterms:modified xsi:type="dcterms:W3CDTF">2016-06-12T07:26:37Z</dcterms:modified>
</cp:coreProperties>
</file>