
<file path=[Content_Types].xml><?xml version="1.0" encoding="utf-8"?>
<Types xmlns="http://schemas.openxmlformats.org/package/2006/content-types">
  <Override PartName="/ppt/slideLayouts/slideLayout1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Default Extension="rels" ContentType="application/vnd.openxmlformats-package.relationships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767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12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12.06.2016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12.06.2016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12.06.2016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12.06.2016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127.0.0.1/Gesundheit_Website/" TargetMode="Externa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b="1" u="sng" dirty="0">
                <a:effectLst>
                  <a:outerShdw blurRad="88900" dist="63500" dir="5400000" algn="ctr" rotWithShape="0">
                    <a:schemeClr val="tx1">
                      <a:lumMod val="65000"/>
                      <a:alpha val="90000"/>
                    </a:schemeClr>
                  </a:outerShdw>
                </a:effectLst>
                <a:latin typeface="Calvin" pitchFamily="2" charset="0"/>
              </a:rPr>
              <a:t>GESUNDHEIT!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4212" y="4129093"/>
            <a:ext cx="6400800" cy="194733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</a:schemeClr>
                </a:solidFill>
              </a:rPr>
              <a:t>Ausgearbeitet von</a:t>
            </a:r>
          </a:p>
          <a:p>
            <a:r>
              <a:rPr lang="de-DE" dirty="0">
                <a:solidFill>
                  <a:schemeClr val="tx1">
                    <a:lumMod val="85000"/>
                  </a:schemeClr>
                </a:solidFill>
              </a:rPr>
              <a:t>Pablo					Anna</a:t>
            </a:r>
            <a:r>
              <a:rPr lang="de-DE" dirty="0" smtClean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de-DE" dirty="0" smtClean="0">
                <a:solidFill>
                  <a:schemeClr val="tx1">
                    <a:lumMod val="85000"/>
                  </a:schemeClr>
                </a:solidFill>
              </a:rPr>
            </a:br>
            <a:r>
              <a:rPr lang="de-DE" dirty="0" smtClean="0">
                <a:solidFill>
                  <a:schemeClr val="tx1">
                    <a:lumMod val="85000"/>
                  </a:schemeClr>
                </a:solidFill>
              </a:rPr>
              <a:t>Jonathan	</a:t>
            </a:r>
            <a:r>
              <a:rPr lang="de-DE" dirty="0">
                <a:solidFill>
                  <a:schemeClr val="tx1">
                    <a:lumMod val="85000"/>
                  </a:schemeClr>
                </a:solidFill>
              </a:rPr>
              <a:t>		</a:t>
            </a:r>
            <a:r>
              <a:rPr lang="de-DE" dirty="0" smtClean="0">
                <a:solidFill>
                  <a:schemeClr val="tx1">
                    <a:lumMod val="85000"/>
                  </a:schemeClr>
                </a:solidFill>
              </a:rPr>
              <a:t>	Paula</a:t>
            </a:r>
            <a:r>
              <a:rPr lang="de-DE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de-DE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de-DE" dirty="0">
                <a:solidFill>
                  <a:schemeClr val="tx1">
                    <a:lumMod val="85000"/>
                  </a:schemeClr>
                </a:solidFill>
              </a:rPr>
              <a:t>Fabian				       … und einigen Mentoren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84212" y="1936834"/>
            <a:ext cx="279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„</a:t>
            </a:r>
            <a:r>
              <a:rPr lang="de-DE" sz="2400" dirty="0" err="1"/>
              <a:t>Hatschiii</a:t>
            </a:r>
            <a:r>
              <a:rPr lang="de-DE" sz="2400" dirty="0"/>
              <a:t>…“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84212" y="2932747"/>
            <a:ext cx="341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… für Pollenallergiker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3741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Produktionsphase</a:t>
            </a:r>
          </a:p>
        </p:txBody>
      </p:sp>
      <p:pic>
        <p:nvPicPr>
          <p:cNvPr id="7" name="Grafik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574" y="6258187"/>
            <a:ext cx="663426" cy="5998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6304095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40</Words>
  <Application>Microsoft Macintosh PowerPoint</Application>
  <PresentationFormat>Benutzerdefiniert</PresentationFormat>
  <Paragraphs>6</Paragraphs>
  <Slides>2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Segment</vt:lpstr>
      <vt:lpstr>  GESUNDHEIT! </vt:lpstr>
      <vt:lpstr>Produktionsphase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Hatschiii… GESUNDHEIT! … die Adresse für Allergiker</dc:title>
  <dc:creator>Fabian Allgaier</dc:creator>
  <cp:lastModifiedBy>Sara Ecker-Wirtz</cp:lastModifiedBy>
  <cp:revision>7</cp:revision>
  <dcterms:created xsi:type="dcterms:W3CDTF">2016-06-12T07:38:08Z</dcterms:created>
  <dcterms:modified xsi:type="dcterms:W3CDTF">2016-06-12T07:39:03Z</dcterms:modified>
</cp:coreProperties>
</file>