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D43-C0A7-4798-AD68-DEC0F6E7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9439-83CC-4AE3-B04B-2DA7545B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7FE4-6DE6-4BB7-8CB0-DA6E612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5D71-5EF4-4982-A00A-C27362D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660C-3D78-4355-8D47-C3FDF82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D06-E36A-4305-A632-91E7A185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8985-3DDA-4296-AC56-105AD876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4242-E3E2-4063-B4DF-4591B56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B61B-DCFD-458F-8F51-AB8EBA3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B9BB-BF33-42F8-BC8F-8F2424F0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B957-D6B4-4E28-BB65-B968F815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35A7-D6D6-4B59-93AE-7F5DDC4C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5474-43EA-421D-AFE7-70FAA6B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BF2E-42B9-4247-BB5C-1A79AB7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A46F-BC57-4012-910D-14D22BC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14C-69DA-4967-9BD5-CFD1A9D0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43E-24FC-4CA9-B499-315BB031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1F1D-6E30-435B-A296-5A5A5C5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20CA-56F9-4D97-B744-5E8F9552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4879-A76F-4341-9449-14B8E92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106C-077D-4932-BB39-F91155A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2EF5-D2FB-46E3-ACFC-18FE760D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F90-9F85-4152-93C7-3DBDB32F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472C-4ADA-4CE4-930E-498A3E6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A98-22F7-4853-996F-D81F0D4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EA6-A90D-4FB7-9BC7-EC394274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E28B-901D-4F8D-8583-854FC3E5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B142-F2F1-4D05-8126-5A4652BE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A859-F2BB-4247-995B-9BD0758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EC28-E7B2-484B-BD66-D7FBEBA5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65DF-183E-42D5-ACA0-4D28A37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1E6-3605-4690-8A76-4753524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6C4E-5297-4D41-A6C2-316EF11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4C528-7B5E-48B2-84D4-93D2E247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43861-1989-4109-AADD-2E8DD42B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F4B62-B26F-4A3E-AC3D-973BBC4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AE31A-22D8-4B42-858C-3F747E1A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0E8C-662C-4496-8BBC-A6278ADC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4661-86C5-4244-BE5E-AB82E09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602D-A2C9-48CC-B767-5461AD8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D133-7119-431D-B2AB-79605F6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5E39-B7B6-454E-BC01-D8740BF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466A-5B69-40A8-A26D-9C99635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229-D8CC-48E3-8D1D-9361B2F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0F3D6-B65D-4270-A778-056DD4D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8893-E8E9-428E-9C3B-BC07BF6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E851-DAB5-4452-AC09-8B40B59E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D77E-5EA6-4001-8049-BF8FEF74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5D0B-17E1-428E-9068-101AD45D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BE5F-2FEB-475F-8B91-AEBD0C3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E45A-61E6-411D-9983-AAF2989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94E1-FA85-42D8-B99D-F10DAD4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878-84B5-4CD1-9290-5892FEB3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244A8-0920-47E4-AE1E-FF812630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93F3-2683-4FBD-852B-6FFF226D6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9D8B-87CA-413D-AC86-6DBE531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2CB-6EB4-4C45-B0B0-F2B9FC3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ED0E-729C-41AE-A5AB-9EA52FC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3CA0A-A975-4091-8E4F-83A8CF5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B20-91F0-4621-A3C2-436CB32B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91EC-888F-4953-91DD-FE524DB56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6D94-03E8-4B0D-8D6C-8D537B19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0035-B113-4A98-BF09-A05E959F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F371D-A8C6-478E-9AC5-93CCF328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39DE4E-D201-4B9F-A65B-B46D4AA80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6314C4D-5FD3-4067-B2CE-9A8E4558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737"/>
            <a:ext cx="12195841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5B09-82A9-434F-9BBB-A7DFFEA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de-DE" sz="4000" b="1" dirty="0"/>
              <a:t>Was ist </a:t>
            </a:r>
            <a:r>
              <a:rPr lang="de-DE" sz="4000" b="1" dirty="0" err="1"/>
              <a:t>SoundOfCyber</a:t>
            </a:r>
            <a:endParaRPr lang="en-GB" sz="4000" b="1" dirty="0"/>
          </a:p>
        </p:txBody>
      </p:sp>
      <p:pic>
        <p:nvPicPr>
          <p:cNvPr id="4" name="Picture 4" descr="Internet, Cyber, Netzwerk, Finger, Touchscreen">
            <a:extLst>
              <a:ext uri="{FF2B5EF4-FFF2-40B4-BE49-F238E27FC236}">
                <a16:creationId xmlns:a16="http://schemas.microsoft.com/office/drawing/2014/main" id="{ADC9D576-6800-4997-97E4-F4C044947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6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6D1-03C9-4AA3-A7E9-F687C713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r>
              <a:rPr lang="de-DE" sz="2400" dirty="0" err="1"/>
              <a:t>Sonification</a:t>
            </a:r>
            <a:endParaRPr lang="de-DE" sz="2400" dirty="0"/>
          </a:p>
          <a:p>
            <a:r>
              <a:rPr lang="de-DE" sz="2400" dirty="0"/>
              <a:t>Möglichkeit, Daten neu darzustellen</a:t>
            </a:r>
          </a:p>
          <a:p>
            <a:r>
              <a:rPr lang="de-DE" sz="2400" dirty="0"/>
              <a:t>Um Interesse an Daten Wecken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53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BF0-C9C1-4B65-9CF6-08B9048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Pipeline</a:t>
            </a:r>
            <a:endParaRPr lang="en-GB" b="1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132FC-E351-4863-B7E1-90B2F03C6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7" y="546188"/>
            <a:ext cx="5318449" cy="563077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A68C43-4A20-43D9-9B98-CE04548E8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Generierung Netzwerk-Graph</a:t>
            </a:r>
          </a:p>
          <a:p>
            <a:r>
              <a:rPr lang="de-DE" dirty="0"/>
              <a:t>Abfrage der API-Daten</a:t>
            </a:r>
          </a:p>
          <a:p>
            <a:r>
              <a:rPr lang="de-DE" dirty="0"/>
              <a:t>Aufbereitung/Analyse der Daten</a:t>
            </a:r>
            <a:endParaRPr lang="en-GB" dirty="0"/>
          </a:p>
          <a:p>
            <a:r>
              <a:rPr lang="en-GB" dirty="0" err="1"/>
              <a:t>Noten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Flak an Frontend</a:t>
            </a:r>
          </a:p>
          <a:p>
            <a:r>
              <a:rPr lang="en-GB" dirty="0" err="1"/>
              <a:t>Musik</a:t>
            </a:r>
            <a:r>
              <a:rPr lang="en-GB" dirty="0"/>
              <a:t> </a:t>
            </a:r>
            <a:r>
              <a:rPr lang="en-GB" dirty="0" err="1"/>
              <a:t>abspielen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0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EBB-E700-4EAD-8783-995E432F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b="1" dirty="0"/>
              <a:t>Unser Ziel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B94F2-DA2A-48EB-9190-41B85DE9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Individuell zusammensetzbare Musik</a:t>
            </a:r>
            <a:r>
              <a:rPr lang="en-GB" sz="2000"/>
              <a:t> generieren</a:t>
            </a:r>
          </a:p>
          <a:p>
            <a:r>
              <a:rPr lang="en-GB" sz="2000"/>
              <a:t>Viele verschiedene Datentypen</a:t>
            </a:r>
          </a:p>
          <a:p>
            <a:r>
              <a:rPr lang="en-GB" sz="2000"/>
              <a:t>API-Belastung reduzieren</a:t>
            </a:r>
          </a:p>
          <a:p>
            <a:r>
              <a:rPr lang="en-GB" sz="2000"/>
              <a:t>Intuitives Design</a:t>
            </a:r>
          </a:p>
          <a:p>
            <a:r>
              <a:rPr lang="en-GB" sz="2000"/>
              <a:t>Bugfreier Code </a:t>
            </a:r>
            <a:endParaRPr lang="de-DE" sz="2000"/>
          </a:p>
        </p:txBody>
      </p:sp>
      <p:pic>
        <p:nvPicPr>
          <p:cNvPr id="5122" name="Picture 2" descr="Schreibtisch, Terminplanung, Steuerung, Newsletter">
            <a:extLst>
              <a:ext uri="{FF2B5EF4-FFF2-40B4-BE49-F238E27FC236}">
                <a16:creationId xmlns:a16="http://schemas.microsoft.com/office/drawing/2014/main" id="{DF7671F4-8F5E-418A-8DCA-39D080986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8" r="20533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0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io Services - There's a New BI Sheriff in Town">
            <a:extLst>
              <a:ext uri="{FF2B5EF4-FFF2-40B4-BE49-F238E27FC236}">
                <a16:creationId xmlns:a16="http://schemas.microsoft.com/office/drawing/2014/main" id="{141BEECC-FD72-4291-9043-E934CE54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665" y="0"/>
            <a:ext cx="13315330" cy="74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1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Was ist SoundOfCyber</vt:lpstr>
      <vt:lpstr>Unsere Pipeline</vt:lpstr>
      <vt:lpstr>Unser Ziel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Wiechers</dc:creator>
  <cp:lastModifiedBy>Jan Wiechers</cp:lastModifiedBy>
  <cp:revision>2</cp:revision>
  <dcterms:created xsi:type="dcterms:W3CDTF">2020-09-05T15:37:50Z</dcterms:created>
  <dcterms:modified xsi:type="dcterms:W3CDTF">2020-09-05T17:41:49Z</dcterms:modified>
</cp:coreProperties>
</file>