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D6A6-775F-40D4-9550-F8E9C872FCBF}" type="datetimeFigureOut">
              <a:rPr lang="de-DE" smtClean="0"/>
              <a:pPr/>
              <a:t>14.09.2014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5963-3FFC-4354-A0E5-F97B916D86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</a:t>
            </a:r>
            <a:r>
              <a:rPr lang="de-DE" baseline="0" dirty="0" smtClean="0"/>
              <a:t> Projekt heißt </a:t>
            </a:r>
            <a:r>
              <a:rPr lang="de-DE" baseline="0" dirty="0" err="1" smtClean="0"/>
              <a:t>WildMap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5963-3FFC-4354-A0E5-F97B916D860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3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7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6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5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2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2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91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8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4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6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CD69-6470-4477-B1CF-D3F308DA1833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32E3-9682-469A-BCAA-C692EB2A7D7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78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1026" name="Picture 2" descr="C:\Users\Tani\Desktop\wildmap\wildmap\logo\logo_wildmap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81000" y="1447800"/>
            <a:ext cx="8523317" cy="3927600"/>
          </a:xfrm>
          <a:prstGeom prst="rect">
            <a:avLst/>
          </a:prstGeom>
          <a:noFill/>
        </p:spPr>
      </p:pic>
      <p:sp>
        <p:nvSpPr>
          <p:cNvPr id="88" name="Textfeld 87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9800" y="525780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pic>
        <p:nvPicPr>
          <p:cNvPr id="2050" name="Picture 2" descr="C:\Users\Tani\Desktop\wildmap\map.png"/>
          <p:cNvPicPr>
            <a:picLocks noChangeAspect="1" noChangeArrowheads="1"/>
          </p:cNvPicPr>
          <p:nvPr/>
        </p:nvPicPr>
        <p:blipFill>
          <a:blip r:embed="rId20" cstate="print"/>
          <a:srcRect l="5949" r="14602" b="-216"/>
          <a:stretch>
            <a:fillRect/>
          </a:stretch>
        </p:blipFill>
        <p:spPr bwMode="auto">
          <a:xfrm rot="300682">
            <a:off x="1520154" y="1111845"/>
            <a:ext cx="6426383" cy="368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00388">
            <a:off x="1404507" y="4758562"/>
            <a:ext cx="623089" cy="602676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 rot="304681">
            <a:off x="1993290" y="527772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Bradley Hand ITC" pitchFamily="66" charset="0"/>
                <a:ea typeface="Verdana" pitchFamily="34" charset="0"/>
                <a:cs typeface="Verdana" pitchFamily="34" charset="0"/>
              </a:rPr>
              <a:t>Karte, die Wildunfälle anzeigt</a:t>
            </a:r>
            <a:endParaRPr lang="de-DE" sz="2800" b="1" dirty="0">
              <a:latin typeface="Bradley Hand ITC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1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75868">
            <a:off x="2133600" y="5638800"/>
            <a:ext cx="4140473" cy="228600"/>
          </a:xfrm>
          <a:prstGeom prst="rect">
            <a:avLst/>
          </a:prstGeom>
        </p:spPr>
      </p:pic>
      <p:sp>
        <p:nvSpPr>
          <p:cNvPr id="82" name="Textfeld 81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26" name="Picture 2" descr="C:\Users\Tani\Desktop\wildmap\wildmap\frontend\src\markericon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287469">
            <a:off x="2456091" y="642109"/>
            <a:ext cx="4606126" cy="4265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84" y="0"/>
            <a:ext cx="910583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223592"/>
            <a:ext cx="908106" cy="24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345162"/>
            <a:ext cx="1034122" cy="57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240660"/>
            <a:ext cx="1310989" cy="209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495474"/>
            <a:ext cx="908106" cy="2431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617044"/>
            <a:ext cx="1034122" cy="57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512543"/>
            <a:ext cx="1310989" cy="2090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804220"/>
            <a:ext cx="908106" cy="2431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925790"/>
            <a:ext cx="1034122" cy="57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821289"/>
            <a:ext cx="1310989" cy="209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098055"/>
            <a:ext cx="908106" cy="2431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219625"/>
            <a:ext cx="1034122" cy="570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115124"/>
            <a:ext cx="1310989" cy="209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415953"/>
            <a:ext cx="908106" cy="2431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537523"/>
            <a:ext cx="1034122" cy="57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433021"/>
            <a:ext cx="1310989" cy="2090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74096" y="1720184"/>
            <a:ext cx="908106" cy="2431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36687" y="1841754"/>
            <a:ext cx="1034122" cy="570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39771" y="1737253"/>
            <a:ext cx="1310989" cy="209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067385"/>
            <a:ext cx="541388" cy="4216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6" y="2172810"/>
            <a:ext cx="435521" cy="3061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134699"/>
            <a:ext cx="621838" cy="361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134699"/>
            <a:ext cx="621838" cy="3612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7" y="2180238"/>
            <a:ext cx="435521" cy="3061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067385"/>
            <a:ext cx="541388" cy="421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485829"/>
            <a:ext cx="541388" cy="421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2591254"/>
            <a:ext cx="435521" cy="3061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553143"/>
            <a:ext cx="621838" cy="3612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553143"/>
            <a:ext cx="621838" cy="3612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2598682"/>
            <a:ext cx="435521" cy="3061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485829"/>
            <a:ext cx="541388" cy="421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969265" y="2911701"/>
            <a:ext cx="541388" cy="421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55327" y="3017125"/>
            <a:ext cx="435521" cy="3061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1539909" y="2979015"/>
            <a:ext cx="621838" cy="3612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902188" flipV="1">
            <a:off x="-840213" y="2979015"/>
            <a:ext cx="621838" cy="3612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06158" y="3024553"/>
            <a:ext cx="435521" cy="3061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26513" y="2911701"/>
            <a:ext cx="541388" cy="421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526335"/>
            <a:ext cx="3223409" cy="2117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3815855"/>
            <a:ext cx="3223409" cy="2117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058098"/>
            <a:ext cx="3223409" cy="21173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347617"/>
            <a:ext cx="3223409" cy="21173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636936"/>
            <a:ext cx="3223409" cy="2117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717862" y="4926455"/>
            <a:ext cx="3223409" cy="2117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257550"/>
            <a:ext cx="520120" cy="5030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257550"/>
            <a:ext cx="426891" cy="4702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257550"/>
            <a:ext cx="520120" cy="5030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257550"/>
            <a:ext cx="426891" cy="47024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257550"/>
            <a:ext cx="520120" cy="5030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257550"/>
            <a:ext cx="426891" cy="4702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94216" y="5760630"/>
            <a:ext cx="520120" cy="5030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5760630"/>
            <a:ext cx="426891" cy="4702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381" y="5760630"/>
            <a:ext cx="520120" cy="50308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55817" y="5760630"/>
            <a:ext cx="426891" cy="4702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35128" y="5760630"/>
            <a:ext cx="520120" cy="5030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58461" y="5760630"/>
            <a:ext cx="426891" cy="47024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44653" y="6298321"/>
            <a:ext cx="518208" cy="478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290649" y="6298321"/>
            <a:ext cx="518208" cy="478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38014" y="6298321"/>
            <a:ext cx="518208" cy="478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84010" y="6298321"/>
            <a:ext cx="518208" cy="478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3589" y="6298321"/>
            <a:ext cx="518208" cy="478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9585" y="6298321"/>
            <a:ext cx="518208" cy="478719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886200" y="5257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Client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066800" y="4495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Nginx</a:t>
            </a:r>
            <a:endParaRPr lang="de-DE" b="1" dirty="0">
              <a:latin typeface="Bradley Hand ITC" pitchFamily="66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724400" y="23622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Bradley Hand ITC" pitchFamily="66" charset="0"/>
              </a:rPr>
              <a:t>Open Data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838200" y="2133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Node</a:t>
            </a:r>
            <a:r>
              <a:rPr lang="de-DE" sz="2400" b="1" dirty="0" smtClean="0">
                <a:latin typeface="Bradley Hand ITC" pitchFamily="66" charset="0"/>
              </a:rPr>
              <a:t>-Proxy (Express)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010400" y="4114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Mapbox</a:t>
            </a:r>
            <a:r>
              <a:rPr lang="de-DE" sz="2400" b="1" dirty="0" smtClean="0">
                <a:latin typeface="Bradley Hand ITC" pitchFamily="66" charset="0"/>
              </a:rPr>
              <a:t>/OSM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981200" y="990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Elasticsearch</a:t>
            </a:r>
            <a:endParaRPr lang="de-DE" sz="2400" b="1" dirty="0">
              <a:latin typeface="Bradley Hand ITC" pitchFamily="66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943600" y="114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latin typeface="Bradley Hand ITC" pitchFamily="66" charset="0"/>
              </a:rPr>
              <a:t>Fakebot</a:t>
            </a:r>
            <a:endParaRPr lang="de-DE" sz="2400" b="1" dirty="0">
              <a:latin typeface="Bradley Hand ITC" pitchFamily="66" charset="0"/>
            </a:endParaRPr>
          </a:p>
        </p:txBody>
      </p:sp>
      <p:pic>
        <p:nvPicPr>
          <p:cNvPr id="88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963831">
            <a:off x="792145" y="4153989"/>
            <a:ext cx="1676400" cy="1305571"/>
          </a:xfrm>
          <a:prstGeom prst="rect">
            <a:avLst/>
          </a:prstGeom>
        </p:spPr>
      </p:pic>
      <p:pic>
        <p:nvPicPr>
          <p:cNvPr id="89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79027">
            <a:off x="6626681" y="3689177"/>
            <a:ext cx="1905000" cy="1483604"/>
          </a:xfrm>
          <a:prstGeom prst="rect">
            <a:avLst/>
          </a:prstGeom>
        </p:spPr>
      </p:pic>
      <p:pic>
        <p:nvPicPr>
          <p:cNvPr id="90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91516" y="3456684"/>
            <a:ext cx="908106" cy="243139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7370491">
            <a:off x="1661448" y="1652668"/>
            <a:ext cx="783319" cy="209728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219916">
            <a:off x="2046330" y="1727040"/>
            <a:ext cx="783319" cy="209728"/>
          </a:xfrm>
          <a:prstGeom prst="rect">
            <a:avLst/>
          </a:prstGeom>
        </p:spPr>
      </p:pic>
      <p:pic>
        <p:nvPicPr>
          <p:cNvPr id="94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1153312">
            <a:off x="4057807" y="1154367"/>
            <a:ext cx="1730893" cy="463434"/>
          </a:xfrm>
          <a:prstGeom prst="rect">
            <a:avLst/>
          </a:prstGeom>
        </p:spPr>
      </p:pic>
      <p:pic>
        <p:nvPicPr>
          <p:cNvPr id="95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221231">
            <a:off x="3620113" y="1862914"/>
            <a:ext cx="1161059" cy="310865"/>
          </a:xfrm>
          <a:prstGeom prst="rect">
            <a:avLst/>
          </a:prstGeom>
        </p:spPr>
      </p:pic>
      <p:pic>
        <p:nvPicPr>
          <p:cNvPr id="96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9597648">
            <a:off x="5417290" y="5135722"/>
            <a:ext cx="1210505" cy="324104"/>
          </a:xfrm>
          <a:prstGeom prst="rect">
            <a:avLst/>
          </a:prstGeom>
        </p:spPr>
      </p:pic>
      <p:pic>
        <p:nvPicPr>
          <p:cNvPr id="97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191001">
            <a:off x="5272050" y="4644270"/>
            <a:ext cx="1194079" cy="319706"/>
          </a:xfrm>
          <a:prstGeom prst="rect">
            <a:avLst/>
          </a:prstGeom>
        </p:spPr>
      </p:pic>
      <p:pic>
        <p:nvPicPr>
          <p:cNvPr id="98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093328">
            <a:off x="2678135" y="5165764"/>
            <a:ext cx="783319" cy="209728"/>
          </a:xfrm>
          <a:prstGeom prst="rect">
            <a:avLst/>
          </a:prstGeom>
        </p:spPr>
      </p:pic>
      <p:pic>
        <p:nvPicPr>
          <p:cNvPr id="99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32777">
            <a:off x="2755090" y="4778989"/>
            <a:ext cx="783319" cy="209728"/>
          </a:xfrm>
          <a:prstGeom prst="rect">
            <a:avLst/>
          </a:prstGeom>
        </p:spPr>
      </p:pic>
      <p:pic>
        <p:nvPicPr>
          <p:cNvPr id="100" name="Picture 4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4800600"/>
            <a:ext cx="1467653" cy="1143000"/>
          </a:xfrm>
          <a:prstGeom prst="rect">
            <a:avLst/>
          </a:prstGeom>
        </p:spPr>
      </p:pic>
      <p:pic>
        <p:nvPicPr>
          <p:cNvPr id="101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524000"/>
            <a:ext cx="2209800" cy="122005"/>
          </a:xfrm>
          <a:prstGeom prst="rect">
            <a:avLst/>
          </a:prstGeom>
        </p:spPr>
      </p:pic>
      <p:pic>
        <p:nvPicPr>
          <p:cNvPr id="102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2743200"/>
            <a:ext cx="1034122" cy="57095"/>
          </a:xfrm>
          <a:prstGeom prst="rect">
            <a:avLst/>
          </a:prstGeom>
        </p:spPr>
      </p:pic>
      <p:pic>
        <p:nvPicPr>
          <p:cNvPr id="103" name="Picture 2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3048000"/>
            <a:ext cx="1034122" cy="57095"/>
          </a:xfrm>
          <a:prstGeom prst="rect">
            <a:avLst/>
          </a:prstGeom>
        </p:spPr>
      </p:pic>
      <p:sp>
        <p:nvSpPr>
          <p:cNvPr id="104" name="Textfeld 103"/>
          <p:cNvSpPr txBox="1"/>
          <p:nvPr/>
        </p:nvSpPr>
        <p:spPr>
          <a:xfrm>
            <a:off x="0" y="64770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Edith, Moritz, Johannes, Jana, Anja,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Tani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87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387797">
            <a:off x="911327" y="3310244"/>
            <a:ext cx="908106" cy="2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Too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Bildschirmpräsentation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DoodlesToo</vt:lpstr>
      <vt:lpstr>Folie 1</vt:lpstr>
      <vt:lpstr>Folie 2</vt:lpstr>
      <vt:lpstr>Folie 3</vt:lpstr>
    </vt:vector>
  </TitlesOfParts>
  <Company>Graphicsland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TooTemplate</dc:title>
  <dc:subject>Free Powerpoint Template</dc:subject>
  <dc:creator>Graphicsland Inc</dc:creator>
  <dc:description>Free Template From http://www.graphicsland.com</dc:description>
  <cp:lastModifiedBy>Tania Bogatsch</cp:lastModifiedBy>
  <cp:revision>63</cp:revision>
  <dcterms:created xsi:type="dcterms:W3CDTF">2013-06-06T19:51:20Z</dcterms:created>
  <dcterms:modified xsi:type="dcterms:W3CDTF">2014-09-14T08:17:09Z</dcterms:modified>
</cp:coreProperties>
</file>