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59" r:id="rId2"/>
    <p:sldId id="262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E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0" autoAdjust="0"/>
  </p:normalViewPr>
  <p:slideViewPr>
    <p:cSldViewPr>
      <p:cViewPr>
        <p:scale>
          <a:sx n="75" d="100"/>
          <a:sy n="75" d="100"/>
        </p:scale>
        <p:origin x="-123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5D6A6-775F-40D4-9550-F8E9C872FCBF}" type="datetimeFigureOut">
              <a:rPr lang="de-DE" smtClean="0"/>
              <a:pPr/>
              <a:t>13.09.2014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5963-3FFC-4354-A0E5-F97B916D86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</a:t>
            </a:r>
            <a:r>
              <a:rPr lang="de-DE" baseline="0" dirty="0" smtClean="0"/>
              <a:t> Projekt heißt </a:t>
            </a:r>
            <a:r>
              <a:rPr lang="de-DE" baseline="0" dirty="0" err="1" smtClean="0"/>
              <a:t>WildMap</a:t>
            </a:r>
            <a:r>
              <a:rPr lang="de-DE" baseline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</a:t>
            </a:r>
            <a:r>
              <a:rPr lang="de-DE" baseline="0" dirty="0" smtClean="0"/>
              <a:t> Projekt heißt </a:t>
            </a:r>
            <a:r>
              <a:rPr lang="de-DE" baseline="0" dirty="0" err="1" smtClean="0"/>
              <a:t>WildMap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34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7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62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5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2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22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791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8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64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63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78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microsoft.com/office/2007/relationships/hdphoto" Target="../media/hdphoto1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25755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pic>
        <p:nvPicPr>
          <p:cNvPr id="1026" name="Picture 2" descr="C:\Users\Tani\Desktop\wildmap\wildmap\logo\logo_wildmap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81000" y="1447800"/>
            <a:ext cx="8523317" cy="3927600"/>
          </a:xfrm>
          <a:prstGeom prst="rect">
            <a:avLst/>
          </a:prstGeom>
          <a:noFill/>
        </p:spPr>
      </p:pic>
      <p:sp>
        <p:nvSpPr>
          <p:cNvPr id="88" name="Textfeld 87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25755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3124200" y="24384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Trailer</a:t>
            </a:r>
            <a:endParaRPr lang="de-DE" dirty="0"/>
          </a:p>
        </p:txBody>
      </p:sp>
      <p:sp>
        <p:nvSpPr>
          <p:cNvPr id="80" name="Textfeld 79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9800" y="525780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pic>
        <p:nvPicPr>
          <p:cNvPr id="2050" name="Picture 2" descr="C:\Users\Tani\Desktop\wildmap\map.png"/>
          <p:cNvPicPr>
            <a:picLocks noChangeAspect="1" noChangeArrowheads="1"/>
          </p:cNvPicPr>
          <p:nvPr/>
        </p:nvPicPr>
        <p:blipFill>
          <a:blip r:embed="rId20" cstate="print"/>
          <a:srcRect l="5949" r="14602" b="-216"/>
          <a:stretch>
            <a:fillRect/>
          </a:stretch>
        </p:blipFill>
        <p:spPr bwMode="auto">
          <a:xfrm rot="300682">
            <a:off x="1520154" y="1111845"/>
            <a:ext cx="6426383" cy="3682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9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00388">
            <a:off x="1404507" y="4758562"/>
            <a:ext cx="623089" cy="602676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 rot="304681">
            <a:off x="1993290" y="5277724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Bradley Hand ITC" pitchFamily="66" charset="0"/>
                <a:ea typeface="Verdana" pitchFamily="34" charset="0"/>
                <a:cs typeface="Verdana" pitchFamily="34" charset="0"/>
              </a:rPr>
              <a:t>Karte, die Wildunfälle anzeigt</a:t>
            </a:r>
            <a:endParaRPr lang="de-DE" sz="2800" b="1" dirty="0">
              <a:latin typeface="Bradley Hand ITC" pitchFamily="66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75868">
            <a:off x="2133600" y="5638800"/>
            <a:ext cx="4140473" cy="228600"/>
          </a:xfrm>
          <a:prstGeom prst="rect">
            <a:avLst/>
          </a:prstGeom>
        </p:spPr>
      </p:pic>
      <p:sp>
        <p:nvSpPr>
          <p:cNvPr id="82" name="Textfeld 81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25755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>
            <a:off x="3886200" y="5257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Bradley Hand ITC" pitchFamily="66" charset="0"/>
              </a:rPr>
              <a:t>Client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066800" y="4495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Nginx</a:t>
            </a:r>
            <a:endParaRPr lang="de-DE" b="1" dirty="0">
              <a:latin typeface="Bradley Hand ITC" pitchFamily="66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4724400" y="23622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Bradley Hand ITC" pitchFamily="66" charset="0"/>
              </a:rPr>
              <a:t>Open Data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838200" y="2133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Node</a:t>
            </a:r>
            <a:r>
              <a:rPr lang="de-DE" sz="2400" b="1" dirty="0" smtClean="0">
                <a:latin typeface="Bradley Hand ITC" pitchFamily="66" charset="0"/>
              </a:rPr>
              <a:t>-Proxy (Express)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010400" y="4114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Mapbox</a:t>
            </a:r>
            <a:r>
              <a:rPr lang="de-DE" sz="2400" b="1" dirty="0" smtClean="0">
                <a:latin typeface="Bradley Hand ITC" pitchFamily="66" charset="0"/>
              </a:rPr>
              <a:t>/OSM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1981200" y="990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Elasticsearch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943600" y="1143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Fakebot</a:t>
            </a:r>
            <a:endParaRPr lang="de-DE" sz="2400" b="1" dirty="0">
              <a:latin typeface="Bradley Hand ITC" pitchFamily="66" charset="0"/>
            </a:endParaRPr>
          </a:p>
        </p:txBody>
      </p:sp>
      <p:pic>
        <p:nvPicPr>
          <p:cNvPr id="88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963831">
            <a:off x="792145" y="4153989"/>
            <a:ext cx="1676400" cy="1305571"/>
          </a:xfrm>
          <a:prstGeom prst="rect">
            <a:avLst/>
          </a:prstGeom>
        </p:spPr>
      </p:pic>
      <p:pic>
        <p:nvPicPr>
          <p:cNvPr id="89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79027">
            <a:off x="6626681" y="3689177"/>
            <a:ext cx="1905000" cy="1483604"/>
          </a:xfrm>
          <a:prstGeom prst="rect">
            <a:avLst/>
          </a:prstGeom>
        </p:spPr>
      </p:pic>
      <p:pic>
        <p:nvPicPr>
          <p:cNvPr id="90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1191516" y="3456684"/>
            <a:ext cx="908106" cy="243139"/>
          </a:xfrm>
          <a:prstGeom prst="rect">
            <a:avLst/>
          </a:prstGeom>
        </p:spPr>
      </p:pic>
      <p:pic>
        <p:nvPicPr>
          <p:cNvPr id="92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7370491">
            <a:off x="1661448" y="1652668"/>
            <a:ext cx="783319" cy="209728"/>
          </a:xfrm>
          <a:prstGeom prst="rect">
            <a:avLst/>
          </a:prstGeom>
        </p:spPr>
      </p:pic>
      <p:pic>
        <p:nvPicPr>
          <p:cNvPr id="93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219916">
            <a:off x="2046330" y="1727040"/>
            <a:ext cx="783319" cy="209728"/>
          </a:xfrm>
          <a:prstGeom prst="rect">
            <a:avLst/>
          </a:prstGeom>
        </p:spPr>
      </p:pic>
      <p:pic>
        <p:nvPicPr>
          <p:cNvPr id="94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1153312">
            <a:off x="4057807" y="1154367"/>
            <a:ext cx="1730893" cy="463434"/>
          </a:xfrm>
          <a:prstGeom prst="rect">
            <a:avLst/>
          </a:prstGeom>
        </p:spPr>
      </p:pic>
      <p:pic>
        <p:nvPicPr>
          <p:cNvPr id="95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221231">
            <a:off x="3620113" y="1862914"/>
            <a:ext cx="1161059" cy="310865"/>
          </a:xfrm>
          <a:prstGeom prst="rect">
            <a:avLst/>
          </a:prstGeom>
        </p:spPr>
      </p:pic>
      <p:pic>
        <p:nvPicPr>
          <p:cNvPr id="96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597648">
            <a:off x="5417290" y="5135722"/>
            <a:ext cx="1210505" cy="324104"/>
          </a:xfrm>
          <a:prstGeom prst="rect">
            <a:avLst/>
          </a:prstGeom>
        </p:spPr>
      </p:pic>
      <p:pic>
        <p:nvPicPr>
          <p:cNvPr id="97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191001">
            <a:off x="5272050" y="4644270"/>
            <a:ext cx="1194079" cy="319706"/>
          </a:xfrm>
          <a:prstGeom prst="rect">
            <a:avLst/>
          </a:prstGeom>
        </p:spPr>
      </p:pic>
      <p:pic>
        <p:nvPicPr>
          <p:cNvPr id="98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093328">
            <a:off x="2678135" y="5165764"/>
            <a:ext cx="783319" cy="209728"/>
          </a:xfrm>
          <a:prstGeom prst="rect">
            <a:avLst/>
          </a:prstGeom>
        </p:spPr>
      </p:pic>
      <p:pic>
        <p:nvPicPr>
          <p:cNvPr id="99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32777">
            <a:off x="2755090" y="4778989"/>
            <a:ext cx="783319" cy="209728"/>
          </a:xfrm>
          <a:prstGeom prst="rect">
            <a:avLst/>
          </a:prstGeom>
        </p:spPr>
      </p:pic>
      <p:pic>
        <p:nvPicPr>
          <p:cNvPr id="100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4800600"/>
            <a:ext cx="1467653" cy="1143000"/>
          </a:xfrm>
          <a:prstGeom prst="rect">
            <a:avLst/>
          </a:prstGeom>
        </p:spPr>
      </p:pic>
      <p:pic>
        <p:nvPicPr>
          <p:cNvPr id="101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1524000"/>
            <a:ext cx="2209800" cy="122005"/>
          </a:xfrm>
          <a:prstGeom prst="rect">
            <a:avLst/>
          </a:prstGeom>
        </p:spPr>
      </p:pic>
      <p:pic>
        <p:nvPicPr>
          <p:cNvPr id="102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2743200"/>
            <a:ext cx="1034122" cy="57095"/>
          </a:xfrm>
          <a:prstGeom prst="rect">
            <a:avLst/>
          </a:prstGeom>
        </p:spPr>
      </p:pic>
      <p:pic>
        <p:nvPicPr>
          <p:cNvPr id="103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3048000"/>
            <a:ext cx="1034122" cy="57095"/>
          </a:xfrm>
          <a:prstGeom prst="rect">
            <a:avLst/>
          </a:prstGeom>
        </p:spPr>
      </p:pic>
      <p:sp>
        <p:nvSpPr>
          <p:cNvPr id="104" name="Textfeld 103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25755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2286000" y="1752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Link zur Website </a:t>
            </a:r>
            <a:endParaRPr lang="de-DE" sz="3600" dirty="0"/>
          </a:p>
        </p:txBody>
      </p:sp>
      <p:sp>
        <p:nvSpPr>
          <p:cNvPr id="80" name="Textfeld 79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Too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Bildschirmpräsentation (4:3)</PresentationFormat>
  <Paragraphs>22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DoodlesToo</vt:lpstr>
      <vt:lpstr>Folie 1</vt:lpstr>
      <vt:lpstr>Folie 2</vt:lpstr>
      <vt:lpstr>Folie 3</vt:lpstr>
      <vt:lpstr>Folie 4</vt:lpstr>
      <vt:lpstr>Folie 5</vt:lpstr>
    </vt:vector>
  </TitlesOfParts>
  <Company>Graphicsland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TooTemplate</dc:title>
  <dc:subject>Free Powerpoint Template</dc:subject>
  <dc:creator>Graphicsland Inc</dc:creator>
  <dc:description>Free Template From http://www.graphicsland.com</dc:description>
  <cp:lastModifiedBy>Tania Bogatsch</cp:lastModifiedBy>
  <cp:revision>58</cp:revision>
  <dcterms:created xsi:type="dcterms:W3CDTF">2013-06-06T19:51:20Z</dcterms:created>
  <dcterms:modified xsi:type="dcterms:W3CDTF">2014-09-13T16:51:32Z</dcterms:modified>
</cp:coreProperties>
</file>