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5"/>
  </p:notes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EF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40" autoAdjust="0"/>
  </p:normalViewPr>
  <p:slideViewPr>
    <p:cSldViewPr>
      <p:cViewPr>
        <p:scale>
          <a:sx n="75" d="100"/>
          <a:sy n="75" d="100"/>
        </p:scale>
        <p:origin x="-122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5D6A6-775F-40D4-9550-F8E9C872FCBF}" type="datetimeFigureOut">
              <a:rPr lang="de-DE" smtClean="0"/>
              <a:pPr/>
              <a:t>13.09.2014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25963-3FFC-4354-A0E5-F97B916D86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25963-3FFC-4354-A0E5-F97B916D8603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Unser</a:t>
            </a:r>
            <a:r>
              <a:rPr lang="de-DE" baseline="0" dirty="0" smtClean="0"/>
              <a:t> Projekt heißt </a:t>
            </a:r>
            <a:r>
              <a:rPr lang="de-DE" baseline="0" dirty="0" err="1" smtClean="0"/>
              <a:t>WildMap</a:t>
            </a:r>
            <a:r>
              <a:rPr lang="de-DE" baseline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25963-3FFC-4354-A0E5-F97B916D8603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Unser</a:t>
            </a:r>
            <a:r>
              <a:rPr lang="de-DE" baseline="0" dirty="0" smtClean="0"/>
              <a:t> Projekt heißt </a:t>
            </a:r>
            <a:r>
              <a:rPr lang="de-DE" baseline="0" dirty="0" err="1" smtClean="0"/>
              <a:t>WildMap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25963-3FFC-4354-A0E5-F97B916D8603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CD69-6470-4477-B1CF-D3F308DA1833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32E3-9682-469A-BCAA-C692EB2A7D7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734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CD69-6470-4477-B1CF-D3F308DA1833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32E3-9682-469A-BCAA-C692EB2A7D7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6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CD69-6470-4477-B1CF-D3F308DA1833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32E3-9682-469A-BCAA-C692EB2A7D7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173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CD69-6470-4477-B1CF-D3F308DA1833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32E3-9682-469A-BCAA-C692EB2A7D7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762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CD69-6470-4477-B1CF-D3F308DA1833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32E3-9682-469A-BCAA-C692EB2A7D7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457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CD69-6470-4477-B1CF-D3F308DA1833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32E3-9682-469A-BCAA-C692EB2A7D7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523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CD69-6470-4477-B1CF-D3F308DA1833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32E3-9682-469A-BCAA-C692EB2A7D7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422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CD69-6470-4477-B1CF-D3F308DA1833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32E3-9682-469A-BCAA-C692EB2A7D7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7918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CD69-6470-4477-B1CF-D3F308DA1833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32E3-9682-469A-BCAA-C692EB2A7D7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187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CD69-6470-4477-B1CF-D3F308DA1833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32E3-9682-469A-BCAA-C692EB2A7D7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641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CD69-6470-4477-B1CF-D3F308DA1833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32E3-9682-469A-BCAA-C692EB2A7D7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363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ECD69-6470-4477-B1CF-D3F308DA1833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032E3-9682-469A-BCAA-C692EB2A7D7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178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microsoft.com/office/2007/relationships/hdphoto" Target="../media/hdphoto1.wdp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19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8" Type="http://schemas.openxmlformats.org/officeDocument/2006/relationships/image" Target="../media/image10.png"/><Relationship Id="rId3" Type="http://schemas.openxmlformats.org/officeDocument/2006/relationships/image" Target="../media/image1.png"/><Relationship Id="rId21" Type="http://schemas.openxmlformats.org/officeDocument/2006/relationships/image" Target="../media/image14.png"/><Relationship Id="rId7" Type="http://schemas.openxmlformats.org/officeDocument/2006/relationships/image" Target="../media/image5.pn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6" Type="http://schemas.microsoft.com/office/2007/relationships/hdphoto" Target="../media/hdphoto1.wdp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19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19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4" y="0"/>
            <a:ext cx="9105833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4096" y="223592"/>
            <a:ext cx="908106" cy="24313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6687" y="345162"/>
            <a:ext cx="1034122" cy="570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9771" y="240660"/>
            <a:ext cx="1310989" cy="2090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4096" y="495474"/>
            <a:ext cx="908106" cy="2431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6687" y="617044"/>
            <a:ext cx="1034122" cy="570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9771" y="512543"/>
            <a:ext cx="1310989" cy="20900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4096" y="804220"/>
            <a:ext cx="908106" cy="24313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6687" y="925790"/>
            <a:ext cx="1034122" cy="5709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9771" y="821289"/>
            <a:ext cx="1310989" cy="20900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4096" y="1098055"/>
            <a:ext cx="908106" cy="24313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6687" y="1219625"/>
            <a:ext cx="1034122" cy="5709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9771" y="1115124"/>
            <a:ext cx="1310989" cy="20900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4096" y="1415953"/>
            <a:ext cx="908106" cy="24313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6687" y="1537523"/>
            <a:ext cx="1034122" cy="5709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9771" y="1433021"/>
            <a:ext cx="1310989" cy="20900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4096" y="1720184"/>
            <a:ext cx="908106" cy="24313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6687" y="1841754"/>
            <a:ext cx="1034122" cy="5709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9771" y="1737253"/>
            <a:ext cx="1310989" cy="20900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9265" y="2067385"/>
            <a:ext cx="541388" cy="42163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5326" y="2172810"/>
            <a:ext cx="435521" cy="30617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9902188" flipV="1">
            <a:off x="-1539909" y="2134699"/>
            <a:ext cx="621838" cy="36128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9902188" flipV="1">
            <a:off x="-840213" y="2134699"/>
            <a:ext cx="621838" cy="36128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6157" y="2180238"/>
            <a:ext cx="435521" cy="30617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26513" y="2067385"/>
            <a:ext cx="541388" cy="421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9265" y="2485829"/>
            <a:ext cx="541388" cy="421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5327" y="2591254"/>
            <a:ext cx="435521" cy="30617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9902188" flipV="1">
            <a:off x="-1539909" y="2553143"/>
            <a:ext cx="621838" cy="36128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9902188" flipV="1">
            <a:off x="-840213" y="2553143"/>
            <a:ext cx="621838" cy="36128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6158" y="2598682"/>
            <a:ext cx="435521" cy="30617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26513" y="2485829"/>
            <a:ext cx="541388" cy="421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9265" y="2911701"/>
            <a:ext cx="541388" cy="421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5327" y="3017125"/>
            <a:ext cx="435521" cy="30617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9902188" flipV="1">
            <a:off x="-1539909" y="2979015"/>
            <a:ext cx="621838" cy="36128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9902188" flipV="1">
            <a:off x="-840213" y="2979015"/>
            <a:ext cx="621838" cy="36128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6158" y="3024553"/>
            <a:ext cx="435521" cy="30617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26513" y="2911701"/>
            <a:ext cx="541388" cy="421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=""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17862" y="3526335"/>
            <a:ext cx="3223409" cy="21173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17862" y="3815855"/>
            <a:ext cx="3223409" cy="211731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17862" y="4058098"/>
            <a:ext cx="3223409" cy="211731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17862" y="4347617"/>
            <a:ext cx="3223409" cy="21173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17862" y="4636936"/>
            <a:ext cx="3223409" cy="211731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17862" y="4926455"/>
            <a:ext cx="3223409" cy="211731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4216" y="5257550"/>
            <a:ext cx="520120" cy="50308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4653" y="5257550"/>
            <a:ext cx="426891" cy="47024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5381" y="5257550"/>
            <a:ext cx="520120" cy="50308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5817" y="5257550"/>
            <a:ext cx="426891" cy="47024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35128" y="5257550"/>
            <a:ext cx="520120" cy="50308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8461" y="5257550"/>
            <a:ext cx="426891" cy="47024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4216" y="5760630"/>
            <a:ext cx="520120" cy="50308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4653" y="5760630"/>
            <a:ext cx="426891" cy="47024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5381" y="5760630"/>
            <a:ext cx="520120" cy="50308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5817" y="5760630"/>
            <a:ext cx="426891" cy="47024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35128" y="5760630"/>
            <a:ext cx="520120" cy="50308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8461" y="5760630"/>
            <a:ext cx="426891" cy="47024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4653" y="6298321"/>
            <a:ext cx="518208" cy="478719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90649" y="6298321"/>
            <a:ext cx="518208" cy="478719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8014" y="6298321"/>
            <a:ext cx="518208" cy="478719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4010" y="6298321"/>
            <a:ext cx="518208" cy="47871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1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3589" y="6298321"/>
            <a:ext cx="518208" cy="478719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9585" y="6298321"/>
            <a:ext cx="518208" cy="478719"/>
          </a:xfrm>
          <a:prstGeom prst="rect">
            <a:avLst/>
          </a:prstGeom>
        </p:spPr>
      </p:pic>
      <p:pic>
        <p:nvPicPr>
          <p:cNvPr id="1026" name="Picture 2" descr="C:\Users\Tani\Desktop\wildmap\wildmap\logo\logo_wildmap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81000" y="1447800"/>
            <a:ext cx="8523317" cy="3927600"/>
          </a:xfrm>
          <a:prstGeom prst="rect">
            <a:avLst/>
          </a:prstGeom>
          <a:noFill/>
        </p:spPr>
      </p:pic>
      <p:sp>
        <p:nvSpPr>
          <p:cNvPr id="88" name="Textfeld 87"/>
          <p:cNvSpPr txBox="1"/>
          <p:nvPr/>
        </p:nvSpPr>
        <p:spPr>
          <a:xfrm>
            <a:off x="0" y="6477000"/>
            <a:ext cx="609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radley Hand ITC" pitchFamily="66" charset="0"/>
              </a:rPr>
              <a:t>Edith, Moritz, Johannes, Jana, Anja,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radley Hand ITC" pitchFamily="66" charset="0"/>
              </a:rPr>
              <a:t>Tani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361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4" y="0"/>
            <a:ext cx="9105833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4096" y="223592"/>
            <a:ext cx="908106" cy="24313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6687" y="345162"/>
            <a:ext cx="1034122" cy="570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9771" y="240660"/>
            <a:ext cx="1310989" cy="2090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4096" y="495474"/>
            <a:ext cx="908106" cy="2431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6687" y="617044"/>
            <a:ext cx="1034122" cy="570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9771" y="512543"/>
            <a:ext cx="1310989" cy="20900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4096" y="804220"/>
            <a:ext cx="908106" cy="24313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6687" y="925790"/>
            <a:ext cx="1034122" cy="5709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9771" y="821289"/>
            <a:ext cx="1310989" cy="20900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4096" y="1098055"/>
            <a:ext cx="908106" cy="24313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6687" y="1219625"/>
            <a:ext cx="1034122" cy="5709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9771" y="1115124"/>
            <a:ext cx="1310989" cy="20900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4096" y="1415953"/>
            <a:ext cx="908106" cy="24313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6687" y="1537523"/>
            <a:ext cx="1034122" cy="5709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9771" y="1433021"/>
            <a:ext cx="1310989" cy="20900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4096" y="1720184"/>
            <a:ext cx="908106" cy="24313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6687" y="1841754"/>
            <a:ext cx="1034122" cy="5709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9771" y="1737253"/>
            <a:ext cx="1310989" cy="20900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9265" y="2067385"/>
            <a:ext cx="541388" cy="42163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5326" y="2172810"/>
            <a:ext cx="435521" cy="30617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9902188" flipV="1">
            <a:off x="-1539909" y="2134699"/>
            <a:ext cx="621838" cy="36128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9902188" flipV="1">
            <a:off x="-840213" y="2134699"/>
            <a:ext cx="621838" cy="36128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6157" y="2180238"/>
            <a:ext cx="435521" cy="30617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26513" y="2067385"/>
            <a:ext cx="541388" cy="421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9265" y="2485829"/>
            <a:ext cx="541388" cy="421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5327" y="2591254"/>
            <a:ext cx="435521" cy="30617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9902188" flipV="1">
            <a:off x="-1539909" y="2553143"/>
            <a:ext cx="621838" cy="36128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9902188" flipV="1">
            <a:off x="-840213" y="2553143"/>
            <a:ext cx="621838" cy="36128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6158" y="2598682"/>
            <a:ext cx="435521" cy="30617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26513" y="2485829"/>
            <a:ext cx="541388" cy="421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9265" y="2911701"/>
            <a:ext cx="541388" cy="421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5327" y="3017125"/>
            <a:ext cx="435521" cy="30617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9902188" flipV="1">
            <a:off x="-1539909" y="2979015"/>
            <a:ext cx="621838" cy="36128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9902188" flipV="1">
            <a:off x="-840213" y="2979015"/>
            <a:ext cx="621838" cy="36128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6158" y="3024553"/>
            <a:ext cx="435521" cy="30617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26513" y="2911701"/>
            <a:ext cx="541388" cy="421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=""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17862" y="3526335"/>
            <a:ext cx="3223409" cy="21173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17862" y="3815855"/>
            <a:ext cx="3223409" cy="211731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17862" y="4058098"/>
            <a:ext cx="3223409" cy="211731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17862" y="4347617"/>
            <a:ext cx="3223409" cy="21173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17862" y="4636936"/>
            <a:ext cx="3223409" cy="211731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17862" y="4926455"/>
            <a:ext cx="3223409" cy="211731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4216" y="5257550"/>
            <a:ext cx="520120" cy="50308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4653" y="5257550"/>
            <a:ext cx="426891" cy="47024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5381" y="5257550"/>
            <a:ext cx="520120" cy="50308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5817" y="5257550"/>
            <a:ext cx="426891" cy="47024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9800" y="5257800"/>
            <a:ext cx="520120" cy="50308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8461" y="5257550"/>
            <a:ext cx="426891" cy="47024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4216" y="5760630"/>
            <a:ext cx="520120" cy="50308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4653" y="5760630"/>
            <a:ext cx="426891" cy="47024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5381" y="5760630"/>
            <a:ext cx="520120" cy="50308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5817" y="5760630"/>
            <a:ext cx="426891" cy="47024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35128" y="5760630"/>
            <a:ext cx="520120" cy="50308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8461" y="5760630"/>
            <a:ext cx="426891" cy="47024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4653" y="6298321"/>
            <a:ext cx="518208" cy="478719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90649" y="6298321"/>
            <a:ext cx="518208" cy="478719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8014" y="6298321"/>
            <a:ext cx="518208" cy="478719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4010" y="6298321"/>
            <a:ext cx="518208" cy="47871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1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3589" y="6298321"/>
            <a:ext cx="518208" cy="478719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9585" y="6298321"/>
            <a:ext cx="518208" cy="478719"/>
          </a:xfrm>
          <a:prstGeom prst="rect">
            <a:avLst/>
          </a:prstGeom>
        </p:spPr>
      </p:pic>
      <p:pic>
        <p:nvPicPr>
          <p:cNvPr id="2050" name="Picture 2" descr="C:\Users\Tani\Desktop\wildmap\map.png"/>
          <p:cNvPicPr>
            <a:picLocks noChangeAspect="1" noChangeArrowheads="1"/>
          </p:cNvPicPr>
          <p:nvPr/>
        </p:nvPicPr>
        <p:blipFill>
          <a:blip r:embed="rId20" cstate="print"/>
          <a:srcRect l="5949" r="14602" b="-216"/>
          <a:stretch>
            <a:fillRect/>
          </a:stretch>
        </p:blipFill>
        <p:spPr bwMode="auto">
          <a:xfrm rot="300682">
            <a:off x="1520154" y="1111845"/>
            <a:ext cx="6426383" cy="36824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9" name="Picture 6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400388">
            <a:off x="1404507" y="4758562"/>
            <a:ext cx="623089" cy="602676"/>
          </a:xfrm>
          <a:prstGeom prst="rect">
            <a:avLst/>
          </a:prstGeom>
        </p:spPr>
      </p:pic>
      <p:sp>
        <p:nvSpPr>
          <p:cNvPr id="80" name="Textfeld 79"/>
          <p:cNvSpPr txBox="1"/>
          <p:nvPr/>
        </p:nvSpPr>
        <p:spPr>
          <a:xfrm rot="304681">
            <a:off x="1993290" y="5277724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atin typeface="Bradley Hand ITC" pitchFamily="66" charset="0"/>
                <a:ea typeface="Verdana" pitchFamily="34" charset="0"/>
                <a:cs typeface="Verdana" pitchFamily="34" charset="0"/>
              </a:rPr>
              <a:t>Karte, die Wildunfälle anzeigt</a:t>
            </a:r>
            <a:endParaRPr lang="de-DE" sz="2800" b="1" dirty="0">
              <a:latin typeface="Bradley Hand ITC" pitchFamily="66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1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475868">
            <a:off x="2133600" y="5638800"/>
            <a:ext cx="4140473" cy="228600"/>
          </a:xfrm>
          <a:prstGeom prst="rect">
            <a:avLst/>
          </a:prstGeom>
        </p:spPr>
      </p:pic>
      <p:sp>
        <p:nvSpPr>
          <p:cNvPr id="82" name="Textfeld 81"/>
          <p:cNvSpPr txBox="1"/>
          <p:nvPr/>
        </p:nvSpPr>
        <p:spPr>
          <a:xfrm>
            <a:off x="0" y="6477000"/>
            <a:ext cx="609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radley Hand ITC" pitchFamily="66" charset="0"/>
              </a:rPr>
              <a:t>Edith, Moritz, Johannes, Jana, Anja,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radley Hand ITC" pitchFamily="66" charset="0"/>
              </a:rPr>
              <a:t>Tani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  <a:latin typeface="Bradley Hand ITC" pitchFamily="66" charset="0"/>
            </a:endParaRPr>
          </a:p>
        </p:txBody>
      </p:sp>
      <p:pic>
        <p:nvPicPr>
          <p:cNvPr id="1026" name="Picture 2" descr="C:\Users\Tani\Desktop\wildmap\wildmap\frontend\src\markericon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 rot="287469">
            <a:off x="2456091" y="642109"/>
            <a:ext cx="4606126" cy="42655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6361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4" y="0"/>
            <a:ext cx="9105833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4096" y="223592"/>
            <a:ext cx="908106" cy="24313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6687" y="345162"/>
            <a:ext cx="1034122" cy="570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9771" y="240660"/>
            <a:ext cx="1310989" cy="2090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4096" y="495474"/>
            <a:ext cx="908106" cy="2431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6687" y="617044"/>
            <a:ext cx="1034122" cy="570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9771" y="512543"/>
            <a:ext cx="1310989" cy="20900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4096" y="804220"/>
            <a:ext cx="908106" cy="24313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6687" y="925790"/>
            <a:ext cx="1034122" cy="5709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9771" y="821289"/>
            <a:ext cx="1310989" cy="20900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4096" y="1098055"/>
            <a:ext cx="908106" cy="24313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6687" y="1219625"/>
            <a:ext cx="1034122" cy="5709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9771" y="1115124"/>
            <a:ext cx="1310989" cy="20900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4096" y="1415953"/>
            <a:ext cx="908106" cy="24313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6687" y="1537523"/>
            <a:ext cx="1034122" cy="5709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9771" y="1433021"/>
            <a:ext cx="1310989" cy="20900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4096" y="1720184"/>
            <a:ext cx="908106" cy="24313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6687" y="1841754"/>
            <a:ext cx="1034122" cy="5709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9771" y="1737253"/>
            <a:ext cx="1310989" cy="20900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9265" y="2067385"/>
            <a:ext cx="541388" cy="42163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5326" y="2172810"/>
            <a:ext cx="435521" cy="30617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9902188" flipV="1">
            <a:off x="-1539909" y="2134699"/>
            <a:ext cx="621838" cy="36128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9902188" flipV="1">
            <a:off x="-840213" y="2134699"/>
            <a:ext cx="621838" cy="36128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6157" y="2180238"/>
            <a:ext cx="435521" cy="30617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26513" y="2067385"/>
            <a:ext cx="541388" cy="421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9265" y="2485829"/>
            <a:ext cx="541388" cy="421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5327" y="2591254"/>
            <a:ext cx="435521" cy="30617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9902188" flipV="1">
            <a:off x="-1539909" y="2553143"/>
            <a:ext cx="621838" cy="36128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9902188" flipV="1">
            <a:off x="-840213" y="2553143"/>
            <a:ext cx="621838" cy="36128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6158" y="2598682"/>
            <a:ext cx="435521" cy="30617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26513" y="2485829"/>
            <a:ext cx="541388" cy="421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9265" y="2911701"/>
            <a:ext cx="541388" cy="421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5327" y="3017125"/>
            <a:ext cx="435521" cy="30617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9902188" flipV="1">
            <a:off x="-1539909" y="2979015"/>
            <a:ext cx="621838" cy="36128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9902188" flipV="1">
            <a:off x="-840213" y="2979015"/>
            <a:ext cx="621838" cy="36128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6158" y="3024553"/>
            <a:ext cx="435521" cy="30617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26513" y="2911701"/>
            <a:ext cx="541388" cy="421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=""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17862" y="3526335"/>
            <a:ext cx="3223409" cy="21173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17862" y="3815855"/>
            <a:ext cx="3223409" cy="211731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17862" y="4058098"/>
            <a:ext cx="3223409" cy="211731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17862" y="4347617"/>
            <a:ext cx="3223409" cy="21173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17862" y="4636936"/>
            <a:ext cx="3223409" cy="211731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17862" y="4926455"/>
            <a:ext cx="3223409" cy="211731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4216" y="5257550"/>
            <a:ext cx="520120" cy="50308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4653" y="5257550"/>
            <a:ext cx="426891" cy="47024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5381" y="5257550"/>
            <a:ext cx="520120" cy="50308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5817" y="5257550"/>
            <a:ext cx="426891" cy="47024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35128" y="5257550"/>
            <a:ext cx="520120" cy="50308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8461" y="5257550"/>
            <a:ext cx="426891" cy="47024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4216" y="5760630"/>
            <a:ext cx="520120" cy="50308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4653" y="5760630"/>
            <a:ext cx="426891" cy="47024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5381" y="5760630"/>
            <a:ext cx="520120" cy="50308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5817" y="5760630"/>
            <a:ext cx="426891" cy="47024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35128" y="5760630"/>
            <a:ext cx="520120" cy="50308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8461" y="5760630"/>
            <a:ext cx="426891" cy="47024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4653" y="6298321"/>
            <a:ext cx="518208" cy="478719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90649" y="6298321"/>
            <a:ext cx="518208" cy="478719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8014" y="6298321"/>
            <a:ext cx="518208" cy="478719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4010" y="6298321"/>
            <a:ext cx="518208" cy="47871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1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3589" y="6298321"/>
            <a:ext cx="518208" cy="478719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9585" y="6298321"/>
            <a:ext cx="518208" cy="478719"/>
          </a:xfrm>
          <a:prstGeom prst="rect">
            <a:avLst/>
          </a:prstGeom>
        </p:spPr>
      </p:pic>
      <p:sp>
        <p:nvSpPr>
          <p:cNvPr id="80" name="Textfeld 79"/>
          <p:cNvSpPr txBox="1"/>
          <p:nvPr/>
        </p:nvSpPr>
        <p:spPr>
          <a:xfrm>
            <a:off x="3886200" y="52578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latin typeface="Bradley Hand ITC" pitchFamily="66" charset="0"/>
              </a:rPr>
              <a:t>Client</a:t>
            </a:r>
            <a:endParaRPr lang="de-DE" sz="2400" b="1" dirty="0">
              <a:latin typeface="Bradley Hand ITC" pitchFamily="66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1066800" y="44958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>
                <a:latin typeface="Bradley Hand ITC" pitchFamily="66" charset="0"/>
              </a:rPr>
              <a:t>Nginx</a:t>
            </a:r>
            <a:endParaRPr lang="de-DE" b="1" dirty="0">
              <a:latin typeface="Bradley Hand ITC" pitchFamily="66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4724400" y="2362200"/>
            <a:ext cx="83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latin typeface="Bradley Hand ITC" pitchFamily="66" charset="0"/>
              </a:rPr>
              <a:t>Open Data</a:t>
            </a:r>
            <a:endParaRPr lang="de-DE" sz="2400" b="1" dirty="0">
              <a:latin typeface="Bradley Hand ITC" pitchFamily="66" charset="0"/>
            </a:endParaRPr>
          </a:p>
        </p:txBody>
      </p:sp>
      <p:sp>
        <p:nvSpPr>
          <p:cNvPr id="83" name="Textfeld 82"/>
          <p:cNvSpPr txBox="1"/>
          <p:nvPr/>
        </p:nvSpPr>
        <p:spPr>
          <a:xfrm>
            <a:off x="838200" y="21336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>
                <a:latin typeface="Bradley Hand ITC" pitchFamily="66" charset="0"/>
              </a:rPr>
              <a:t>Node</a:t>
            </a:r>
            <a:r>
              <a:rPr lang="de-DE" sz="2400" b="1" dirty="0" smtClean="0">
                <a:latin typeface="Bradley Hand ITC" pitchFamily="66" charset="0"/>
              </a:rPr>
              <a:t>-Proxy (Express)</a:t>
            </a:r>
            <a:endParaRPr lang="de-DE" sz="2400" b="1" dirty="0">
              <a:latin typeface="Bradley Hand ITC" pitchFamily="66" charset="0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7010400" y="4114800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>
                <a:latin typeface="Bradley Hand ITC" pitchFamily="66" charset="0"/>
              </a:rPr>
              <a:t>Mapbox</a:t>
            </a:r>
            <a:r>
              <a:rPr lang="de-DE" sz="2400" b="1" dirty="0" smtClean="0">
                <a:latin typeface="Bradley Hand ITC" pitchFamily="66" charset="0"/>
              </a:rPr>
              <a:t>/OSM</a:t>
            </a:r>
            <a:endParaRPr lang="de-DE" sz="2400" b="1" dirty="0">
              <a:latin typeface="Bradley Hand ITC" pitchFamily="66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1981200" y="990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>
                <a:latin typeface="Bradley Hand ITC" pitchFamily="66" charset="0"/>
              </a:rPr>
              <a:t>Elasticsearch</a:t>
            </a:r>
            <a:endParaRPr lang="de-DE" sz="2400" b="1" dirty="0">
              <a:latin typeface="Bradley Hand ITC" pitchFamily="66" charset="0"/>
            </a:endParaRPr>
          </a:p>
        </p:txBody>
      </p:sp>
      <p:sp>
        <p:nvSpPr>
          <p:cNvPr id="86" name="Textfeld 85"/>
          <p:cNvSpPr txBox="1"/>
          <p:nvPr/>
        </p:nvSpPr>
        <p:spPr>
          <a:xfrm>
            <a:off x="5943600" y="11430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>
                <a:latin typeface="Bradley Hand ITC" pitchFamily="66" charset="0"/>
              </a:rPr>
              <a:t>Fakebot</a:t>
            </a:r>
            <a:endParaRPr lang="de-DE" sz="2400" b="1" dirty="0">
              <a:latin typeface="Bradley Hand ITC" pitchFamily="66" charset="0"/>
            </a:endParaRPr>
          </a:p>
        </p:txBody>
      </p:sp>
      <p:pic>
        <p:nvPicPr>
          <p:cNvPr id="88" name="Picture 41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63831">
            <a:off x="792145" y="4153989"/>
            <a:ext cx="1676400" cy="1305571"/>
          </a:xfrm>
          <a:prstGeom prst="rect">
            <a:avLst/>
          </a:prstGeom>
        </p:spPr>
      </p:pic>
      <p:pic>
        <p:nvPicPr>
          <p:cNvPr id="89" name="Picture 41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9027">
            <a:off x="6626681" y="3689177"/>
            <a:ext cx="1905000" cy="1483604"/>
          </a:xfrm>
          <a:prstGeom prst="rect">
            <a:avLst/>
          </a:prstGeom>
        </p:spPr>
      </p:pic>
      <p:pic>
        <p:nvPicPr>
          <p:cNvPr id="90" name="Picture 2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91516" y="3456684"/>
            <a:ext cx="908106" cy="243139"/>
          </a:xfrm>
          <a:prstGeom prst="rect">
            <a:avLst/>
          </a:prstGeom>
        </p:spPr>
      </p:pic>
      <p:pic>
        <p:nvPicPr>
          <p:cNvPr id="92" name="Picture 2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7370491">
            <a:off x="1661448" y="1652668"/>
            <a:ext cx="783319" cy="209728"/>
          </a:xfrm>
          <a:prstGeom prst="rect">
            <a:avLst/>
          </a:prstGeom>
        </p:spPr>
      </p:pic>
      <p:pic>
        <p:nvPicPr>
          <p:cNvPr id="93" name="Picture 2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19916">
            <a:off x="2046330" y="1727040"/>
            <a:ext cx="783319" cy="209728"/>
          </a:xfrm>
          <a:prstGeom prst="rect">
            <a:avLst/>
          </a:prstGeom>
        </p:spPr>
      </p:pic>
      <p:pic>
        <p:nvPicPr>
          <p:cNvPr id="94" name="Picture 2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53312">
            <a:off x="4057807" y="1154367"/>
            <a:ext cx="1730893" cy="463434"/>
          </a:xfrm>
          <a:prstGeom prst="rect">
            <a:avLst/>
          </a:prstGeom>
        </p:spPr>
      </p:pic>
      <p:pic>
        <p:nvPicPr>
          <p:cNvPr id="95" name="Picture 2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21231">
            <a:off x="3620113" y="1862914"/>
            <a:ext cx="1161059" cy="310865"/>
          </a:xfrm>
          <a:prstGeom prst="rect">
            <a:avLst/>
          </a:prstGeom>
        </p:spPr>
      </p:pic>
      <p:pic>
        <p:nvPicPr>
          <p:cNvPr id="96" name="Picture 2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7648">
            <a:off x="5417290" y="5135722"/>
            <a:ext cx="1210505" cy="324104"/>
          </a:xfrm>
          <a:prstGeom prst="rect">
            <a:avLst/>
          </a:prstGeom>
        </p:spPr>
      </p:pic>
      <p:pic>
        <p:nvPicPr>
          <p:cNvPr id="97" name="Picture 2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91001">
            <a:off x="5272050" y="4644270"/>
            <a:ext cx="1194079" cy="319706"/>
          </a:xfrm>
          <a:prstGeom prst="rect">
            <a:avLst/>
          </a:prstGeom>
        </p:spPr>
      </p:pic>
      <p:pic>
        <p:nvPicPr>
          <p:cNvPr id="98" name="Picture 2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93328">
            <a:off x="2678135" y="5165764"/>
            <a:ext cx="783319" cy="209728"/>
          </a:xfrm>
          <a:prstGeom prst="rect">
            <a:avLst/>
          </a:prstGeom>
        </p:spPr>
      </p:pic>
      <p:pic>
        <p:nvPicPr>
          <p:cNvPr id="99" name="Picture 2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2777">
            <a:off x="2755090" y="4778989"/>
            <a:ext cx="783319" cy="209728"/>
          </a:xfrm>
          <a:prstGeom prst="rect">
            <a:avLst/>
          </a:prstGeom>
        </p:spPr>
      </p:pic>
      <p:pic>
        <p:nvPicPr>
          <p:cNvPr id="100" name="Picture 42"/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800600"/>
            <a:ext cx="1467653" cy="1143000"/>
          </a:xfrm>
          <a:prstGeom prst="rect">
            <a:avLst/>
          </a:prstGeom>
        </p:spPr>
      </p:pic>
      <p:pic>
        <p:nvPicPr>
          <p:cNvPr id="101" name="Picture 25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524000"/>
            <a:ext cx="2209800" cy="122005"/>
          </a:xfrm>
          <a:prstGeom prst="rect">
            <a:avLst/>
          </a:prstGeom>
        </p:spPr>
      </p:pic>
      <p:pic>
        <p:nvPicPr>
          <p:cNvPr id="102" name="Picture 25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743200"/>
            <a:ext cx="1034122" cy="57095"/>
          </a:xfrm>
          <a:prstGeom prst="rect">
            <a:avLst/>
          </a:prstGeom>
        </p:spPr>
      </p:pic>
      <p:pic>
        <p:nvPicPr>
          <p:cNvPr id="103" name="Picture 25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048000"/>
            <a:ext cx="1034122" cy="57095"/>
          </a:xfrm>
          <a:prstGeom prst="rect">
            <a:avLst/>
          </a:prstGeom>
        </p:spPr>
      </p:pic>
      <p:sp>
        <p:nvSpPr>
          <p:cNvPr id="104" name="Textfeld 103"/>
          <p:cNvSpPr txBox="1"/>
          <p:nvPr/>
        </p:nvSpPr>
        <p:spPr>
          <a:xfrm>
            <a:off x="0" y="6477000"/>
            <a:ext cx="609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radley Hand ITC" pitchFamily="66" charset="0"/>
              </a:rPr>
              <a:t>Edith, Moritz, Johannes, Jana, Anja,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radley Hand ITC" pitchFamily="66" charset="0"/>
              </a:rPr>
              <a:t>Tani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361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odlesToo">
  <a:themeElements>
    <a:clrScheme name="Custom 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95959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</Words>
  <Application>Microsoft Office PowerPoint</Application>
  <PresentationFormat>Bildschirmpräsentation (4:3)</PresentationFormat>
  <Paragraphs>16</Paragraphs>
  <Slides>3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DoodlesToo</vt:lpstr>
      <vt:lpstr>Folie 1</vt:lpstr>
      <vt:lpstr>Folie 2</vt:lpstr>
      <vt:lpstr>Folie 3</vt:lpstr>
    </vt:vector>
  </TitlesOfParts>
  <Company>Graphicsland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Doodles TooTemplate</dc:title>
  <dc:subject>Free Powerpoint Template</dc:subject>
  <dc:creator>Graphicsland Inc</dc:creator>
  <dc:description>Free Template From http://www.graphicsland.com</dc:description>
  <cp:lastModifiedBy>Tania Bogatsch</cp:lastModifiedBy>
  <cp:revision>62</cp:revision>
  <dcterms:created xsi:type="dcterms:W3CDTF">2013-06-06T19:51:20Z</dcterms:created>
  <dcterms:modified xsi:type="dcterms:W3CDTF">2014-09-13T21:53:59Z</dcterms:modified>
</cp:coreProperties>
</file>