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9.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2.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25.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28.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3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265" r:id="rId3"/>
    <p:sldId id="269" r:id="rId4"/>
    <p:sldId id="270" r:id="rId5"/>
    <p:sldId id="271" r:id="rId6"/>
    <p:sldId id="272" r:id="rId7"/>
    <p:sldId id="273" r:id="rId8"/>
    <p:sldId id="274" r:id="rId9"/>
    <p:sldId id="275" r:id="rId10"/>
    <p:sldId id="276" r:id="rId11"/>
    <p:sldId id="277" r:id="rId12"/>
    <p:sldId id="280" r:id="rId13"/>
    <p:sldId id="281" r:id="rId14"/>
    <p:sldId id="258" r:id="rId15"/>
    <p:sldId id="282" r:id="rId16"/>
    <p:sldId id="283" r:id="rId17"/>
    <p:sldId id="284" r:id="rId18"/>
    <p:sldId id="285" r:id="rId19"/>
    <p:sldId id="286" r:id="rId20"/>
    <p:sldId id="333" r:id="rId21"/>
    <p:sldId id="287" r:id="rId22"/>
    <p:sldId id="288" r:id="rId23"/>
    <p:sldId id="289" r:id="rId24"/>
    <p:sldId id="334" r:id="rId25"/>
    <p:sldId id="319" r:id="rId26"/>
    <p:sldId id="290" r:id="rId27"/>
    <p:sldId id="291" r:id="rId28"/>
    <p:sldId id="320" r:id="rId29"/>
    <p:sldId id="335" r:id="rId30"/>
    <p:sldId id="321" r:id="rId31"/>
    <p:sldId id="322" r:id="rId32"/>
    <p:sldId id="336" r:id="rId33"/>
    <p:sldId id="296" r:id="rId34"/>
    <p:sldId id="337" r:id="rId35"/>
    <p:sldId id="324" r:id="rId36"/>
    <p:sldId id="326" r:id="rId37"/>
    <p:sldId id="327" r:id="rId38"/>
    <p:sldId id="303" r:id="rId39"/>
    <p:sldId id="338" r:id="rId40"/>
    <p:sldId id="329" r:id="rId41"/>
    <p:sldId id="332" r:id="rId42"/>
    <p:sldId id="331" r:id="rId43"/>
    <p:sldId id="339" r:id="rId44"/>
    <p:sldId id="340" r:id="rId45"/>
    <p:sldId id="341" r:id="rId46"/>
    <p:sldId id="342" r:id="rId47"/>
    <p:sldId id="343" r:id="rId48"/>
    <p:sldId id="344" r:id="rId49"/>
    <p:sldId id="345" r:id="rId50"/>
    <p:sldId id="346" r:id="rId51"/>
    <p:sldId id="347" r:id="rId52"/>
    <p:sldId id="348" r:id="rId53"/>
    <p:sldId id="311" r:id="rId54"/>
    <p:sldId id="312" r:id="rId55"/>
    <p:sldId id="313" r:id="rId56"/>
    <p:sldId id="314" r:id="rId57"/>
    <p:sldId id="315" r:id="rId58"/>
    <p:sldId id="316" r:id="rId59"/>
    <p:sldId id="317" r:id="rId60"/>
    <p:sldId id="31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_rels/data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youtu.be/VGLjQuEQgkI?list=PLt4nG7RVVk1h9lxOYSOGI9pcP3I5oblbx" TargetMode="External"/><Relationship Id="rId7" Type="http://schemas.openxmlformats.org/officeDocument/2006/relationships/image" Target="../media/image5.png"/><Relationship Id="rId2" Type="http://schemas.openxmlformats.org/officeDocument/2006/relationships/hyperlink" Target="https://youtu.be/v9ejT8FO-7I?list=PLrhzvIcii6GNjpARdnO4ueTUAVR9eMBpc" TargetMode="External"/><Relationship Id="rId1" Type="http://schemas.openxmlformats.org/officeDocument/2006/relationships/hyperlink" Target="https://youtu.be/rI4kdGLaUiQ?list=PL6n9fhu94yhUbctIoxoVTrklN3LMwTCmd" TargetMode="External"/><Relationship Id="rId6" Type="http://schemas.openxmlformats.org/officeDocument/2006/relationships/image" Target="../media/image4.png"/><Relationship Id="rId5" Type="http://schemas.openxmlformats.org/officeDocument/2006/relationships/hyperlink" Target="https://youtu.be/NU_1StN5Tkk" TargetMode="External"/><Relationship Id="rId10" Type="http://schemas.openxmlformats.org/officeDocument/2006/relationships/image" Target="../media/image8.png"/><Relationship Id="rId4" Type="http://schemas.openxmlformats.org/officeDocument/2006/relationships/hyperlink" Target="https://youtu.be/C_oPLDaSy-8" TargetMode="External"/><Relationship Id="rId9" Type="http://schemas.openxmlformats.org/officeDocument/2006/relationships/image" Target="../media/image7.png"/></Relationships>
</file>

<file path=ppt/diagrams/_rels/data11.xml.rels><?xml version="1.0" encoding="UTF-8" standalone="yes"?>
<Relationships xmlns="http://schemas.openxmlformats.org/package/2006/relationships"><Relationship Id="rId1" Type="http://schemas.openxmlformats.org/officeDocument/2006/relationships/image" Target="../media/image9.png"/></Relationships>
</file>

<file path=ppt/diagrams/_rels/data1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diagrams/_rels/data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youtu.be/v9ejT8FO-7I?list=PLrhzvIcii6GNjpARdnO4ueTUAVR9eMBpc" TargetMode="External"/><Relationship Id="rId7" Type="http://schemas.openxmlformats.org/officeDocument/2006/relationships/hyperlink" Target="https://youtu.be/C_oPLDaSy-8" TargetMode="External"/><Relationship Id="rId2" Type="http://schemas.openxmlformats.org/officeDocument/2006/relationships/image" Target="../media/image4.png"/><Relationship Id="rId1" Type="http://schemas.openxmlformats.org/officeDocument/2006/relationships/hyperlink" Target="https://youtu.be/rI4kdGLaUiQ?list=PL6n9fhu94yhUbctIoxoVTrklN3LMwTCmd" TargetMode="External"/><Relationship Id="rId6" Type="http://schemas.openxmlformats.org/officeDocument/2006/relationships/image" Target="../media/image6.png"/><Relationship Id="rId5" Type="http://schemas.openxmlformats.org/officeDocument/2006/relationships/hyperlink" Target="https://youtu.be/VGLjQuEQgkI?list=PLt4nG7RVVk1h9lxOYSOGI9pcP3I5oblbx"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s://youtu.be/NU_1StN5Tkk" TargetMode="External"/></Relationships>
</file>

<file path=ppt/diagrams/_rels/drawing11.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diagrams/_rels/drawing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395E90-50D7-454B-B58A-E3B810123512}" type="doc">
      <dgm:prSet loTypeId="urn:microsoft.com/office/officeart/2008/layout/VerticalCurvedList" loCatId="list" qsTypeId="urn:microsoft.com/office/officeart/2005/8/quickstyle/3d2" qsCatId="3D" csTypeId="urn:microsoft.com/office/officeart/2005/8/colors/accent2_1" csCatId="accent2" phldr="1"/>
      <dgm:spPr/>
      <dgm:t>
        <a:bodyPr/>
        <a:lstStyle/>
        <a:p>
          <a:endParaRPr lang="en-IN"/>
        </a:p>
      </dgm:t>
    </dgm:pt>
    <dgm:pt modelId="{BF8F5E42-3AAD-4EDB-B821-60B4D6DAEFC5}">
      <dgm:prSet custT="1"/>
      <dgm:spPr/>
      <dgm:t>
        <a:bodyPr/>
        <a:lstStyle/>
        <a:p>
          <a:r>
            <a:rPr lang="en-IN" sz="2000" dirty="0">
              <a:latin typeface="Times New Roman" panose="02020603050405020304" pitchFamily="18" charset="0"/>
              <a:cs typeface="Times New Roman" panose="02020603050405020304" pitchFamily="18" charset="0"/>
            </a:rPr>
            <a:t>Structural Pattern Part-I, Adapter</a:t>
          </a:r>
        </a:p>
      </dgm:t>
    </dgm:pt>
    <dgm:pt modelId="{62A2E0B8-B52A-45BE-8CE3-FFC32C0C1334}" type="parTrans" cxnId="{F933E816-D3B1-47A5-9774-DEFBBBB91BF5}">
      <dgm:prSet/>
      <dgm:spPr/>
      <dgm:t>
        <a:bodyPr/>
        <a:lstStyle/>
        <a:p>
          <a:endParaRPr lang="en-IN"/>
        </a:p>
      </dgm:t>
    </dgm:pt>
    <dgm:pt modelId="{533DC2CF-B200-4402-9CC7-DCFFD0A4B01F}" type="sibTrans" cxnId="{F933E816-D3B1-47A5-9774-DEFBBBB91BF5}">
      <dgm:prSet/>
      <dgm:spPr/>
      <dgm:t>
        <a:bodyPr/>
        <a:lstStyle/>
        <a:p>
          <a:endParaRPr lang="en-IN">
            <a:latin typeface="Times New Roman" panose="02020603050405020304" pitchFamily="18" charset="0"/>
            <a:cs typeface="Times New Roman" panose="02020603050405020304" pitchFamily="18" charset="0"/>
          </a:endParaRPr>
        </a:p>
      </dgm:t>
    </dgm:pt>
    <dgm:pt modelId="{ED1F65EC-F10B-4E8C-A6E6-79498DD1B51F}">
      <dgm:prSet custT="1"/>
      <dgm:spPr/>
      <dgm:t>
        <a:bodyPr/>
        <a:lstStyle/>
        <a:p>
          <a:r>
            <a:rPr lang="en-IN" sz="2000" dirty="0">
              <a:latin typeface="Times New Roman" panose="02020603050405020304" pitchFamily="18" charset="0"/>
              <a:cs typeface="Times New Roman" panose="02020603050405020304" pitchFamily="18" charset="0"/>
            </a:rPr>
            <a:t>Bridge</a:t>
          </a:r>
        </a:p>
      </dgm:t>
    </dgm:pt>
    <dgm:pt modelId="{952713BE-76BF-4E65-B1F6-E7BB06C1603F}" type="parTrans" cxnId="{4D3AED53-2D47-428C-A5FF-40A2E50DA3D4}">
      <dgm:prSet/>
      <dgm:spPr/>
      <dgm:t>
        <a:bodyPr/>
        <a:lstStyle/>
        <a:p>
          <a:endParaRPr lang="en-IN"/>
        </a:p>
      </dgm:t>
    </dgm:pt>
    <dgm:pt modelId="{40150AE2-649E-4A62-8424-CF6942227B3D}" type="sibTrans" cxnId="{4D3AED53-2D47-428C-A5FF-40A2E50DA3D4}">
      <dgm:prSet/>
      <dgm:spPr/>
      <dgm:t>
        <a:bodyPr/>
        <a:lstStyle/>
        <a:p>
          <a:endParaRPr lang="en-IN"/>
        </a:p>
      </dgm:t>
    </dgm:pt>
    <dgm:pt modelId="{30077A74-5B6E-4F99-A77E-B8BB6E0C6044}">
      <dgm:prSet custT="1"/>
      <dgm:spPr/>
      <dgm:t>
        <a:bodyPr/>
        <a:lstStyle/>
        <a:p>
          <a:r>
            <a:rPr lang="en-IN" sz="2000" dirty="0">
              <a:latin typeface="Times New Roman" panose="02020603050405020304" pitchFamily="18" charset="0"/>
              <a:cs typeface="Times New Roman" panose="02020603050405020304" pitchFamily="18" charset="0"/>
            </a:rPr>
            <a:t>Composite</a:t>
          </a:r>
        </a:p>
      </dgm:t>
    </dgm:pt>
    <dgm:pt modelId="{F658A587-2B58-4689-ABDC-3BF631CBD574}" type="parTrans" cxnId="{A281D4BB-F224-4D83-BEB2-4C4E11FA52EA}">
      <dgm:prSet/>
      <dgm:spPr/>
      <dgm:t>
        <a:bodyPr/>
        <a:lstStyle/>
        <a:p>
          <a:endParaRPr lang="en-IN"/>
        </a:p>
      </dgm:t>
    </dgm:pt>
    <dgm:pt modelId="{880302D1-F32F-4BA4-8B25-261BD5499719}" type="sibTrans" cxnId="{A281D4BB-F224-4D83-BEB2-4C4E11FA52EA}">
      <dgm:prSet/>
      <dgm:spPr/>
      <dgm:t>
        <a:bodyPr/>
        <a:lstStyle/>
        <a:p>
          <a:endParaRPr lang="en-IN"/>
        </a:p>
      </dgm:t>
    </dgm:pt>
    <dgm:pt modelId="{DD17550D-A05B-4B47-AAB1-BDA88EC28097}">
      <dgm:prSet custT="1"/>
      <dgm:spPr/>
      <dgm:t>
        <a:bodyPr/>
        <a:lstStyle/>
        <a:p>
          <a:r>
            <a:rPr lang="en-IN" sz="2000" dirty="0">
              <a:latin typeface="Times New Roman" panose="02020603050405020304" pitchFamily="18" charset="0"/>
              <a:cs typeface="Times New Roman" panose="02020603050405020304" pitchFamily="18" charset="0"/>
            </a:rPr>
            <a:t>Structural Pattern Part-II, Decorator Pattern</a:t>
          </a:r>
        </a:p>
      </dgm:t>
    </dgm:pt>
    <dgm:pt modelId="{AEE58EEB-E9B6-4EE9-89AF-03077718F0E8}" type="parTrans" cxnId="{1AC827C8-583A-45CA-8A57-631FDD72402F}">
      <dgm:prSet/>
      <dgm:spPr/>
      <dgm:t>
        <a:bodyPr/>
        <a:lstStyle/>
        <a:p>
          <a:endParaRPr lang="en-IN"/>
        </a:p>
      </dgm:t>
    </dgm:pt>
    <dgm:pt modelId="{3261CE4C-1DC3-474F-A413-9EDE7AA6F80D}" type="sibTrans" cxnId="{1AC827C8-583A-45CA-8A57-631FDD72402F}">
      <dgm:prSet/>
      <dgm:spPr/>
      <dgm:t>
        <a:bodyPr/>
        <a:lstStyle/>
        <a:p>
          <a:endParaRPr lang="en-IN"/>
        </a:p>
      </dgm:t>
    </dgm:pt>
    <dgm:pt modelId="{DED1A41D-556A-4C4B-A5D2-097C3CC3E28C}">
      <dgm:prSet custT="1"/>
      <dgm:spPr/>
      <dgm:t>
        <a:bodyPr/>
        <a:lstStyle/>
        <a:p>
          <a:r>
            <a:rPr lang="en-IN" sz="2000" dirty="0">
              <a:latin typeface="Times New Roman" panose="02020603050405020304" pitchFamily="18" charset="0"/>
              <a:cs typeface="Times New Roman" panose="02020603050405020304" pitchFamily="18" charset="0"/>
            </a:rPr>
            <a:t>Façade Pattern</a:t>
          </a:r>
        </a:p>
      </dgm:t>
    </dgm:pt>
    <dgm:pt modelId="{F3F8F872-F7B9-4EB8-B70F-BB8644F99421}" type="parTrans" cxnId="{6110C944-010B-4830-84CF-78A7B3555DBF}">
      <dgm:prSet/>
      <dgm:spPr/>
      <dgm:t>
        <a:bodyPr/>
        <a:lstStyle/>
        <a:p>
          <a:endParaRPr lang="en-IN"/>
        </a:p>
      </dgm:t>
    </dgm:pt>
    <dgm:pt modelId="{0DBC4C3B-8FB0-4CB0-845E-3C1C8E662374}" type="sibTrans" cxnId="{6110C944-010B-4830-84CF-78A7B3555DBF}">
      <dgm:prSet/>
      <dgm:spPr/>
      <dgm:t>
        <a:bodyPr/>
        <a:lstStyle/>
        <a:p>
          <a:endParaRPr lang="en-IN"/>
        </a:p>
      </dgm:t>
    </dgm:pt>
    <dgm:pt modelId="{CAA24A45-CE3E-4D35-B6EE-60DC9B2B2BD1}">
      <dgm:prSet custT="1"/>
      <dgm:spPr/>
      <dgm:t>
        <a:bodyPr/>
        <a:lstStyle/>
        <a:p>
          <a:r>
            <a:rPr lang="en-IN" sz="2000" dirty="0">
              <a:latin typeface="Times New Roman" panose="02020603050405020304" pitchFamily="18" charset="0"/>
              <a:cs typeface="Times New Roman" panose="02020603050405020304" pitchFamily="18" charset="0"/>
            </a:rPr>
            <a:t>Flyweight Pattern</a:t>
          </a:r>
        </a:p>
      </dgm:t>
    </dgm:pt>
    <dgm:pt modelId="{1AFD9E95-1F3E-4D73-BC26-C5962AB969E9}" type="parTrans" cxnId="{1B4319F1-53C9-4480-B30E-A4B292F394ED}">
      <dgm:prSet/>
      <dgm:spPr/>
      <dgm:t>
        <a:bodyPr/>
        <a:lstStyle/>
        <a:p>
          <a:endParaRPr lang="en-IN"/>
        </a:p>
      </dgm:t>
    </dgm:pt>
    <dgm:pt modelId="{24739901-7039-4898-8BB5-DD49032A1B89}" type="sibTrans" cxnId="{1B4319F1-53C9-4480-B30E-A4B292F394ED}">
      <dgm:prSet/>
      <dgm:spPr/>
      <dgm:t>
        <a:bodyPr/>
        <a:lstStyle/>
        <a:p>
          <a:endParaRPr lang="en-IN"/>
        </a:p>
      </dgm:t>
    </dgm:pt>
    <dgm:pt modelId="{ED3EC8DC-347D-467C-9E5B-7235D6F62233}">
      <dgm:prSet custT="1"/>
      <dgm:spPr/>
      <dgm:t>
        <a:bodyPr/>
        <a:lstStyle/>
        <a:p>
          <a:r>
            <a:rPr lang="en-IN" sz="2000" dirty="0">
              <a:latin typeface="Times New Roman" panose="02020603050405020304" pitchFamily="18" charset="0"/>
              <a:cs typeface="Times New Roman" panose="02020603050405020304" pitchFamily="18" charset="0"/>
            </a:rPr>
            <a:t>Proxy Pattern</a:t>
          </a:r>
        </a:p>
      </dgm:t>
    </dgm:pt>
    <dgm:pt modelId="{ED41994E-C77E-4B78-9DD1-26654EB287FA}" type="parTrans" cxnId="{87F399A2-37DB-4EDF-8252-9AC68C2C8E6F}">
      <dgm:prSet/>
      <dgm:spPr/>
      <dgm:t>
        <a:bodyPr/>
        <a:lstStyle/>
        <a:p>
          <a:endParaRPr lang="en-IN"/>
        </a:p>
      </dgm:t>
    </dgm:pt>
    <dgm:pt modelId="{DEB59631-7085-4F85-ACC0-4DE60B7B2A50}" type="sibTrans" cxnId="{87F399A2-37DB-4EDF-8252-9AC68C2C8E6F}">
      <dgm:prSet/>
      <dgm:spPr/>
      <dgm:t>
        <a:bodyPr/>
        <a:lstStyle/>
        <a:p>
          <a:endParaRPr lang="en-IN"/>
        </a:p>
      </dgm:t>
    </dgm:pt>
    <dgm:pt modelId="{3524BEAB-D23C-4E8B-9ACC-FBE647274519}" type="pres">
      <dgm:prSet presAssocID="{81395E90-50D7-454B-B58A-E3B810123512}" presName="Name0" presStyleCnt="0">
        <dgm:presLayoutVars>
          <dgm:chMax val="7"/>
          <dgm:chPref val="7"/>
          <dgm:dir/>
        </dgm:presLayoutVars>
      </dgm:prSet>
      <dgm:spPr/>
    </dgm:pt>
    <dgm:pt modelId="{DC7D5C91-242B-4081-A9B6-C8709C2E56F5}" type="pres">
      <dgm:prSet presAssocID="{81395E90-50D7-454B-B58A-E3B810123512}" presName="Name1" presStyleCnt="0"/>
      <dgm:spPr/>
    </dgm:pt>
    <dgm:pt modelId="{8DC4ECF2-5B50-42DB-B112-8CC87AB4919B}" type="pres">
      <dgm:prSet presAssocID="{81395E90-50D7-454B-B58A-E3B810123512}" presName="cycle" presStyleCnt="0"/>
      <dgm:spPr/>
    </dgm:pt>
    <dgm:pt modelId="{48345521-F883-42F0-B2D4-C59BD0B33A7F}" type="pres">
      <dgm:prSet presAssocID="{81395E90-50D7-454B-B58A-E3B810123512}" presName="srcNode" presStyleLbl="node1" presStyleIdx="0" presStyleCnt="7"/>
      <dgm:spPr/>
    </dgm:pt>
    <dgm:pt modelId="{5271294A-09C9-4D6E-A130-C7FC41E1332C}" type="pres">
      <dgm:prSet presAssocID="{81395E90-50D7-454B-B58A-E3B810123512}" presName="conn" presStyleLbl="parChTrans1D2" presStyleIdx="0" presStyleCnt="1"/>
      <dgm:spPr/>
    </dgm:pt>
    <dgm:pt modelId="{D3F502BD-A2F1-4312-A7DD-47E7E0FA9866}" type="pres">
      <dgm:prSet presAssocID="{81395E90-50D7-454B-B58A-E3B810123512}" presName="extraNode" presStyleLbl="node1" presStyleIdx="0" presStyleCnt="7"/>
      <dgm:spPr/>
    </dgm:pt>
    <dgm:pt modelId="{EFBDE3B1-5977-4E67-91B7-8EEC4BAFBF09}" type="pres">
      <dgm:prSet presAssocID="{81395E90-50D7-454B-B58A-E3B810123512}" presName="dstNode" presStyleLbl="node1" presStyleIdx="0" presStyleCnt="7"/>
      <dgm:spPr/>
    </dgm:pt>
    <dgm:pt modelId="{4041A3B1-6B30-436F-A39A-8B3629193EF9}" type="pres">
      <dgm:prSet presAssocID="{BF8F5E42-3AAD-4EDB-B821-60B4D6DAEFC5}" presName="text_1" presStyleLbl="node1" presStyleIdx="0" presStyleCnt="7">
        <dgm:presLayoutVars>
          <dgm:bulletEnabled val="1"/>
        </dgm:presLayoutVars>
      </dgm:prSet>
      <dgm:spPr/>
    </dgm:pt>
    <dgm:pt modelId="{A28CC3C7-A18B-4FD8-9E31-8724FF3CEE67}" type="pres">
      <dgm:prSet presAssocID="{BF8F5E42-3AAD-4EDB-B821-60B4D6DAEFC5}" presName="accent_1" presStyleCnt="0"/>
      <dgm:spPr/>
    </dgm:pt>
    <dgm:pt modelId="{9FCCB15F-E614-45FB-AAB4-FA0E60A55E2E}" type="pres">
      <dgm:prSet presAssocID="{BF8F5E42-3AAD-4EDB-B821-60B4D6DAEFC5}" presName="accentRepeatNode" presStyleLbl="solidFgAcc1" presStyleIdx="0" presStyleCnt="7"/>
      <dgm:spPr/>
    </dgm:pt>
    <dgm:pt modelId="{D1BCA401-1CFF-459C-A3A8-00F1E9BF78B6}" type="pres">
      <dgm:prSet presAssocID="{ED1F65EC-F10B-4E8C-A6E6-79498DD1B51F}" presName="text_2" presStyleLbl="node1" presStyleIdx="1" presStyleCnt="7">
        <dgm:presLayoutVars>
          <dgm:bulletEnabled val="1"/>
        </dgm:presLayoutVars>
      </dgm:prSet>
      <dgm:spPr/>
    </dgm:pt>
    <dgm:pt modelId="{8A36FFEA-2D25-457C-9324-71378C8D9B0D}" type="pres">
      <dgm:prSet presAssocID="{ED1F65EC-F10B-4E8C-A6E6-79498DD1B51F}" presName="accent_2" presStyleCnt="0"/>
      <dgm:spPr/>
    </dgm:pt>
    <dgm:pt modelId="{E2365BFE-380F-45F9-B74A-1459E5246540}" type="pres">
      <dgm:prSet presAssocID="{ED1F65EC-F10B-4E8C-A6E6-79498DD1B51F}" presName="accentRepeatNode" presStyleLbl="solidFgAcc1" presStyleIdx="1" presStyleCnt="7"/>
      <dgm:spPr/>
    </dgm:pt>
    <dgm:pt modelId="{598B499E-343E-4D26-88BF-8FC30A6E699B}" type="pres">
      <dgm:prSet presAssocID="{30077A74-5B6E-4F99-A77E-B8BB6E0C6044}" presName="text_3" presStyleLbl="node1" presStyleIdx="2" presStyleCnt="7">
        <dgm:presLayoutVars>
          <dgm:bulletEnabled val="1"/>
        </dgm:presLayoutVars>
      </dgm:prSet>
      <dgm:spPr/>
    </dgm:pt>
    <dgm:pt modelId="{537B02D8-808B-4B2A-A7CC-AC4F528872EC}" type="pres">
      <dgm:prSet presAssocID="{30077A74-5B6E-4F99-A77E-B8BB6E0C6044}" presName="accent_3" presStyleCnt="0"/>
      <dgm:spPr/>
    </dgm:pt>
    <dgm:pt modelId="{3E0377AD-0F41-418E-97ED-BCBE8E140FE7}" type="pres">
      <dgm:prSet presAssocID="{30077A74-5B6E-4F99-A77E-B8BB6E0C6044}" presName="accentRepeatNode" presStyleLbl="solidFgAcc1" presStyleIdx="2" presStyleCnt="7"/>
      <dgm:spPr/>
    </dgm:pt>
    <dgm:pt modelId="{55449691-5171-4B78-BD77-1BED07DDFC3D}" type="pres">
      <dgm:prSet presAssocID="{DD17550D-A05B-4B47-AAB1-BDA88EC28097}" presName="text_4" presStyleLbl="node1" presStyleIdx="3" presStyleCnt="7">
        <dgm:presLayoutVars>
          <dgm:bulletEnabled val="1"/>
        </dgm:presLayoutVars>
      </dgm:prSet>
      <dgm:spPr/>
    </dgm:pt>
    <dgm:pt modelId="{B71A5E7A-4F57-4392-B79C-801112E82D9B}" type="pres">
      <dgm:prSet presAssocID="{DD17550D-A05B-4B47-AAB1-BDA88EC28097}" presName="accent_4" presStyleCnt="0"/>
      <dgm:spPr/>
    </dgm:pt>
    <dgm:pt modelId="{5955A7F4-4EA4-4AB9-8824-069032023FA7}" type="pres">
      <dgm:prSet presAssocID="{DD17550D-A05B-4B47-AAB1-BDA88EC28097}" presName="accentRepeatNode" presStyleLbl="solidFgAcc1" presStyleIdx="3" presStyleCnt="7"/>
      <dgm:spPr/>
    </dgm:pt>
    <dgm:pt modelId="{9B083C11-5F2F-47ED-926A-660072DBA370}" type="pres">
      <dgm:prSet presAssocID="{DED1A41D-556A-4C4B-A5D2-097C3CC3E28C}" presName="text_5" presStyleLbl="node1" presStyleIdx="4" presStyleCnt="7">
        <dgm:presLayoutVars>
          <dgm:bulletEnabled val="1"/>
        </dgm:presLayoutVars>
      </dgm:prSet>
      <dgm:spPr/>
    </dgm:pt>
    <dgm:pt modelId="{D4A3113D-FDF8-451D-B667-687C34FEABEA}" type="pres">
      <dgm:prSet presAssocID="{DED1A41D-556A-4C4B-A5D2-097C3CC3E28C}" presName="accent_5" presStyleCnt="0"/>
      <dgm:spPr/>
    </dgm:pt>
    <dgm:pt modelId="{37CE39B8-41FB-4B0A-B2CB-40977E5FF349}" type="pres">
      <dgm:prSet presAssocID="{DED1A41D-556A-4C4B-A5D2-097C3CC3E28C}" presName="accentRepeatNode" presStyleLbl="solidFgAcc1" presStyleIdx="4" presStyleCnt="7"/>
      <dgm:spPr/>
    </dgm:pt>
    <dgm:pt modelId="{03884880-4036-4D36-BA8C-4D0568571FF4}" type="pres">
      <dgm:prSet presAssocID="{CAA24A45-CE3E-4D35-B6EE-60DC9B2B2BD1}" presName="text_6" presStyleLbl="node1" presStyleIdx="5" presStyleCnt="7">
        <dgm:presLayoutVars>
          <dgm:bulletEnabled val="1"/>
        </dgm:presLayoutVars>
      </dgm:prSet>
      <dgm:spPr/>
    </dgm:pt>
    <dgm:pt modelId="{B3A5F4B4-6255-4160-90F2-B1A71F18CBC1}" type="pres">
      <dgm:prSet presAssocID="{CAA24A45-CE3E-4D35-B6EE-60DC9B2B2BD1}" presName="accent_6" presStyleCnt="0"/>
      <dgm:spPr/>
    </dgm:pt>
    <dgm:pt modelId="{99F06D56-238C-4C9F-A447-521819900635}" type="pres">
      <dgm:prSet presAssocID="{CAA24A45-CE3E-4D35-B6EE-60DC9B2B2BD1}" presName="accentRepeatNode" presStyleLbl="solidFgAcc1" presStyleIdx="5" presStyleCnt="7"/>
      <dgm:spPr/>
    </dgm:pt>
    <dgm:pt modelId="{D2C83BCE-9D05-4024-A719-B19FA2B2387B}" type="pres">
      <dgm:prSet presAssocID="{ED3EC8DC-347D-467C-9E5B-7235D6F62233}" presName="text_7" presStyleLbl="node1" presStyleIdx="6" presStyleCnt="7">
        <dgm:presLayoutVars>
          <dgm:bulletEnabled val="1"/>
        </dgm:presLayoutVars>
      </dgm:prSet>
      <dgm:spPr/>
    </dgm:pt>
    <dgm:pt modelId="{36AEF1F8-1053-4FE4-816A-577A99179260}" type="pres">
      <dgm:prSet presAssocID="{ED3EC8DC-347D-467C-9E5B-7235D6F62233}" presName="accent_7" presStyleCnt="0"/>
      <dgm:spPr/>
    </dgm:pt>
    <dgm:pt modelId="{D3E16815-AACD-4E7C-AA29-2878D5330CBF}" type="pres">
      <dgm:prSet presAssocID="{ED3EC8DC-347D-467C-9E5B-7235D6F62233}" presName="accentRepeatNode" presStyleLbl="solidFgAcc1" presStyleIdx="6" presStyleCnt="7"/>
      <dgm:spPr/>
    </dgm:pt>
  </dgm:ptLst>
  <dgm:cxnLst>
    <dgm:cxn modelId="{F933E816-D3B1-47A5-9774-DEFBBBB91BF5}" srcId="{81395E90-50D7-454B-B58A-E3B810123512}" destId="{BF8F5E42-3AAD-4EDB-B821-60B4D6DAEFC5}" srcOrd="0" destOrd="0" parTransId="{62A2E0B8-B52A-45BE-8CE3-FFC32C0C1334}" sibTransId="{533DC2CF-B200-4402-9CC7-DCFFD0A4B01F}"/>
    <dgm:cxn modelId="{D4E46232-D8DE-4026-9C58-F52DFFAF3AA7}" type="presOf" srcId="{81395E90-50D7-454B-B58A-E3B810123512}" destId="{3524BEAB-D23C-4E8B-9ACC-FBE647274519}" srcOrd="0" destOrd="0" presId="urn:microsoft.com/office/officeart/2008/layout/VerticalCurvedList"/>
    <dgm:cxn modelId="{9CC16834-AB31-4FA3-894E-7FA3DCA7BDBD}" type="presOf" srcId="{30077A74-5B6E-4F99-A77E-B8BB6E0C6044}" destId="{598B499E-343E-4D26-88BF-8FC30A6E699B}" srcOrd="0" destOrd="0" presId="urn:microsoft.com/office/officeart/2008/layout/VerticalCurvedList"/>
    <dgm:cxn modelId="{6110C944-010B-4830-84CF-78A7B3555DBF}" srcId="{81395E90-50D7-454B-B58A-E3B810123512}" destId="{DED1A41D-556A-4C4B-A5D2-097C3CC3E28C}" srcOrd="4" destOrd="0" parTransId="{F3F8F872-F7B9-4EB8-B70F-BB8644F99421}" sibTransId="{0DBC4C3B-8FB0-4CB0-845E-3C1C8E662374}"/>
    <dgm:cxn modelId="{30CC2047-322A-49A4-835C-85706863AB01}" type="presOf" srcId="{DED1A41D-556A-4C4B-A5D2-097C3CC3E28C}" destId="{9B083C11-5F2F-47ED-926A-660072DBA370}" srcOrd="0" destOrd="0" presId="urn:microsoft.com/office/officeart/2008/layout/VerticalCurvedList"/>
    <dgm:cxn modelId="{5B855B4A-5985-4586-A4BD-061E044F69AE}" type="presOf" srcId="{CAA24A45-CE3E-4D35-B6EE-60DC9B2B2BD1}" destId="{03884880-4036-4D36-BA8C-4D0568571FF4}" srcOrd="0" destOrd="0" presId="urn:microsoft.com/office/officeart/2008/layout/VerticalCurvedList"/>
    <dgm:cxn modelId="{4D3AED53-2D47-428C-A5FF-40A2E50DA3D4}" srcId="{81395E90-50D7-454B-B58A-E3B810123512}" destId="{ED1F65EC-F10B-4E8C-A6E6-79498DD1B51F}" srcOrd="1" destOrd="0" parTransId="{952713BE-76BF-4E65-B1F6-E7BB06C1603F}" sibTransId="{40150AE2-649E-4A62-8424-CF6942227B3D}"/>
    <dgm:cxn modelId="{B65A408D-3B6F-4960-B2E4-79AF4C0B7BA9}" type="presOf" srcId="{533DC2CF-B200-4402-9CC7-DCFFD0A4B01F}" destId="{5271294A-09C9-4D6E-A130-C7FC41E1332C}" srcOrd="0" destOrd="0" presId="urn:microsoft.com/office/officeart/2008/layout/VerticalCurvedList"/>
    <dgm:cxn modelId="{87F399A2-37DB-4EDF-8252-9AC68C2C8E6F}" srcId="{81395E90-50D7-454B-B58A-E3B810123512}" destId="{ED3EC8DC-347D-467C-9E5B-7235D6F62233}" srcOrd="6" destOrd="0" parTransId="{ED41994E-C77E-4B78-9DD1-26654EB287FA}" sibTransId="{DEB59631-7085-4F85-ACC0-4DE60B7B2A50}"/>
    <dgm:cxn modelId="{A281D4BB-F224-4D83-BEB2-4C4E11FA52EA}" srcId="{81395E90-50D7-454B-B58A-E3B810123512}" destId="{30077A74-5B6E-4F99-A77E-B8BB6E0C6044}" srcOrd="2" destOrd="0" parTransId="{F658A587-2B58-4689-ABDC-3BF631CBD574}" sibTransId="{880302D1-F32F-4BA4-8B25-261BD5499719}"/>
    <dgm:cxn modelId="{1AC827C8-583A-45CA-8A57-631FDD72402F}" srcId="{81395E90-50D7-454B-B58A-E3B810123512}" destId="{DD17550D-A05B-4B47-AAB1-BDA88EC28097}" srcOrd="3" destOrd="0" parTransId="{AEE58EEB-E9B6-4EE9-89AF-03077718F0E8}" sibTransId="{3261CE4C-1DC3-474F-A413-9EDE7AA6F80D}"/>
    <dgm:cxn modelId="{94880DD7-FB78-4BF2-BC79-8A985B05B52F}" type="presOf" srcId="{ED1F65EC-F10B-4E8C-A6E6-79498DD1B51F}" destId="{D1BCA401-1CFF-459C-A3A8-00F1E9BF78B6}" srcOrd="0" destOrd="0" presId="urn:microsoft.com/office/officeart/2008/layout/VerticalCurvedList"/>
    <dgm:cxn modelId="{5E2E88D7-0493-4DA7-8E8B-44765D6E5270}" type="presOf" srcId="{DD17550D-A05B-4B47-AAB1-BDA88EC28097}" destId="{55449691-5171-4B78-BD77-1BED07DDFC3D}" srcOrd="0" destOrd="0" presId="urn:microsoft.com/office/officeart/2008/layout/VerticalCurvedList"/>
    <dgm:cxn modelId="{1B4319F1-53C9-4480-B30E-A4B292F394ED}" srcId="{81395E90-50D7-454B-B58A-E3B810123512}" destId="{CAA24A45-CE3E-4D35-B6EE-60DC9B2B2BD1}" srcOrd="5" destOrd="0" parTransId="{1AFD9E95-1F3E-4D73-BC26-C5962AB969E9}" sibTransId="{24739901-7039-4898-8BB5-DD49032A1B89}"/>
    <dgm:cxn modelId="{D7B067F5-4C6B-4AA0-A83B-06D492DD2F64}" type="presOf" srcId="{BF8F5E42-3AAD-4EDB-B821-60B4D6DAEFC5}" destId="{4041A3B1-6B30-436F-A39A-8B3629193EF9}" srcOrd="0" destOrd="0" presId="urn:microsoft.com/office/officeart/2008/layout/VerticalCurvedList"/>
    <dgm:cxn modelId="{C58CA7F9-4021-4ADC-9EF3-3356E897193B}" type="presOf" srcId="{ED3EC8DC-347D-467C-9E5B-7235D6F62233}" destId="{D2C83BCE-9D05-4024-A719-B19FA2B2387B}" srcOrd="0" destOrd="0" presId="urn:microsoft.com/office/officeart/2008/layout/VerticalCurvedList"/>
    <dgm:cxn modelId="{BD354BBF-BD23-432C-B9F8-43630843FE03}" type="presParOf" srcId="{3524BEAB-D23C-4E8B-9ACC-FBE647274519}" destId="{DC7D5C91-242B-4081-A9B6-C8709C2E56F5}" srcOrd="0" destOrd="0" presId="urn:microsoft.com/office/officeart/2008/layout/VerticalCurvedList"/>
    <dgm:cxn modelId="{536BF452-71E9-402C-AA2B-5F6E77E9B695}" type="presParOf" srcId="{DC7D5C91-242B-4081-A9B6-C8709C2E56F5}" destId="{8DC4ECF2-5B50-42DB-B112-8CC87AB4919B}" srcOrd="0" destOrd="0" presId="urn:microsoft.com/office/officeart/2008/layout/VerticalCurvedList"/>
    <dgm:cxn modelId="{27BB48C1-158A-4E49-8613-9213C615BF3B}" type="presParOf" srcId="{8DC4ECF2-5B50-42DB-B112-8CC87AB4919B}" destId="{48345521-F883-42F0-B2D4-C59BD0B33A7F}" srcOrd="0" destOrd="0" presId="urn:microsoft.com/office/officeart/2008/layout/VerticalCurvedList"/>
    <dgm:cxn modelId="{75F349DE-B3B9-4D87-BFF4-E81628FA524C}" type="presParOf" srcId="{8DC4ECF2-5B50-42DB-B112-8CC87AB4919B}" destId="{5271294A-09C9-4D6E-A130-C7FC41E1332C}" srcOrd="1" destOrd="0" presId="urn:microsoft.com/office/officeart/2008/layout/VerticalCurvedList"/>
    <dgm:cxn modelId="{963D51AE-9839-463D-A373-C5BA174C7CB9}" type="presParOf" srcId="{8DC4ECF2-5B50-42DB-B112-8CC87AB4919B}" destId="{D3F502BD-A2F1-4312-A7DD-47E7E0FA9866}" srcOrd="2" destOrd="0" presId="urn:microsoft.com/office/officeart/2008/layout/VerticalCurvedList"/>
    <dgm:cxn modelId="{A7130B52-ED73-4068-AFA9-B3CC0D12B672}" type="presParOf" srcId="{8DC4ECF2-5B50-42DB-B112-8CC87AB4919B}" destId="{EFBDE3B1-5977-4E67-91B7-8EEC4BAFBF09}" srcOrd="3" destOrd="0" presId="urn:microsoft.com/office/officeart/2008/layout/VerticalCurvedList"/>
    <dgm:cxn modelId="{280CDCB3-AE39-4C52-B6FD-6D822728E039}" type="presParOf" srcId="{DC7D5C91-242B-4081-A9B6-C8709C2E56F5}" destId="{4041A3B1-6B30-436F-A39A-8B3629193EF9}" srcOrd="1" destOrd="0" presId="urn:microsoft.com/office/officeart/2008/layout/VerticalCurvedList"/>
    <dgm:cxn modelId="{C7B7F7C6-1798-4170-AC95-BE22EABCB315}" type="presParOf" srcId="{DC7D5C91-242B-4081-A9B6-C8709C2E56F5}" destId="{A28CC3C7-A18B-4FD8-9E31-8724FF3CEE67}" srcOrd="2" destOrd="0" presId="urn:microsoft.com/office/officeart/2008/layout/VerticalCurvedList"/>
    <dgm:cxn modelId="{32108F18-799F-49DE-BC2A-2650EC76B7C3}" type="presParOf" srcId="{A28CC3C7-A18B-4FD8-9E31-8724FF3CEE67}" destId="{9FCCB15F-E614-45FB-AAB4-FA0E60A55E2E}" srcOrd="0" destOrd="0" presId="urn:microsoft.com/office/officeart/2008/layout/VerticalCurvedList"/>
    <dgm:cxn modelId="{5C649A64-6A7E-4C26-936A-CC02CD6D8380}" type="presParOf" srcId="{DC7D5C91-242B-4081-A9B6-C8709C2E56F5}" destId="{D1BCA401-1CFF-459C-A3A8-00F1E9BF78B6}" srcOrd="3" destOrd="0" presId="urn:microsoft.com/office/officeart/2008/layout/VerticalCurvedList"/>
    <dgm:cxn modelId="{8830CD5F-2EA3-485A-BA83-261B9178AE67}" type="presParOf" srcId="{DC7D5C91-242B-4081-A9B6-C8709C2E56F5}" destId="{8A36FFEA-2D25-457C-9324-71378C8D9B0D}" srcOrd="4" destOrd="0" presId="urn:microsoft.com/office/officeart/2008/layout/VerticalCurvedList"/>
    <dgm:cxn modelId="{A4B9FE50-2291-48DA-AD05-4CB1F19C2C95}" type="presParOf" srcId="{8A36FFEA-2D25-457C-9324-71378C8D9B0D}" destId="{E2365BFE-380F-45F9-B74A-1459E5246540}" srcOrd="0" destOrd="0" presId="urn:microsoft.com/office/officeart/2008/layout/VerticalCurvedList"/>
    <dgm:cxn modelId="{6EF18059-45F1-4C01-8E1E-8D65B3F963F8}" type="presParOf" srcId="{DC7D5C91-242B-4081-A9B6-C8709C2E56F5}" destId="{598B499E-343E-4D26-88BF-8FC30A6E699B}" srcOrd="5" destOrd="0" presId="urn:microsoft.com/office/officeart/2008/layout/VerticalCurvedList"/>
    <dgm:cxn modelId="{2DD4074C-64F1-4480-A993-0CB0234E69FF}" type="presParOf" srcId="{DC7D5C91-242B-4081-A9B6-C8709C2E56F5}" destId="{537B02D8-808B-4B2A-A7CC-AC4F528872EC}" srcOrd="6" destOrd="0" presId="urn:microsoft.com/office/officeart/2008/layout/VerticalCurvedList"/>
    <dgm:cxn modelId="{F6943528-75D3-434D-91E7-386E6CE3450F}" type="presParOf" srcId="{537B02D8-808B-4B2A-A7CC-AC4F528872EC}" destId="{3E0377AD-0F41-418E-97ED-BCBE8E140FE7}" srcOrd="0" destOrd="0" presId="urn:microsoft.com/office/officeart/2008/layout/VerticalCurvedList"/>
    <dgm:cxn modelId="{BFC1E997-5240-4AB3-AEE4-42E0424AD926}" type="presParOf" srcId="{DC7D5C91-242B-4081-A9B6-C8709C2E56F5}" destId="{55449691-5171-4B78-BD77-1BED07DDFC3D}" srcOrd="7" destOrd="0" presId="urn:microsoft.com/office/officeart/2008/layout/VerticalCurvedList"/>
    <dgm:cxn modelId="{10EC5B5E-1008-484E-8467-AA01081E949C}" type="presParOf" srcId="{DC7D5C91-242B-4081-A9B6-C8709C2E56F5}" destId="{B71A5E7A-4F57-4392-B79C-801112E82D9B}" srcOrd="8" destOrd="0" presId="urn:microsoft.com/office/officeart/2008/layout/VerticalCurvedList"/>
    <dgm:cxn modelId="{D889B260-8338-4C79-9FE2-6E4B9F46E7DB}" type="presParOf" srcId="{B71A5E7A-4F57-4392-B79C-801112E82D9B}" destId="{5955A7F4-4EA4-4AB9-8824-069032023FA7}" srcOrd="0" destOrd="0" presId="urn:microsoft.com/office/officeart/2008/layout/VerticalCurvedList"/>
    <dgm:cxn modelId="{1C1D147E-DE65-4FEE-B774-8ACD866DE4C3}" type="presParOf" srcId="{DC7D5C91-242B-4081-A9B6-C8709C2E56F5}" destId="{9B083C11-5F2F-47ED-926A-660072DBA370}" srcOrd="9" destOrd="0" presId="urn:microsoft.com/office/officeart/2008/layout/VerticalCurvedList"/>
    <dgm:cxn modelId="{6D5289F4-BB3B-4979-9619-32E5CE6CDB8A}" type="presParOf" srcId="{DC7D5C91-242B-4081-A9B6-C8709C2E56F5}" destId="{D4A3113D-FDF8-451D-B667-687C34FEABEA}" srcOrd="10" destOrd="0" presId="urn:microsoft.com/office/officeart/2008/layout/VerticalCurvedList"/>
    <dgm:cxn modelId="{07037DF5-5679-4A1B-8658-03DD8C591769}" type="presParOf" srcId="{D4A3113D-FDF8-451D-B667-687C34FEABEA}" destId="{37CE39B8-41FB-4B0A-B2CB-40977E5FF349}" srcOrd="0" destOrd="0" presId="urn:microsoft.com/office/officeart/2008/layout/VerticalCurvedList"/>
    <dgm:cxn modelId="{417561AA-E4C9-480B-830D-7990795A47B6}" type="presParOf" srcId="{DC7D5C91-242B-4081-A9B6-C8709C2E56F5}" destId="{03884880-4036-4D36-BA8C-4D0568571FF4}" srcOrd="11" destOrd="0" presId="urn:microsoft.com/office/officeart/2008/layout/VerticalCurvedList"/>
    <dgm:cxn modelId="{B0D9F1DA-DFF6-461F-95FD-99025DC89A2C}" type="presParOf" srcId="{DC7D5C91-242B-4081-A9B6-C8709C2E56F5}" destId="{B3A5F4B4-6255-4160-90F2-B1A71F18CBC1}" srcOrd="12" destOrd="0" presId="urn:microsoft.com/office/officeart/2008/layout/VerticalCurvedList"/>
    <dgm:cxn modelId="{DD7D2CE6-E2D4-46BD-A835-827E8466A6CF}" type="presParOf" srcId="{B3A5F4B4-6255-4160-90F2-B1A71F18CBC1}" destId="{99F06D56-238C-4C9F-A447-521819900635}" srcOrd="0" destOrd="0" presId="urn:microsoft.com/office/officeart/2008/layout/VerticalCurvedList"/>
    <dgm:cxn modelId="{214C6C9F-86A5-4792-892E-A50FA56B1D0C}" type="presParOf" srcId="{DC7D5C91-242B-4081-A9B6-C8709C2E56F5}" destId="{D2C83BCE-9D05-4024-A719-B19FA2B2387B}" srcOrd="13" destOrd="0" presId="urn:microsoft.com/office/officeart/2008/layout/VerticalCurvedList"/>
    <dgm:cxn modelId="{E24528D9-AC16-47FA-9AF1-8E8455A61B41}" type="presParOf" srcId="{DC7D5C91-242B-4081-A9B6-C8709C2E56F5}" destId="{36AEF1F8-1053-4FE4-816A-577A99179260}" srcOrd="14" destOrd="0" presId="urn:microsoft.com/office/officeart/2008/layout/VerticalCurvedList"/>
    <dgm:cxn modelId="{55B1E2A4-E9E3-4BB3-977F-31DBF36D55E8}" type="presParOf" srcId="{36AEF1F8-1053-4FE4-816A-577A99179260}" destId="{D3E16815-AACD-4E7C-AA29-2878D5330CB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52EF37C-6965-47C4-8615-D0BF3665C9DE}"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en-IN"/>
        </a:p>
      </dgm:t>
    </dgm:pt>
    <dgm:pt modelId="{7D0E9D47-CD7F-43E9-B6E7-20F24C5FADE7}">
      <dgm:prSet custT="1"/>
      <dgm:spPr/>
      <dgm:t>
        <a:bodyPr/>
        <a:lstStyle/>
        <a:p>
          <a:pPr algn="l"/>
          <a:r>
            <a:rPr lang="en-IN" sz="1600" dirty="0">
              <a:latin typeface="Times New Roman" panose="02020603050405020304" pitchFamily="18" charset="0"/>
              <a:cs typeface="Times New Roman" panose="02020603050405020304" pitchFamily="18" charset="0"/>
              <a:hlinkClick xmlns:r="http://schemas.openxmlformats.org/officeDocument/2006/relationships" r:id="rId1"/>
            </a:rPr>
            <a:t>https://youtu.be/rI4kdGLaUiQ?list=PL6n9fhu94yhUbctIoxoVTrklN3LMwTCmd</a:t>
          </a:r>
          <a:endParaRPr lang="en-IN" sz="1600" dirty="0">
            <a:latin typeface="Times New Roman" panose="02020603050405020304" pitchFamily="18" charset="0"/>
            <a:cs typeface="Times New Roman" panose="02020603050405020304" pitchFamily="18" charset="0"/>
          </a:endParaRPr>
        </a:p>
      </dgm:t>
    </dgm:pt>
    <dgm:pt modelId="{567FB147-4AC9-434F-B629-05A095D812D7}" type="parTrans" cxnId="{5384A0FF-DF22-4B36-B51E-48012DE84B13}">
      <dgm:prSet/>
      <dgm:spPr/>
      <dgm:t>
        <a:bodyPr/>
        <a:lstStyle/>
        <a:p>
          <a:endParaRPr lang="en-IN"/>
        </a:p>
      </dgm:t>
    </dgm:pt>
    <dgm:pt modelId="{6210736A-4DD0-4A5D-9FA7-211934B12788}" type="sibTrans" cxnId="{5384A0FF-DF22-4B36-B51E-48012DE84B13}">
      <dgm:prSet/>
      <dgm:spPr/>
      <dgm:t>
        <a:bodyPr/>
        <a:lstStyle/>
        <a:p>
          <a:endParaRPr lang="en-IN"/>
        </a:p>
      </dgm:t>
    </dgm:pt>
    <dgm:pt modelId="{72937F01-CD47-4A63-A3FA-7709A80C4B92}">
      <dgm:prSet custT="1"/>
      <dgm:spPr/>
      <dgm:t>
        <a:bodyPr/>
        <a:lstStyle/>
        <a:p>
          <a:pPr algn="l"/>
          <a:r>
            <a:rPr lang="en-IN" sz="1600">
              <a:latin typeface="Times New Roman" panose="02020603050405020304" pitchFamily="18" charset="0"/>
              <a:cs typeface="Times New Roman" panose="02020603050405020304" pitchFamily="18" charset="0"/>
              <a:hlinkClick xmlns:r="http://schemas.openxmlformats.org/officeDocument/2006/relationships" r:id="rId2"/>
            </a:rPr>
            <a:t>https://youtu.be/v9ejT8FO-7I?list=PLrhzvIcii6GNjpARdnO4ueTUAVR9eMBpc</a:t>
          </a:r>
          <a:endParaRPr lang="en-IN" sz="1600">
            <a:latin typeface="Times New Roman" panose="02020603050405020304" pitchFamily="18" charset="0"/>
            <a:cs typeface="Times New Roman" panose="02020603050405020304" pitchFamily="18" charset="0"/>
          </a:endParaRPr>
        </a:p>
      </dgm:t>
    </dgm:pt>
    <dgm:pt modelId="{09A96A2F-E1B2-4675-840E-54B58D6C80D0}" type="parTrans" cxnId="{FE4E7B50-2F95-492D-AE26-D1A1C9467F23}">
      <dgm:prSet/>
      <dgm:spPr/>
      <dgm:t>
        <a:bodyPr/>
        <a:lstStyle/>
        <a:p>
          <a:endParaRPr lang="en-IN"/>
        </a:p>
      </dgm:t>
    </dgm:pt>
    <dgm:pt modelId="{B6CC97D4-B4AC-4EFB-BC1B-38679A16AFC8}" type="sibTrans" cxnId="{FE4E7B50-2F95-492D-AE26-D1A1C9467F23}">
      <dgm:prSet/>
      <dgm:spPr/>
      <dgm:t>
        <a:bodyPr/>
        <a:lstStyle/>
        <a:p>
          <a:endParaRPr lang="en-IN"/>
        </a:p>
      </dgm:t>
    </dgm:pt>
    <dgm:pt modelId="{C0245916-99BB-4709-91C6-9C11AF763461}">
      <dgm:prSet custT="1"/>
      <dgm:spPr/>
      <dgm:t>
        <a:bodyPr/>
        <a:lstStyle/>
        <a:p>
          <a:pPr algn="l"/>
          <a:r>
            <a:rPr lang="en-IN" sz="1600">
              <a:latin typeface="Times New Roman" panose="02020603050405020304" pitchFamily="18" charset="0"/>
              <a:cs typeface="Times New Roman" panose="02020603050405020304" pitchFamily="18" charset="0"/>
              <a:hlinkClick xmlns:r="http://schemas.openxmlformats.org/officeDocument/2006/relationships" r:id="rId3"/>
            </a:rPr>
            <a:t>https://youtu.be/VGLjQuEQgkI?list=PLt4nG7RVVk1h9lxOYSOGI9pcP3I5oblbx</a:t>
          </a:r>
          <a:endParaRPr lang="en-IN" sz="1600">
            <a:latin typeface="Times New Roman" panose="02020603050405020304" pitchFamily="18" charset="0"/>
            <a:cs typeface="Times New Roman" panose="02020603050405020304" pitchFamily="18" charset="0"/>
          </a:endParaRPr>
        </a:p>
      </dgm:t>
    </dgm:pt>
    <dgm:pt modelId="{91E79804-EB4E-4F8F-90B4-49136FDAAFE2}" type="parTrans" cxnId="{0BF6B608-A88D-4011-A9D9-F2393C6F0ED8}">
      <dgm:prSet/>
      <dgm:spPr/>
      <dgm:t>
        <a:bodyPr/>
        <a:lstStyle/>
        <a:p>
          <a:endParaRPr lang="en-IN"/>
        </a:p>
      </dgm:t>
    </dgm:pt>
    <dgm:pt modelId="{CF4EA8A6-C28D-45B2-96C5-3593509F618D}" type="sibTrans" cxnId="{0BF6B608-A88D-4011-A9D9-F2393C6F0ED8}">
      <dgm:prSet/>
      <dgm:spPr/>
      <dgm:t>
        <a:bodyPr/>
        <a:lstStyle/>
        <a:p>
          <a:endParaRPr lang="en-IN"/>
        </a:p>
      </dgm:t>
    </dgm:pt>
    <dgm:pt modelId="{1FF850E5-A454-48E2-949A-1E7EAA9EB0EE}">
      <dgm:prSet custT="1"/>
      <dgm:spPr/>
      <dgm:t>
        <a:bodyPr/>
        <a:lstStyle/>
        <a:p>
          <a:pPr algn="l"/>
          <a:r>
            <a:rPr lang="en-IN" sz="1600" dirty="0">
              <a:latin typeface="Times New Roman" panose="02020603050405020304" pitchFamily="18" charset="0"/>
              <a:cs typeface="Times New Roman" panose="02020603050405020304" pitchFamily="18" charset="0"/>
              <a:hlinkClick xmlns:r="http://schemas.openxmlformats.org/officeDocument/2006/relationships" r:id="rId4"/>
            </a:rPr>
            <a:t>https://youtu.be/C_oPLDaSy-8</a:t>
          </a:r>
          <a:endParaRPr lang="en-IN" sz="1600" dirty="0">
            <a:latin typeface="Times New Roman" panose="02020603050405020304" pitchFamily="18" charset="0"/>
            <a:cs typeface="Times New Roman" panose="02020603050405020304" pitchFamily="18" charset="0"/>
          </a:endParaRPr>
        </a:p>
      </dgm:t>
    </dgm:pt>
    <dgm:pt modelId="{1CAB5A40-06E9-447F-9490-01BA50D8A1BC}" type="parTrans" cxnId="{FB776006-0008-4EA4-AAF5-0A428EFE083B}">
      <dgm:prSet/>
      <dgm:spPr/>
      <dgm:t>
        <a:bodyPr/>
        <a:lstStyle/>
        <a:p>
          <a:endParaRPr lang="en-IN"/>
        </a:p>
      </dgm:t>
    </dgm:pt>
    <dgm:pt modelId="{E3571A3A-F151-42B4-868B-D3A04EC3C4CC}" type="sibTrans" cxnId="{FB776006-0008-4EA4-AAF5-0A428EFE083B}">
      <dgm:prSet/>
      <dgm:spPr/>
      <dgm:t>
        <a:bodyPr/>
        <a:lstStyle/>
        <a:p>
          <a:endParaRPr lang="en-IN"/>
        </a:p>
      </dgm:t>
    </dgm:pt>
    <dgm:pt modelId="{4E180A05-9603-4AAD-9698-AD62E8F947DF}">
      <dgm:prSet custT="1"/>
      <dgm:spPr/>
      <dgm:t>
        <a:bodyPr/>
        <a:lstStyle/>
        <a:p>
          <a:pPr algn="l"/>
          <a:r>
            <a:rPr lang="en-IN" sz="1600">
              <a:latin typeface="Times New Roman" panose="02020603050405020304" pitchFamily="18" charset="0"/>
              <a:cs typeface="Times New Roman" panose="02020603050405020304" pitchFamily="18" charset="0"/>
              <a:hlinkClick xmlns:r="http://schemas.openxmlformats.org/officeDocument/2006/relationships" r:id="rId5"/>
            </a:rPr>
            <a:t>https://youtu.be/NU_1StN5Tkk</a:t>
          </a:r>
          <a:endParaRPr lang="en-IN" sz="1600">
            <a:latin typeface="Times New Roman" panose="02020603050405020304" pitchFamily="18" charset="0"/>
            <a:cs typeface="Times New Roman" panose="02020603050405020304" pitchFamily="18" charset="0"/>
          </a:endParaRPr>
        </a:p>
      </dgm:t>
    </dgm:pt>
    <dgm:pt modelId="{BA4093A7-C8D5-4AFA-B300-137F20E4153F}" type="parTrans" cxnId="{7B4C7FAE-1A94-43B2-BA2D-8AD11D4C5802}">
      <dgm:prSet/>
      <dgm:spPr/>
      <dgm:t>
        <a:bodyPr/>
        <a:lstStyle/>
        <a:p>
          <a:endParaRPr lang="en-IN"/>
        </a:p>
      </dgm:t>
    </dgm:pt>
    <dgm:pt modelId="{2FCE764E-3D80-490B-9E99-55777CA85CF9}" type="sibTrans" cxnId="{7B4C7FAE-1A94-43B2-BA2D-8AD11D4C5802}">
      <dgm:prSet/>
      <dgm:spPr/>
      <dgm:t>
        <a:bodyPr/>
        <a:lstStyle/>
        <a:p>
          <a:endParaRPr lang="en-IN"/>
        </a:p>
      </dgm:t>
    </dgm:pt>
    <dgm:pt modelId="{B8BDF54D-FA77-477E-8D5F-7067A2ED6A6E}" type="pres">
      <dgm:prSet presAssocID="{752EF37C-6965-47C4-8615-D0BF3665C9DE}" presName="linearFlow" presStyleCnt="0">
        <dgm:presLayoutVars>
          <dgm:dir/>
          <dgm:resizeHandles val="exact"/>
        </dgm:presLayoutVars>
      </dgm:prSet>
      <dgm:spPr/>
    </dgm:pt>
    <dgm:pt modelId="{B7A54BB5-98CE-4403-A3BD-5852C6FD0AFA}" type="pres">
      <dgm:prSet presAssocID="{7D0E9D47-CD7F-43E9-B6E7-20F24C5FADE7}" presName="composite" presStyleCnt="0"/>
      <dgm:spPr/>
    </dgm:pt>
    <dgm:pt modelId="{6A6823CD-0E14-4C3A-AB9E-EDCE01606803}" type="pres">
      <dgm:prSet presAssocID="{7D0E9D47-CD7F-43E9-B6E7-20F24C5FADE7}" presName="imgShp" presStyleLbl="fgImgPlace1" presStyleIdx="0" presStyleCnt="5"/>
      <dgm:spPr>
        <a:blipFill>
          <a:blip xmlns:r="http://schemas.openxmlformats.org/officeDocument/2006/relationships" r:embed="rId6">
            <a:extLst>
              <a:ext uri="{28A0092B-C50C-407E-A947-70E740481C1C}">
                <a14:useLocalDpi xmlns:a14="http://schemas.microsoft.com/office/drawing/2010/main" val="0"/>
              </a:ext>
            </a:extLst>
          </a:blip>
          <a:srcRect/>
          <a:stretch>
            <a:fillRect l="-32000" r="-32000"/>
          </a:stretch>
        </a:blipFill>
      </dgm:spPr>
    </dgm:pt>
    <dgm:pt modelId="{5B6692EC-8AAD-4B7F-ABE3-26E3D5C25D43}" type="pres">
      <dgm:prSet presAssocID="{7D0E9D47-CD7F-43E9-B6E7-20F24C5FADE7}" presName="txShp" presStyleLbl="node1" presStyleIdx="0" presStyleCnt="5">
        <dgm:presLayoutVars>
          <dgm:bulletEnabled val="1"/>
        </dgm:presLayoutVars>
      </dgm:prSet>
      <dgm:spPr/>
    </dgm:pt>
    <dgm:pt modelId="{27990716-0CC0-4F34-9023-4F5638FD0B1C}" type="pres">
      <dgm:prSet presAssocID="{6210736A-4DD0-4A5D-9FA7-211934B12788}" presName="spacing" presStyleCnt="0"/>
      <dgm:spPr/>
    </dgm:pt>
    <dgm:pt modelId="{08C9C229-1B8E-4928-9545-BE2152E3EF02}" type="pres">
      <dgm:prSet presAssocID="{72937F01-CD47-4A63-A3FA-7709A80C4B92}" presName="composite" presStyleCnt="0"/>
      <dgm:spPr/>
    </dgm:pt>
    <dgm:pt modelId="{FE2FB4A4-CF95-4ED1-B692-6B1885287CD1}" type="pres">
      <dgm:prSet presAssocID="{72937F01-CD47-4A63-A3FA-7709A80C4B92}" presName="imgShp" presStyleLbl="fgImgPlace1" presStyleIdx="1" presStyleCnt="5"/>
      <dgm:spPr>
        <a:blipFill>
          <a:blip xmlns:r="http://schemas.openxmlformats.org/officeDocument/2006/relationships" r:embed="rId7">
            <a:extLst>
              <a:ext uri="{28A0092B-C50C-407E-A947-70E740481C1C}">
                <a14:useLocalDpi xmlns:a14="http://schemas.microsoft.com/office/drawing/2010/main" val="0"/>
              </a:ext>
            </a:extLst>
          </a:blip>
          <a:srcRect/>
          <a:stretch>
            <a:fillRect t="-4000" b="-4000"/>
          </a:stretch>
        </a:blipFill>
      </dgm:spPr>
    </dgm:pt>
    <dgm:pt modelId="{6C202392-12C8-4A62-8EEE-0654871F3298}" type="pres">
      <dgm:prSet presAssocID="{72937F01-CD47-4A63-A3FA-7709A80C4B92}" presName="txShp" presStyleLbl="node1" presStyleIdx="1" presStyleCnt="5">
        <dgm:presLayoutVars>
          <dgm:bulletEnabled val="1"/>
        </dgm:presLayoutVars>
      </dgm:prSet>
      <dgm:spPr/>
    </dgm:pt>
    <dgm:pt modelId="{ACAAE8FF-2F6D-46AD-8705-2F169DF44F83}" type="pres">
      <dgm:prSet presAssocID="{B6CC97D4-B4AC-4EFB-BC1B-38679A16AFC8}" presName="spacing" presStyleCnt="0"/>
      <dgm:spPr/>
    </dgm:pt>
    <dgm:pt modelId="{E0153937-EBE1-4260-8998-EA7B24CE5C04}" type="pres">
      <dgm:prSet presAssocID="{C0245916-99BB-4709-91C6-9C11AF763461}" presName="composite" presStyleCnt="0"/>
      <dgm:spPr/>
    </dgm:pt>
    <dgm:pt modelId="{65990753-7B7B-4CF5-A6BD-CDAA02714D73}" type="pres">
      <dgm:prSet presAssocID="{C0245916-99BB-4709-91C6-9C11AF763461}" presName="imgShp" presStyleLbl="fgImgPlace1" presStyleIdx="2" presStyleCnt="5"/>
      <dgm:spPr>
        <a:blipFill>
          <a:blip xmlns:r="http://schemas.openxmlformats.org/officeDocument/2006/relationships" r:embed="rId8">
            <a:extLst>
              <a:ext uri="{28A0092B-C50C-407E-A947-70E740481C1C}">
                <a14:useLocalDpi xmlns:a14="http://schemas.microsoft.com/office/drawing/2010/main" val="0"/>
              </a:ext>
            </a:extLst>
          </a:blip>
          <a:srcRect/>
          <a:stretch>
            <a:fillRect l="-63000" r="-63000"/>
          </a:stretch>
        </a:blipFill>
      </dgm:spPr>
    </dgm:pt>
    <dgm:pt modelId="{E3AF40DE-AB21-489B-A751-660850AE71CA}" type="pres">
      <dgm:prSet presAssocID="{C0245916-99BB-4709-91C6-9C11AF763461}" presName="txShp" presStyleLbl="node1" presStyleIdx="2" presStyleCnt="5">
        <dgm:presLayoutVars>
          <dgm:bulletEnabled val="1"/>
        </dgm:presLayoutVars>
      </dgm:prSet>
      <dgm:spPr/>
    </dgm:pt>
    <dgm:pt modelId="{D2B71DA2-7788-4EF8-914D-24DF783F375F}" type="pres">
      <dgm:prSet presAssocID="{CF4EA8A6-C28D-45B2-96C5-3593509F618D}" presName="spacing" presStyleCnt="0"/>
      <dgm:spPr/>
    </dgm:pt>
    <dgm:pt modelId="{74A67B71-FB2C-4307-9B04-D9E47470C7DA}" type="pres">
      <dgm:prSet presAssocID="{1FF850E5-A454-48E2-949A-1E7EAA9EB0EE}" presName="composite" presStyleCnt="0"/>
      <dgm:spPr/>
    </dgm:pt>
    <dgm:pt modelId="{78853370-1B04-4047-912E-1E095182EF78}" type="pres">
      <dgm:prSet presAssocID="{1FF850E5-A454-48E2-949A-1E7EAA9EB0EE}" presName="imgShp" presStyleLbl="fgImgPlace1" presStyleIdx="3" presStyleCnt="5"/>
      <dgm:spPr>
        <a:blipFill>
          <a:blip xmlns:r="http://schemas.openxmlformats.org/officeDocument/2006/relationships" r:embed="rId9">
            <a:extLst>
              <a:ext uri="{28A0092B-C50C-407E-A947-70E740481C1C}">
                <a14:useLocalDpi xmlns:a14="http://schemas.microsoft.com/office/drawing/2010/main" val="0"/>
              </a:ext>
            </a:extLst>
          </a:blip>
          <a:srcRect/>
          <a:stretch>
            <a:fillRect l="-21000" r="-21000"/>
          </a:stretch>
        </a:blipFill>
      </dgm:spPr>
    </dgm:pt>
    <dgm:pt modelId="{C559AF9F-FE30-4DAB-9091-3948ECC93644}" type="pres">
      <dgm:prSet presAssocID="{1FF850E5-A454-48E2-949A-1E7EAA9EB0EE}" presName="txShp" presStyleLbl="node1" presStyleIdx="3" presStyleCnt="5">
        <dgm:presLayoutVars>
          <dgm:bulletEnabled val="1"/>
        </dgm:presLayoutVars>
      </dgm:prSet>
      <dgm:spPr/>
    </dgm:pt>
    <dgm:pt modelId="{0DC8442B-C72B-48E9-84CA-F84433C8D44E}" type="pres">
      <dgm:prSet presAssocID="{E3571A3A-F151-42B4-868B-D3A04EC3C4CC}" presName="spacing" presStyleCnt="0"/>
      <dgm:spPr/>
    </dgm:pt>
    <dgm:pt modelId="{14A9553A-5718-4F99-82DF-A3FB5B879446}" type="pres">
      <dgm:prSet presAssocID="{4E180A05-9603-4AAD-9698-AD62E8F947DF}" presName="composite" presStyleCnt="0"/>
      <dgm:spPr/>
    </dgm:pt>
    <dgm:pt modelId="{4CB15D42-15C2-4969-AB8A-EA9382A37FD7}" type="pres">
      <dgm:prSet presAssocID="{4E180A05-9603-4AAD-9698-AD62E8F947DF}" presName="imgShp" presStyleLbl="fgImgPlace1" presStyleIdx="4" presStyleCnt="5"/>
      <dgm:spPr>
        <a:blipFill>
          <a:blip xmlns:r="http://schemas.openxmlformats.org/officeDocument/2006/relationships" r:embed="rId10">
            <a:extLst>
              <a:ext uri="{28A0092B-C50C-407E-A947-70E740481C1C}">
                <a14:useLocalDpi xmlns:a14="http://schemas.microsoft.com/office/drawing/2010/main" val="0"/>
              </a:ext>
            </a:extLst>
          </a:blip>
          <a:srcRect/>
          <a:stretch>
            <a:fillRect l="-47000" r="-47000"/>
          </a:stretch>
        </a:blipFill>
      </dgm:spPr>
    </dgm:pt>
    <dgm:pt modelId="{80C37090-F554-4521-9B85-24E9B688D0E4}" type="pres">
      <dgm:prSet presAssocID="{4E180A05-9603-4AAD-9698-AD62E8F947DF}" presName="txShp" presStyleLbl="node1" presStyleIdx="4" presStyleCnt="5">
        <dgm:presLayoutVars>
          <dgm:bulletEnabled val="1"/>
        </dgm:presLayoutVars>
      </dgm:prSet>
      <dgm:spPr/>
    </dgm:pt>
  </dgm:ptLst>
  <dgm:cxnLst>
    <dgm:cxn modelId="{FB776006-0008-4EA4-AAF5-0A428EFE083B}" srcId="{752EF37C-6965-47C4-8615-D0BF3665C9DE}" destId="{1FF850E5-A454-48E2-949A-1E7EAA9EB0EE}" srcOrd="3" destOrd="0" parTransId="{1CAB5A40-06E9-447F-9490-01BA50D8A1BC}" sibTransId="{E3571A3A-F151-42B4-868B-D3A04EC3C4CC}"/>
    <dgm:cxn modelId="{0BF6B608-A88D-4011-A9D9-F2393C6F0ED8}" srcId="{752EF37C-6965-47C4-8615-D0BF3665C9DE}" destId="{C0245916-99BB-4709-91C6-9C11AF763461}" srcOrd="2" destOrd="0" parTransId="{91E79804-EB4E-4F8F-90B4-49136FDAAFE2}" sibTransId="{CF4EA8A6-C28D-45B2-96C5-3593509F618D}"/>
    <dgm:cxn modelId="{FDE4D23D-388B-4CC7-84DC-12DC6F6957A6}" type="presOf" srcId="{7D0E9D47-CD7F-43E9-B6E7-20F24C5FADE7}" destId="{5B6692EC-8AAD-4B7F-ABE3-26E3D5C25D43}" srcOrd="0" destOrd="0" presId="urn:microsoft.com/office/officeart/2005/8/layout/vList3"/>
    <dgm:cxn modelId="{FE4E7B50-2F95-492D-AE26-D1A1C9467F23}" srcId="{752EF37C-6965-47C4-8615-D0BF3665C9DE}" destId="{72937F01-CD47-4A63-A3FA-7709A80C4B92}" srcOrd="1" destOrd="0" parTransId="{09A96A2F-E1B2-4675-840E-54B58D6C80D0}" sibTransId="{B6CC97D4-B4AC-4EFB-BC1B-38679A16AFC8}"/>
    <dgm:cxn modelId="{283E8D71-D53A-43D0-87CF-A89B8AC8AD3A}" type="presOf" srcId="{752EF37C-6965-47C4-8615-D0BF3665C9DE}" destId="{B8BDF54D-FA77-477E-8D5F-7067A2ED6A6E}" srcOrd="0" destOrd="0" presId="urn:microsoft.com/office/officeart/2005/8/layout/vList3"/>
    <dgm:cxn modelId="{7B4C7FAE-1A94-43B2-BA2D-8AD11D4C5802}" srcId="{752EF37C-6965-47C4-8615-D0BF3665C9DE}" destId="{4E180A05-9603-4AAD-9698-AD62E8F947DF}" srcOrd="4" destOrd="0" parTransId="{BA4093A7-C8D5-4AFA-B300-137F20E4153F}" sibTransId="{2FCE764E-3D80-490B-9E99-55777CA85CF9}"/>
    <dgm:cxn modelId="{A40942B0-B579-47D4-A208-561C0E2DC352}" type="presOf" srcId="{C0245916-99BB-4709-91C6-9C11AF763461}" destId="{E3AF40DE-AB21-489B-A751-660850AE71CA}" srcOrd="0" destOrd="0" presId="urn:microsoft.com/office/officeart/2005/8/layout/vList3"/>
    <dgm:cxn modelId="{983AF9B8-8ACE-4BB4-8978-A0A7321085C3}" type="presOf" srcId="{72937F01-CD47-4A63-A3FA-7709A80C4B92}" destId="{6C202392-12C8-4A62-8EEE-0654871F3298}" srcOrd="0" destOrd="0" presId="urn:microsoft.com/office/officeart/2005/8/layout/vList3"/>
    <dgm:cxn modelId="{E1712CDB-2079-488D-B212-2E25DA234E6B}" type="presOf" srcId="{4E180A05-9603-4AAD-9698-AD62E8F947DF}" destId="{80C37090-F554-4521-9B85-24E9B688D0E4}" srcOrd="0" destOrd="0" presId="urn:microsoft.com/office/officeart/2005/8/layout/vList3"/>
    <dgm:cxn modelId="{2C61D4E6-7D57-4F22-A639-E46CF78EDB16}" type="presOf" srcId="{1FF850E5-A454-48E2-949A-1E7EAA9EB0EE}" destId="{C559AF9F-FE30-4DAB-9091-3948ECC93644}" srcOrd="0" destOrd="0" presId="urn:microsoft.com/office/officeart/2005/8/layout/vList3"/>
    <dgm:cxn modelId="{5384A0FF-DF22-4B36-B51E-48012DE84B13}" srcId="{752EF37C-6965-47C4-8615-D0BF3665C9DE}" destId="{7D0E9D47-CD7F-43E9-B6E7-20F24C5FADE7}" srcOrd="0" destOrd="0" parTransId="{567FB147-4AC9-434F-B629-05A095D812D7}" sibTransId="{6210736A-4DD0-4A5D-9FA7-211934B12788}"/>
    <dgm:cxn modelId="{1C48768C-AC2F-4ACF-9683-D163FFDDA2EF}" type="presParOf" srcId="{B8BDF54D-FA77-477E-8D5F-7067A2ED6A6E}" destId="{B7A54BB5-98CE-4403-A3BD-5852C6FD0AFA}" srcOrd="0" destOrd="0" presId="urn:microsoft.com/office/officeart/2005/8/layout/vList3"/>
    <dgm:cxn modelId="{C99EC1D2-EFC9-4AE7-B81F-428EA7CB574D}" type="presParOf" srcId="{B7A54BB5-98CE-4403-A3BD-5852C6FD0AFA}" destId="{6A6823CD-0E14-4C3A-AB9E-EDCE01606803}" srcOrd="0" destOrd="0" presId="urn:microsoft.com/office/officeart/2005/8/layout/vList3"/>
    <dgm:cxn modelId="{3AC61C3B-9738-4DB3-8373-BC286FAE87A2}" type="presParOf" srcId="{B7A54BB5-98CE-4403-A3BD-5852C6FD0AFA}" destId="{5B6692EC-8AAD-4B7F-ABE3-26E3D5C25D43}" srcOrd="1" destOrd="0" presId="urn:microsoft.com/office/officeart/2005/8/layout/vList3"/>
    <dgm:cxn modelId="{7312DC61-67B1-4FE2-90CC-B83D6826178B}" type="presParOf" srcId="{B8BDF54D-FA77-477E-8D5F-7067A2ED6A6E}" destId="{27990716-0CC0-4F34-9023-4F5638FD0B1C}" srcOrd="1" destOrd="0" presId="urn:microsoft.com/office/officeart/2005/8/layout/vList3"/>
    <dgm:cxn modelId="{CFDE95E7-621D-46F9-A769-429C44EBA03E}" type="presParOf" srcId="{B8BDF54D-FA77-477E-8D5F-7067A2ED6A6E}" destId="{08C9C229-1B8E-4928-9545-BE2152E3EF02}" srcOrd="2" destOrd="0" presId="urn:microsoft.com/office/officeart/2005/8/layout/vList3"/>
    <dgm:cxn modelId="{BFE15A6E-596B-4551-8BA7-81CCDC2F8F8D}" type="presParOf" srcId="{08C9C229-1B8E-4928-9545-BE2152E3EF02}" destId="{FE2FB4A4-CF95-4ED1-B692-6B1885287CD1}" srcOrd="0" destOrd="0" presId="urn:microsoft.com/office/officeart/2005/8/layout/vList3"/>
    <dgm:cxn modelId="{C9BFFF22-2BE4-4875-B8AC-ACCD078485CA}" type="presParOf" srcId="{08C9C229-1B8E-4928-9545-BE2152E3EF02}" destId="{6C202392-12C8-4A62-8EEE-0654871F3298}" srcOrd="1" destOrd="0" presId="urn:microsoft.com/office/officeart/2005/8/layout/vList3"/>
    <dgm:cxn modelId="{D80B826C-2A87-4DCC-B66C-383F391C2F22}" type="presParOf" srcId="{B8BDF54D-FA77-477E-8D5F-7067A2ED6A6E}" destId="{ACAAE8FF-2F6D-46AD-8705-2F169DF44F83}" srcOrd="3" destOrd="0" presId="urn:microsoft.com/office/officeart/2005/8/layout/vList3"/>
    <dgm:cxn modelId="{F92BED20-67A0-45E2-B5CE-4F7BF2D582B4}" type="presParOf" srcId="{B8BDF54D-FA77-477E-8D5F-7067A2ED6A6E}" destId="{E0153937-EBE1-4260-8998-EA7B24CE5C04}" srcOrd="4" destOrd="0" presId="urn:microsoft.com/office/officeart/2005/8/layout/vList3"/>
    <dgm:cxn modelId="{A1518FA5-1EB6-42B0-AA39-B2D29EFF4446}" type="presParOf" srcId="{E0153937-EBE1-4260-8998-EA7B24CE5C04}" destId="{65990753-7B7B-4CF5-A6BD-CDAA02714D73}" srcOrd="0" destOrd="0" presId="urn:microsoft.com/office/officeart/2005/8/layout/vList3"/>
    <dgm:cxn modelId="{072611EF-034C-4952-B308-070C21FD9662}" type="presParOf" srcId="{E0153937-EBE1-4260-8998-EA7B24CE5C04}" destId="{E3AF40DE-AB21-489B-A751-660850AE71CA}" srcOrd="1" destOrd="0" presId="urn:microsoft.com/office/officeart/2005/8/layout/vList3"/>
    <dgm:cxn modelId="{31BA6738-23AF-458A-B039-6997EEFDBA00}" type="presParOf" srcId="{B8BDF54D-FA77-477E-8D5F-7067A2ED6A6E}" destId="{D2B71DA2-7788-4EF8-914D-24DF783F375F}" srcOrd="5" destOrd="0" presId="urn:microsoft.com/office/officeart/2005/8/layout/vList3"/>
    <dgm:cxn modelId="{E847DD24-69F7-4C7E-95DB-8F6AF692C577}" type="presParOf" srcId="{B8BDF54D-FA77-477E-8D5F-7067A2ED6A6E}" destId="{74A67B71-FB2C-4307-9B04-D9E47470C7DA}" srcOrd="6" destOrd="0" presId="urn:microsoft.com/office/officeart/2005/8/layout/vList3"/>
    <dgm:cxn modelId="{51B7288D-4FFB-44B0-AF0D-8F872E85EBC3}" type="presParOf" srcId="{74A67B71-FB2C-4307-9B04-D9E47470C7DA}" destId="{78853370-1B04-4047-912E-1E095182EF78}" srcOrd="0" destOrd="0" presId="urn:microsoft.com/office/officeart/2005/8/layout/vList3"/>
    <dgm:cxn modelId="{497D0949-AB09-460D-9CB5-85AFD3474AC5}" type="presParOf" srcId="{74A67B71-FB2C-4307-9B04-D9E47470C7DA}" destId="{C559AF9F-FE30-4DAB-9091-3948ECC93644}" srcOrd="1" destOrd="0" presId="urn:microsoft.com/office/officeart/2005/8/layout/vList3"/>
    <dgm:cxn modelId="{ED65744A-C4C8-4E23-93FA-631A47809501}" type="presParOf" srcId="{B8BDF54D-FA77-477E-8D5F-7067A2ED6A6E}" destId="{0DC8442B-C72B-48E9-84CA-F84433C8D44E}" srcOrd="7" destOrd="0" presId="urn:microsoft.com/office/officeart/2005/8/layout/vList3"/>
    <dgm:cxn modelId="{978FB718-7F01-422E-88DD-AE83D31A9856}" type="presParOf" srcId="{B8BDF54D-FA77-477E-8D5F-7067A2ED6A6E}" destId="{14A9553A-5718-4F99-82DF-A3FB5B879446}" srcOrd="8" destOrd="0" presId="urn:microsoft.com/office/officeart/2005/8/layout/vList3"/>
    <dgm:cxn modelId="{0A3E7A10-5CF4-4CCF-838D-020917A9F802}" type="presParOf" srcId="{14A9553A-5718-4F99-82DF-A3FB5B879446}" destId="{4CB15D42-15C2-4969-AB8A-EA9382A37FD7}" srcOrd="0" destOrd="0" presId="urn:microsoft.com/office/officeart/2005/8/layout/vList3"/>
    <dgm:cxn modelId="{B8E41205-EF49-4133-AB1A-7CB941752408}" type="presParOf" srcId="{14A9553A-5718-4F99-82DF-A3FB5B879446}" destId="{80C37090-F554-4521-9B85-24E9B688D0E4}"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7CC4AD-97BE-4C97-BEDA-BDF6F4AA51CA}" type="doc">
      <dgm:prSet loTypeId="urn:microsoft.com/office/officeart/2005/8/layout/vList3" loCatId="list" qsTypeId="urn:microsoft.com/office/officeart/2005/8/quickstyle/3d3" qsCatId="3D" csTypeId="urn:microsoft.com/office/officeart/2005/8/colors/accent2_2" csCatId="accent2" phldr="1"/>
      <dgm:spPr/>
      <dgm:t>
        <a:bodyPr/>
        <a:lstStyle/>
        <a:p>
          <a:endParaRPr lang="en-IN"/>
        </a:p>
      </dgm:t>
    </dgm:pt>
    <dgm:pt modelId="{7DAE8164-9221-4B68-9688-DCCADA96BE32}">
      <dgm:prSet custT="1"/>
      <dgm:spPr/>
      <dgm:t>
        <a:bodyPr/>
        <a:lstStyle/>
        <a:p>
          <a:pPr algn="just"/>
          <a:r>
            <a:rPr lang="en-US" sz="1800">
              <a:latin typeface="Times New Roman" panose="02020603050405020304" pitchFamily="18" charset="0"/>
              <a:cs typeface="Times New Roman" panose="02020603050405020304" pitchFamily="18" charset="0"/>
            </a:rPr>
            <a:t>Introduction</a:t>
          </a:r>
          <a:endParaRPr lang="en-IN" sz="1800">
            <a:latin typeface="Times New Roman" panose="02020603050405020304" pitchFamily="18" charset="0"/>
            <a:cs typeface="Times New Roman" panose="02020603050405020304" pitchFamily="18" charset="0"/>
          </a:endParaRPr>
        </a:p>
      </dgm:t>
    </dgm:pt>
    <dgm:pt modelId="{5BD817A3-51C7-4FF5-A991-5EED7175CEFF}" type="parTrans" cxnId="{49760167-73E7-4F4F-A1E1-BF71DE4286E5}">
      <dgm:prSet/>
      <dgm:spPr/>
      <dgm:t>
        <a:bodyPr/>
        <a:lstStyle/>
        <a:p>
          <a:endParaRPr lang="en-IN"/>
        </a:p>
      </dgm:t>
    </dgm:pt>
    <dgm:pt modelId="{5EB102A3-93F5-4F10-9173-6D53D5F9FAC1}" type="sibTrans" cxnId="{49760167-73E7-4F4F-A1E1-BF71DE4286E5}">
      <dgm:prSet/>
      <dgm:spPr/>
      <dgm:t>
        <a:bodyPr/>
        <a:lstStyle/>
        <a:p>
          <a:endParaRPr lang="en-IN"/>
        </a:p>
      </dgm:t>
    </dgm:pt>
    <dgm:pt modelId="{C9B1EDAE-EC37-4AD9-B0F5-E9E6D6DEFEBA}">
      <dgm:prSet custT="1"/>
      <dgm:spPr/>
      <dgm:t>
        <a:bodyPr/>
        <a:lstStyle/>
        <a:p>
          <a:pPr algn="just"/>
          <a:r>
            <a:rPr lang="en-US" sz="1800">
              <a:latin typeface="Times New Roman" panose="02020603050405020304" pitchFamily="18" charset="0"/>
              <a:cs typeface="Times New Roman" panose="02020603050405020304" pitchFamily="18" charset="0"/>
            </a:rPr>
            <a:t>Objective</a:t>
          </a:r>
          <a:endParaRPr lang="en-IN" sz="1800">
            <a:latin typeface="Times New Roman" panose="02020603050405020304" pitchFamily="18" charset="0"/>
            <a:cs typeface="Times New Roman" panose="02020603050405020304" pitchFamily="18" charset="0"/>
          </a:endParaRPr>
        </a:p>
      </dgm:t>
    </dgm:pt>
    <dgm:pt modelId="{4B598908-3042-4D52-A029-F3A17F602E98}" type="parTrans" cxnId="{469C5F90-B875-4CC0-A278-B150A98162BB}">
      <dgm:prSet/>
      <dgm:spPr/>
      <dgm:t>
        <a:bodyPr/>
        <a:lstStyle/>
        <a:p>
          <a:endParaRPr lang="en-IN"/>
        </a:p>
      </dgm:t>
    </dgm:pt>
    <dgm:pt modelId="{C826C8F2-9463-4B2C-BF0F-0F6FF15BDBF7}" type="sibTrans" cxnId="{469C5F90-B875-4CC0-A278-B150A98162BB}">
      <dgm:prSet/>
      <dgm:spPr/>
      <dgm:t>
        <a:bodyPr/>
        <a:lstStyle/>
        <a:p>
          <a:endParaRPr lang="en-IN"/>
        </a:p>
      </dgm:t>
    </dgm:pt>
    <dgm:pt modelId="{B48394B2-8E1F-4FDB-9707-45B0AE6A9FDE}">
      <dgm:prSet custT="1"/>
      <dgm:spPr/>
      <dgm:t>
        <a:bodyPr/>
        <a:lstStyle/>
        <a:p>
          <a:pPr algn="just"/>
          <a:r>
            <a:rPr lang="en-US" sz="1800">
              <a:latin typeface="Times New Roman" panose="02020603050405020304" pitchFamily="18" charset="0"/>
              <a:cs typeface="Times New Roman" panose="02020603050405020304" pitchFamily="18" charset="0"/>
            </a:rPr>
            <a:t>MCQ</a:t>
          </a:r>
          <a:endParaRPr lang="en-IN" sz="1800">
            <a:latin typeface="Times New Roman" panose="02020603050405020304" pitchFamily="18" charset="0"/>
            <a:cs typeface="Times New Roman" panose="02020603050405020304" pitchFamily="18" charset="0"/>
          </a:endParaRPr>
        </a:p>
      </dgm:t>
    </dgm:pt>
    <dgm:pt modelId="{E6806EB6-C74B-42BA-863B-B5FE6B1F5F06}" type="parTrans" cxnId="{9961A4D4-CB25-4C0D-B151-FBB9E258AD6B}">
      <dgm:prSet/>
      <dgm:spPr/>
      <dgm:t>
        <a:bodyPr/>
        <a:lstStyle/>
        <a:p>
          <a:endParaRPr lang="en-IN"/>
        </a:p>
      </dgm:t>
    </dgm:pt>
    <dgm:pt modelId="{5DBCC81D-4237-4D3A-B211-A6F70E56B776}" type="sibTrans" cxnId="{9961A4D4-CB25-4C0D-B151-FBB9E258AD6B}">
      <dgm:prSet/>
      <dgm:spPr/>
      <dgm:t>
        <a:bodyPr/>
        <a:lstStyle/>
        <a:p>
          <a:endParaRPr lang="en-IN"/>
        </a:p>
      </dgm:t>
    </dgm:pt>
    <dgm:pt modelId="{5663B874-0F20-465D-A4CF-972292B67BAA}">
      <dgm:prSet custT="1"/>
      <dgm:spPr/>
      <dgm:t>
        <a:bodyPr/>
        <a:lstStyle/>
        <a:p>
          <a:pPr algn="just"/>
          <a:r>
            <a:rPr lang="en-US" sz="1800">
              <a:latin typeface="Times New Roman" panose="02020603050405020304" pitchFamily="18" charset="0"/>
              <a:cs typeface="Times New Roman" panose="02020603050405020304" pitchFamily="18" charset="0"/>
            </a:rPr>
            <a:t>Glossary Questions</a:t>
          </a:r>
          <a:endParaRPr lang="en-IN" sz="1800">
            <a:latin typeface="Times New Roman" panose="02020603050405020304" pitchFamily="18" charset="0"/>
            <a:cs typeface="Times New Roman" panose="02020603050405020304" pitchFamily="18" charset="0"/>
          </a:endParaRPr>
        </a:p>
      </dgm:t>
    </dgm:pt>
    <dgm:pt modelId="{DB028E90-9806-4465-8187-A8C307747063}" type="parTrans" cxnId="{FC91D0AD-7BDD-4160-A7B2-C519F3FD406B}">
      <dgm:prSet/>
      <dgm:spPr/>
      <dgm:t>
        <a:bodyPr/>
        <a:lstStyle/>
        <a:p>
          <a:endParaRPr lang="en-IN"/>
        </a:p>
      </dgm:t>
    </dgm:pt>
    <dgm:pt modelId="{7040323B-1A8C-48FD-84D9-73CEAC2FA345}" type="sibTrans" cxnId="{FC91D0AD-7BDD-4160-A7B2-C519F3FD406B}">
      <dgm:prSet/>
      <dgm:spPr/>
      <dgm:t>
        <a:bodyPr/>
        <a:lstStyle/>
        <a:p>
          <a:endParaRPr lang="en-IN"/>
        </a:p>
      </dgm:t>
    </dgm:pt>
    <dgm:pt modelId="{2E55EBBF-12E1-42C6-87C8-3FBE0E346056}">
      <dgm:prSet custT="1"/>
      <dgm:spPr/>
      <dgm:t>
        <a:bodyPr/>
        <a:lstStyle/>
        <a:p>
          <a:pPr algn="just"/>
          <a:r>
            <a:rPr lang="en-US" sz="1800">
              <a:latin typeface="Times New Roman" panose="02020603050405020304" pitchFamily="18" charset="0"/>
              <a:cs typeface="Times New Roman" panose="02020603050405020304" pitchFamily="18" charset="0"/>
            </a:rPr>
            <a:t>Expected Questions In Final Exam</a:t>
          </a:r>
          <a:endParaRPr lang="en-IN" sz="1800">
            <a:latin typeface="Times New Roman" panose="02020603050405020304" pitchFamily="18" charset="0"/>
            <a:cs typeface="Times New Roman" panose="02020603050405020304" pitchFamily="18" charset="0"/>
          </a:endParaRPr>
        </a:p>
      </dgm:t>
    </dgm:pt>
    <dgm:pt modelId="{3FC7AEC7-186C-4680-A40B-BC177F53754E}" type="parTrans" cxnId="{CCADED6F-B819-4205-ADDF-3149D916ADAF}">
      <dgm:prSet/>
      <dgm:spPr/>
      <dgm:t>
        <a:bodyPr/>
        <a:lstStyle/>
        <a:p>
          <a:endParaRPr lang="en-IN"/>
        </a:p>
      </dgm:t>
    </dgm:pt>
    <dgm:pt modelId="{E1F85F5F-AD1D-43E4-9052-AEE78A9CF7D9}" type="sibTrans" cxnId="{CCADED6F-B819-4205-ADDF-3149D916ADAF}">
      <dgm:prSet/>
      <dgm:spPr/>
      <dgm:t>
        <a:bodyPr/>
        <a:lstStyle/>
        <a:p>
          <a:endParaRPr lang="en-IN"/>
        </a:p>
      </dgm:t>
    </dgm:pt>
    <dgm:pt modelId="{4DF22F24-DC5E-475D-BD7F-6B90C1E16302}">
      <dgm:prSet custT="1"/>
      <dgm:spPr/>
      <dgm:t>
        <a:bodyPr/>
        <a:lstStyle/>
        <a:p>
          <a:pPr algn="just"/>
          <a:r>
            <a:rPr lang="en-US" sz="1800" dirty="0">
              <a:latin typeface="Times New Roman" panose="02020603050405020304" pitchFamily="18" charset="0"/>
              <a:cs typeface="Times New Roman" panose="02020603050405020304" pitchFamily="18" charset="0"/>
            </a:rPr>
            <a:t>Recap Of Third Unit</a:t>
          </a:r>
          <a:endParaRPr lang="en-IN" sz="1800" dirty="0">
            <a:latin typeface="Times New Roman" panose="02020603050405020304" pitchFamily="18" charset="0"/>
            <a:cs typeface="Times New Roman" panose="02020603050405020304" pitchFamily="18" charset="0"/>
          </a:endParaRPr>
        </a:p>
      </dgm:t>
    </dgm:pt>
    <dgm:pt modelId="{6F97CCEA-1AF1-4027-9464-95A4347A5A0D}" type="parTrans" cxnId="{96729DF4-7606-40E0-A47E-3FFDB35957B3}">
      <dgm:prSet/>
      <dgm:spPr/>
      <dgm:t>
        <a:bodyPr/>
        <a:lstStyle/>
        <a:p>
          <a:endParaRPr lang="en-IN"/>
        </a:p>
      </dgm:t>
    </dgm:pt>
    <dgm:pt modelId="{B0EB7510-7F54-4063-817F-31967E10CD31}" type="sibTrans" cxnId="{96729DF4-7606-40E0-A47E-3FFDB35957B3}">
      <dgm:prSet/>
      <dgm:spPr/>
      <dgm:t>
        <a:bodyPr/>
        <a:lstStyle/>
        <a:p>
          <a:endParaRPr lang="en-IN"/>
        </a:p>
      </dgm:t>
    </dgm:pt>
    <dgm:pt modelId="{9070DB10-B11E-48D4-AB9E-62A679E94CC7}">
      <dgm:prSet custT="1"/>
      <dgm:spPr/>
      <dgm:t>
        <a:bodyPr/>
        <a:lstStyle/>
        <a:p>
          <a:pPr algn="just"/>
          <a:r>
            <a:rPr lang="en-IN" sz="1800">
              <a:latin typeface="Times New Roman" panose="02020603050405020304" pitchFamily="18" charset="0"/>
              <a:cs typeface="Times New Roman" panose="02020603050405020304" pitchFamily="18" charset="0"/>
            </a:rPr>
            <a:t>Structural Design Patterns</a:t>
          </a:r>
        </a:p>
      </dgm:t>
    </dgm:pt>
    <dgm:pt modelId="{C5197784-BFE1-4B3B-8442-B2AC9F451DF5}" type="parTrans" cxnId="{DECE6BB6-DBAA-4E08-8FD2-7B5BFE5EECE8}">
      <dgm:prSet/>
      <dgm:spPr/>
      <dgm:t>
        <a:bodyPr/>
        <a:lstStyle/>
        <a:p>
          <a:endParaRPr lang="en-IN"/>
        </a:p>
      </dgm:t>
    </dgm:pt>
    <dgm:pt modelId="{D8D3EC02-DE08-4859-9979-4224A40A816A}" type="sibTrans" cxnId="{DECE6BB6-DBAA-4E08-8FD2-7B5BFE5EECE8}">
      <dgm:prSet/>
      <dgm:spPr/>
      <dgm:t>
        <a:bodyPr/>
        <a:lstStyle/>
        <a:p>
          <a:endParaRPr lang="en-IN"/>
        </a:p>
      </dgm:t>
    </dgm:pt>
    <dgm:pt modelId="{5ECCCA8F-E52E-49DC-B112-076A0C3DDD12}">
      <dgm:prSet custT="1"/>
      <dgm:spPr/>
      <dgm:t>
        <a:bodyPr/>
        <a:lstStyle/>
        <a:p>
          <a:pPr algn="just"/>
          <a:r>
            <a:rPr lang="en-IN" sz="1800">
              <a:latin typeface="Times New Roman" panose="02020603050405020304" pitchFamily="18" charset="0"/>
              <a:cs typeface="Times New Roman" panose="02020603050405020304" pitchFamily="18" charset="0"/>
            </a:rPr>
            <a:t>Adapter Design Pattern</a:t>
          </a:r>
        </a:p>
      </dgm:t>
    </dgm:pt>
    <dgm:pt modelId="{21CD3252-FFD7-48ED-94F9-7124044045B7}" type="parTrans" cxnId="{119A96B5-AC98-4A38-BFED-15DE1FDB1131}">
      <dgm:prSet/>
      <dgm:spPr/>
      <dgm:t>
        <a:bodyPr/>
        <a:lstStyle/>
        <a:p>
          <a:endParaRPr lang="en-IN"/>
        </a:p>
      </dgm:t>
    </dgm:pt>
    <dgm:pt modelId="{D291B822-C53E-4AC5-9051-0D6AC070E889}" type="sibTrans" cxnId="{119A96B5-AC98-4A38-BFED-15DE1FDB1131}">
      <dgm:prSet/>
      <dgm:spPr/>
      <dgm:t>
        <a:bodyPr/>
        <a:lstStyle/>
        <a:p>
          <a:endParaRPr lang="en-IN"/>
        </a:p>
      </dgm:t>
    </dgm:pt>
    <dgm:pt modelId="{C7CEFCFC-B1A8-4DB9-9BB1-E164A6BB9ECC}">
      <dgm:prSet custT="1"/>
      <dgm:spPr/>
      <dgm:t>
        <a:bodyPr/>
        <a:lstStyle/>
        <a:p>
          <a:pPr algn="just"/>
          <a:r>
            <a:rPr lang="en-IN" sz="1800">
              <a:latin typeface="Times New Roman" panose="02020603050405020304" pitchFamily="18" charset="0"/>
              <a:cs typeface="Times New Roman" panose="02020603050405020304" pitchFamily="18" charset="0"/>
            </a:rPr>
            <a:t>Bridge Design Pattern</a:t>
          </a:r>
        </a:p>
      </dgm:t>
    </dgm:pt>
    <dgm:pt modelId="{B4A6B63E-FA1F-450D-AA5A-C01F29BB77D1}" type="parTrans" cxnId="{9C4FBAEA-93F3-4902-857D-7B9DD6062EBC}">
      <dgm:prSet/>
      <dgm:spPr/>
      <dgm:t>
        <a:bodyPr/>
        <a:lstStyle/>
        <a:p>
          <a:endParaRPr lang="en-IN"/>
        </a:p>
      </dgm:t>
    </dgm:pt>
    <dgm:pt modelId="{5BC78D64-0EC6-4971-AAED-0DF123F19866}" type="sibTrans" cxnId="{9C4FBAEA-93F3-4902-857D-7B9DD6062EBC}">
      <dgm:prSet/>
      <dgm:spPr/>
      <dgm:t>
        <a:bodyPr/>
        <a:lstStyle/>
        <a:p>
          <a:endParaRPr lang="en-IN"/>
        </a:p>
      </dgm:t>
    </dgm:pt>
    <dgm:pt modelId="{39F6D86E-0D78-47F9-A154-9256589B6F88}">
      <dgm:prSet custT="1"/>
      <dgm:spPr/>
      <dgm:t>
        <a:bodyPr/>
        <a:lstStyle/>
        <a:p>
          <a:pPr algn="just"/>
          <a:r>
            <a:rPr lang="en-IN" sz="1800">
              <a:latin typeface="Times New Roman" panose="02020603050405020304" pitchFamily="18" charset="0"/>
              <a:cs typeface="Times New Roman" panose="02020603050405020304" pitchFamily="18" charset="0"/>
            </a:rPr>
            <a:t>Composite Design Pattern</a:t>
          </a:r>
        </a:p>
      </dgm:t>
    </dgm:pt>
    <dgm:pt modelId="{39D40CF8-1425-4A49-B2E9-B183C02F45FA}" type="parTrans" cxnId="{E81A5490-AC28-45FC-97B4-ED6E6563B9FA}">
      <dgm:prSet/>
      <dgm:spPr/>
      <dgm:t>
        <a:bodyPr/>
        <a:lstStyle/>
        <a:p>
          <a:endParaRPr lang="en-IN"/>
        </a:p>
      </dgm:t>
    </dgm:pt>
    <dgm:pt modelId="{556D78BC-0A33-4ABB-BAA9-91931C62F0E0}" type="sibTrans" cxnId="{E81A5490-AC28-45FC-97B4-ED6E6563B9FA}">
      <dgm:prSet/>
      <dgm:spPr/>
      <dgm:t>
        <a:bodyPr/>
        <a:lstStyle/>
        <a:p>
          <a:endParaRPr lang="en-IN"/>
        </a:p>
      </dgm:t>
    </dgm:pt>
    <dgm:pt modelId="{AE313F19-3FF0-45D7-8681-BD1C320C9DC3}">
      <dgm:prSet custT="1"/>
      <dgm:spPr/>
      <dgm:t>
        <a:bodyPr/>
        <a:lstStyle/>
        <a:p>
          <a:pPr algn="just"/>
          <a:r>
            <a:rPr lang="en-IN" sz="1800">
              <a:latin typeface="Times New Roman" panose="02020603050405020304" pitchFamily="18" charset="0"/>
              <a:cs typeface="Times New Roman" panose="02020603050405020304" pitchFamily="18" charset="0"/>
            </a:rPr>
            <a:t>Decorator Design Pattern</a:t>
          </a:r>
        </a:p>
      </dgm:t>
    </dgm:pt>
    <dgm:pt modelId="{D17A7796-4169-42EC-9BF9-68338598934E}" type="parTrans" cxnId="{120F65CB-77DF-4ED6-B78F-134E3D5223BA}">
      <dgm:prSet/>
      <dgm:spPr/>
      <dgm:t>
        <a:bodyPr/>
        <a:lstStyle/>
        <a:p>
          <a:endParaRPr lang="en-IN"/>
        </a:p>
      </dgm:t>
    </dgm:pt>
    <dgm:pt modelId="{B3A69354-1E52-4609-B34E-1DDFAFD6E285}" type="sibTrans" cxnId="{120F65CB-77DF-4ED6-B78F-134E3D5223BA}">
      <dgm:prSet/>
      <dgm:spPr/>
      <dgm:t>
        <a:bodyPr/>
        <a:lstStyle/>
        <a:p>
          <a:endParaRPr lang="en-IN"/>
        </a:p>
      </dgm:t>
    </dgm:pt>
    <dgm:pt modelId="{9DDF4F03-8E63-4110-A822-85F6128D269E}">
      <dgm:prSet custT="1"/>
      <dgm:spPr/>
      <dgm:t>
        <a:bodyPr/>
        <a:lstStyle/>
        <a:p>
          <a:pPr algn="just"/>
          <a:r>
            <a:rPr lang="en-IN" sz="1800">
              <a:latin typeface="Times New Roman" panose="02020603050405020304" pitchFamily="18" charset="0"/>
              <a:cs typeface="Times New Roman" panose="02020603050405020304" pitchFamily="18" charset="0"/>
            </a:rPr>
            <a:t>Facade Design Pattern</a:t>
          </a:r>
        </a:p>
      </dgm:t>
    </dgm:pt>
    <dgm:pt modelId="{A9F21024-5DF8-4D19-8251-841E37FB9CFD}" type="parTrans" cxnId="{1673DE24-DE6B-4EBB-8DC7-D913213EB5F2}">
      <dgm:prSet/>
      <dgm:spPr/>
      <dgm:t>
        <a:bodyPr/>
        <a:lstStyle/>
        <a:p>
          <a:endParaRPr lang="en-IN"/>
        </a:p>
      </dgm:t>
    </dgm:pt>
    <dgm:pt modelId="{EAA0F436-5B99-4BBF-91BF-BA54A4ABF636}" type="sibTrans" cxnId="{1673DE24-DE6B-4EBB-8DC7-D913213EB5F2}">
      <dgm:prSet/>
      <dgm:spPr/>
      <dgm:t>
        <a:bodyPr/>
        <a:lstStyle/>
        <a:p>
          <a:endParaRPr lang="en-IN"/>
        </a:p>
      </dgm:t>
    </dgm:pt>
    <dgm:pt modelId="{60DBD566-C317-4A01-B0F0-DE1F0523B552}">
      <dgm:prSet custT="1"/>
      <dgm:spPr/>
      <dgm:t>
        <a:bodyPr/>
        <a:lstStyle/>
        <a:p>
          <a:pPr algn="just"/>
          <a:r>
            <a:rPr lang="en-IN" sz="1800">
              <a:latin typeface="Times New Roman" panose="02020603050405020304" pitchFamily="18" charset="0"/>
              <a:cs typeface="Times New Roman" panose="02020603050405020304" pitchFamily="18" charset="0"/>
            </a:rPr>
            <a:t>Flyweight Design Pattern</a:t>
          </a:r>
        </a:p>
      </dgm:t>
    </dgm:pt>
    <dgm:pt modelId="{A20E081C-F295-460D-8CBF-FD5B245342EE}" type="parTrans" cxnId="{ECDD5AE5-4D53-4C94-BABF-070F88885DA1}">
      <dgm:prSet/>
      <dgm:spPr/>
      <dgm:t>
        <a:bodyPr/>
        <a:lstStyle/>
        <a:p>
          <a:endParaRPr lang="en-IN"/>
        </a:p>
      </dgm:t>
    </dgm:pt>
    <dgm:pt modelId="{412C921F-B05C-43B0-9CC8-803F4B5D52B0}" type="sibTrans" cxnId="{ECDD5AE5-4D53-4C94-BABF-070F88885DA1}">
      <dgm:prSet/>
      <dgm:spPr/>
      <dgm:t>
        <a:bodyPr/>
        <a:lstStyle/>
        <a:p>
          <a:endParaRPr lang="en-IN"/>
        </a:p>
      </dgm:t>
    </dgm:pt>
    <dgm:pt modelId="{034FC5D2-2ECC-4AB2-BA7F-5622E1CEBE83}">
      <dgm:prSet custT="1"/>
      <dgm:spPr/>
      <dgm:t>
        <a:bodyPr/>
        <a:lstStyle/>
        <a:p>
          <a:pPr algn="just"/>
          <a:r>
            <a:rPr lang="en-IN" sz="1800">
              <a:latin typeface="Times New Roman" panose="02020603050405020304" pitchFamily="18" charset="0"/>
              <a:cs typeface="Times New Roman" panose="02020603050405020304" pitchFamily="18" charset="0"/>
            </a:rPr>
            <a:t>Proxy Design Pattern</a:t>
          </a:r>
        </a:p>
      </dgm:t>
    </dgm:pt>
    <dgm:pt modelId="{F82FE7E7-7253-4864-AD48-446AD32D27FC}" type="parTrans" cxnId="{B2A88E52-8881-480B-8FC6-A26B5B5A1A7B}">
      <dgm:prSet/>
      <dgm:spPr/>
      <dgm:t>
        <a:bodyPr/>
        <a:lstStyle/>
        <a:p>
          <a:endParaRPr lang="en-IN"/>
        </a:p>
      </dgm:t>
    </dgm:pt>
    <dgm:pt modelId="{AEAC138F-7332-4FA8-8F3C-AA5815AEFCC3}" type="sibTrans" cxnId="{B2A88E52-8881-480B-8FC6-A26B5B5A1A7B}">
      <dgm:prSet/>
      <dgm:spPr/>
      <dgm:t>
        <a:bodyPr/>
        <a:lstStyle/>
        <a:p>
          <a:endParaRPr lang="en-IN"/>
        </a:p>
      </dgm:t>
    </dgm:pt>
    <dgm:pt modelId="{EDDE1BFB-955C-4833-8631-4E5DA15FFC15}">
      <dgm:prSet custT="1"/>
      <dgm:spPr/>
      <dgm:t>
        <a:bodyPr/>
        <a:lstStyle/>
        <a:p>
          <a:pPr algn="just"/>
          <a:r>
            <a:rPr lang="en-US" sz="1800" dirty="0">
              <a:latin typeface="Times New Roman" panose="02020603050405020304" pitchFamily="18" charset="0"/>
              <a:cs typeface="Times New Roman" panose="02020603050405020304" pitchFamily="18" charset="0"/>
            </a:rPr>
            <a:t>Assignment</a:t>
          </a:r>
          <a:endParaRPr lang="en-IN" sz="1800" dirty="0">
            <a:latin typeface="Times New Roman" panose="02020603050405020304" pitchFamily="18" charset="0"/>
            <a:cs typeface="Times New Roman" panose="02020603050405020304" pitchFamily="18" charset="0"/>
          </a:endParaRPr>
        </a:p>
      </dgm:t>
    </dgm:pt>
    <dgm:pt modelId="{DEDF1613-09AF-4F30-9393-34E7C4551435}" type="parTrans" cxnId="{E8EFBF67-D49E-424D-9A91-9BF6D7862D77}">
      <dgm:prSet/>
      <dgm:spPr/>
      <dgm:t>
        <a:bodyPr/>
        <a:lstStyle/>
        <a:p>
          <a:endParaRPr lang="en-IN"/>
        </a:p>
      </dgm:t>
    </dgm:pt>
    <dgm:pt modelId="{CEE55E3D-4A2F-4E79-B60D-99F8C176522E}" type="sibTrans" cxnId="{E8EFBF67-D49E-424D-9A91-9BF6D7862D77}">
      <dgm:prSet/>
      <dgm:spPr/>
      <dgm:t>
        <a:bodyPr/>
        <a:lstStyle/>
        <a:p>
          <a:endParaRPr lang="en-IN"/>
        </a:p>
      </dgm:t>
    </dgm:pt>
    <dgm:pt modelId="{1D82283C-0358-4042-9B77-9C9690B0F7EB}" type="pres">
      <dgm:prSet presAssocID="{E37CC4AD-97BE-4C97-BEDA-BDF6F4AA51CA}" presName="linearFlow" presStyleCnt="0">
        <dgm:presLayoutVars>
          <dgm:dir/>
          <dgm:resizeHandles val="exact"/>
        </dgm:presLayoutVars>
      </dgm:prSet>
      <dgm:spPr/>
    </dgm:pt>
    <dgm:pt modelId="{11C64B08-0BDA-48EC-BED4-D7F1A909AB68}" type="pres">
      <dgm:prSet presAssocID="{7DAE8164-9221-4B68-9688-DCCADA96BE32}" presName="composite" presStyleCnt="0"/>
      <dgm:spPr/>
    </dgm:pt>
    <dgm:pt modelId="{91A3863C-44E2-483E-BB9F-396377BC9E09}" type="pres">
      <dgm:prSet presAssocID="{7DAE8164-9221-4B68-9688-DCCADA96BE32}" presName="imgShp" presStyleLbl="fgImgPlace1" presStyleIdx="0" presStyleCnt="1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200FE26-9943-478F-BB85-9E6B45FBB9A6}" type="pres">
      <dgm:prSet presAssocID="{7DAE8164-9221-4B68-9688-DCCADA96BE32}" presName="txShp" presStyleLbl="node1" presStyleIdx="0" presStyleCnt="15" custLinFactNeighborX="1859">
        <dgm:presLayoutVars>
          <dgm:bulletEnabled val="1"/>
        </dgm:presLayoutVars>
      </dgm:prSet>
      <dgm:spPr/>
    </dgm:pt>
    <dgm:pt modelId="{9264C745-0407-4D35-9F5C-B7583CBFF2F1}" type="pres">
      <dgm:prSet presAssocID="{5EB102A3-93F5-4F10-9173-6D53D5F9FAC1}" presName="spacing" presStyleCnt="0"/>
      <dgm:spPr/>
    </dgm:pt>
    <dgm:pt modelId="{5D145E2D-F6C6-4170-A633-F87BF3A2CD83}" type="pres">
      <dgm:prSet presAssocID="{C9B1EDAE-EC37-4AD9-B0F5-E9E6D6DEFEBA}" presName="composite" presStyleCnt="0"/>
      <dgm:spPr/>
    </dgm:pt>
    <dgm:pt modelId="{C28A8FF5-1B5D-483D-942D-EA0AE5541E4E}" type="pres">
      <dgm:prSet presAssocID="{C9B1EDAE-EC37-4AD9-B0F5-E9E6D6DEFEBA}" presName="imgShp" presStyleLbl="fgImgPlace1" presStyleIdx="1" presStyleCnt="1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E501FB2-397E-4562-BD24-C9DBAB1CD180}" type="pres">
      <dgm:prSet presAssocID="{C9B1EDAE-EC37-4AD9-B0F5-E9E6D6DEFEBA}" presName="txShp" presStyleLbl="node1" presStyleIdx="1" presStyleCnt="15" custLinFactNeighborX="1859">
        <dgm:presLayoutVars>
          <dgm:bulletEnabled val="1"/>
        </dgm:presLayoutVars>
      </dgm:prSet>
      <dgm:spPr/>
    </dgm:pt>
    <dgm:pt modelId="{E5C58929-0599-4740-8A66-BF392ADAE44E}" type="pres">
      <dgm:prSet presAssocID="{C826C8F2-9463-4B2C-BF0F-0F6FF15BDBF7}" presName="spacing" presStyleCnt="0"/>
      <dgm:spPr/>
    </dgm:pt>
    <dgm:pt modelId="{118F8754-0ADC-444E-8B81-E010343B0843}" type="pres">
      <dgm:prSet presAssocID="{9070DB10-B11E-48D4-AB9E-62A679E94CC7}" presName="composite" presStyleCnt="0"/>
      <dgm:spPr/>
    </dgm:pt>
    <dgm:pt modelId="{B71C6FD6-11F0-4BE0-A654-2AD13BA8CACE}" type="pres">
      <dgm:prSet presAssocID="{9070DB10-B11E-48D4-AB9E-62A679E94CC7}" presName="imgShp" presStyleLbl="fgImgPlace1" presStyleIdx="2"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A316F27-51FD-4C17-B45E-9B903CC9BC18}" type="pres">
      <dgm:prSet presAssocID="{9070DB10-B11E-48D4-AB9E-62A679E94CC7}" presName="txShp" presStyleLbl="node1" presStyleIdx="2" presStyleCnt="15" custLinFactNeighborX="1920">
        <dgm:presLayoutVars>
          <dgm:bulletEnabled val="1"/>
        </dgm:presLayoutVars>
      </dgm:prSet>
      <dgm:spPr/>
    </dgm:pt>
    <dgm:pt modelId="{ECE7090C-3010-4286-9B57-7C76A195C1C5}" type="pres">
      <dgm:prSet presAssocID="{D8D3EC02-DE08-4859-9979-4224A40A816A}" presName="spacing" presStyleCnt="0"/>
      <dgm:spPr/>
    </dgm:pt>
    <dgm:pt modelId="{7E8743F9-A993-4E2F-965A-7E1F7D411E56}" type="pres">
      <dgm:prSet presAssocID="{5ECCCA8F-E52E-49DC-B112-076A0C3DDD12}" presName="composite" presStyleCnt="0"/>
      <dgm:spPr/>
    </dgm:pt>
    <dgm:pt modelId="{2622D190-E30B-47AD-B7EA-F861EA8BB51E}" type="pres">
      <dgm:prSet presAssocID="{5ECCCA8F-E52E-49DC-B112-076A0C3DDD12}" presName="imgShp" presStyleLbl="fgImgPlace1" presStyleIdx="3"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893E7A5-2E20-4A6B-B2FB-2CFEDDE304BA}" type="pres">
      <dgm:prSet presAssocID="{5ECCCA8F-E52E-49DC-B112-076A0C3DDD12}" presName="txShp" presStyleLbl="node1" presStyleIdx="3" presStyleCnt="15" custLinFactNeighborX="1920">
        <dgm:presLayoutVars>
          <dgm:bulletEnabled val="1"/>
        </dgm:presLayoutVars>
      </dgm:prSet>
      <dgm:spPr/>
    </dgm:pt>
    <dgm:pt modelId="{CF205B42-52D2-4264-B7F1-CA18554A19EC}" type="pres">
      <dgm:prSet presAssocID="{D291B822-C53E-4AC5-9051-0D6AC070E889}" presName="spacing" presStyleCnt="0"/>
      <dgm:spPr/>
    </dgm:pt>
    <dgm:pt modelId="{E92A2208-DE59-4A31-AC32-3CC8C59669E7}" type="pres">
      <dgm:prSet presAssocID="{C7CEFCFC-B1A8-4DB9-9BB1-E164A6BB9ECC}" presName="composite" presStyleCnt="0"/>
      <dgm:spPr/>
    </dgm:pt>
    <dgm:pt modelId="{FF0C5020-4FE6-444E-8131-AB9AB23185E7}" type="pres">
      <dgm:prSet presAssocID="{C7CEFCFC-B1A8-4DB9-9BB1-E164A6BB9ECC}" presName="imgShp" presStyleLbl="fgImgPlace1" presStyleIdx="4"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22C170-06FE-46C7-85F0-B4BEF6E7CA1C}" type="pres">
      <dgm:prSet presAssocID="{C7CEFCFC-B1A8-4DB9-9BB1-E164A6BB9ECC}" presName="txShp" presStyleLbl="node1" presStyleIdx="4" presStyleCnt="15" custLinFactNeighborX="1920">
        <dgm:presLayoutVars>
          <dgm:bulletEnabled val="1"/>
        </dgm:presLayoutVars>
      </dgm:prSet>
      <dgm:spPr/>
    </dgm:pt>
    <dgm:pt modelId="{E34038E1-2E1A-4D07-866F-36AA3B320A78}" type="pres">
      <dgm:prSet presAssocID="{5BC78D64-0EC6-4971-AAED-0DF123F19866}" presName="spacing" presStyleCnt="0"/>
      <dgm:spPr/>
    </dgm:pt>
    <dgm:pt modelId="{131E7244-19BE-43BB-B7B1-21F0E1D5FDC3}" type="pres">
      <dgm:prSet presAssocID="{39F6D86E-0D78-47F9-A154-9256589B6F88}" presName="composite" presStyleCnt="0"/>
      <dgm:spPr/>
    </dgm:pt>
    <dgm:pt modelId="{99DC3FDF-37CC-42B9-A3A1-80B49C78A667}" type="pres">
      <dgm:prSet presAssocID="{39F6D86E-0D78-47F9-A154-9256589B6F88}" presName="imgShp" presStyleLbl="fgImgPlace1" presStyleIdx="5"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8DABBA6-EA32-43E7-9C0E-A45723863B4F}" type="pres">
      <dgm:prSet presAssocID="{39F6D86E-0D78-47F9-A154-9256589B6F88}" presName="txShp" presStyleLbl="node1" presStyleIdx="5" presStyleCnt="15" custLinFactNeighborX="1920">
        <dgm:presLayoutVars>
          <dgm:bulletEnabled val="1"/>
        </dgm:presLayoutVars>
      </dgm:prSet>
      <dgm:spPr/>
    </dgm:pt>
    <dgm:pt modelId="{FDD5D025-362D-4D18-9A10-28E590FE8474}" type="pres">
      <dgm:prSet presAssocID="{556D78BC-0A33-4ABB-BAA9-91931C62F0E0}" presName="spacing" presStyleCnt="0"/>
      <dgm:spPr/>
    </dgm:pt>
    <dgm:pt modelId="{C4E3A600-ECFF-4711-88F5-816B9BD58672}" type="pres">
      <dgm:prSet presAssocID="{AE313F19-3FF0-45D7-8681-BD1C320C9DC3}" presName="composite" presStyleCnt="0"/>
      <dgm:spPr/>
    </dgm:pt>
    <dgm:pt modelId="{228FB50B-842B-4380-924B-ED68DEF76F22}" type="pres">
      <dgm:prSet presAssocID="{AE313F19-3FF0-45D7-8681-BD1C320C9DC3}" presName="imgShp" presStyleLbl="fgImgPlace1" presStyleIdx="6"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5635E17-AD1F-4A62-8616-3474A20B8E4E}" type="pres">
      <dgm:prSet presAssocID="{AE313F19-3FF0-45D7-8681-BD1C320C9DC3}" presName="txShp" presStyleLbl="node1" presStyleIdx="6" presStyleCnt="15" custLinFactNeighborX="1920">
        <dgm:presLayoutVars>
          <dgm:bulletEnabled val="1"/>
        </dgm:presLayoutVars>
      </dgm:prSet>
      <dgm:spPr/>
    </dgm:pt>
    <dgm:pt modelId="{56C14188-EBF1-4A73-86CA-22C10872052A}" type="pres">
      <dgm:prSet presAssocID="{B3A69354-1E52-4609-B34E-1DDFAFD6E285}" presName="spacing" presStyleCnt="0"/>
      <dgm:spPr/>
    </dgm:pt>
    <dgm:pt modelId="{09454B0A-33F3-4384-9BCE-BF7DCCE7FC41}" type="pres">
      <dgm:prSet presAssocID="{9DDF4F03-8E63-4110-A822-85F6128D269E}" presName="composite" presStyleCnt="0"/>
      <dgm:spPr/>
    </dgm:pt>
    <dgm:pt modelId="{FD6AF500-970B-49EF-A909-BC202BA09BC6}" type="pres">
      <dgm:prSet presAssocID="{9DDF4F03-8E63-4110-A822-85F6128D269E}" presName="imgShp" presStyleLbl="fgImgPlace1" presStyleIdx="7"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5D10B59-C490-472E-ADD2-D5624D168BDB}" type="pres">
      <dgm:prSet presAssocID="{9DDF4F03-8E63-4110-A822-85F6128D269E}" presName="txShp" presStyleLbl="node1" presStyleIdx="7" presStyleCnt="15" custLinFactNeighborX="1920">
        <dgm:presLayoutVars>
          <dgm:bulletEnabled val="1"/>
        </dgm:presLayoutVars>
      </dgm:prSet>
      <dgm:spPr/>
    </dgm:pt>
    <dgm:pt modelId="{CB16C4D6-8271-45EB-912A-BA3960441BE5}" type="pres">
      <dgm:prSet presAssocID="{EAA0F436-5B99-4BBF-91BF-BA54A4ABF636}" presName="spacing" presStyleCnt="0"/>
      <dgm:spPr/>
    </dgm:pt>
    <dgm:pt modelId="{97F38D77-F720-40B7-9984-36EFA6C1465B}" type="pres">
      <dgm:prSet presAssocID="{60DBD566-C317-4A01-B0F0-DE1F0523B552}" presName="composite" presStyleCnt="0"/>
      <dgm:spPr/>
    </dgm:pt>
    <dgm:pt modelId="{614CBE14-E8FE-4255-9DC1-C5F1C4CFE361}" type="pres">
      <dgm:prSet presAssocID="{60DBD566-C317-4A01-B0F0-DE1F0523B552}" presName="imgShp" presStyleLbl="fgImgPlace1" presStyleIdx="8"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3107DF3-CB8B-4F5C-BCAB-45E4E1A97142}" type="pres">
      <dgm:prSet presAssocID="{60DBD566-C317-4A01-B0F0-DE1F0523B552}" presName="txShp" presStyleLbl="node1" presStyleIdx="8" presStyleCnt="15" custLinFactNeighborX="1920">
        <dgm:presLayoutVars>
          <dgm:bulletEnabled val="1"/>
        </dgm:presLayoutVars>
      </dgm:prSet>
      <dgm:spPr/>
    </dgm:pt>
    <dgm:pt modelId="{03608696-0522-4F94-AF43-4FC8B424DDCB}" type="pres">
      <dgm:prSet presAssocID="{412C921F-B05C-43B0-9CC8-803F4B5D52B0}" presName="spacing" presStyleCnt="0"/>
      <dgm:spPr/>
    </dgm:pt>
    <dgm:pt modelId="{D3FB4E91-4047-4D0D-A47A-53B3B511017D}" type="pres">
      <dgm:prSet presAssocID="{034FC5D2-2ECC-4AB2-BA7F-5622E1CEBE83}" presName="composite" presStyleCnt="0"/>
      <dgm:spPr/>
    </dgm:pt>
    <dgm:pt modelId="{ED267BDE-935A-4FFB-9AAE-AC7072FA5921}" type="pres">
      <dgm:prSet presAssocID="{034FC5D2-2ECC-4AB2-BA7F-5622E1CEBE83}" presName="imgShp" presStyleLbl="fgImgPlace1" presStyleIdx="9"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8966E4B-C6D4-48DE-B865-FC4900CD0257}" type="pres">
      <dgm:prSet presAssocID="{034FC5D2-2ECC-4AB2-BA7F-5622E1CEBE83}" presName="txShp" presStyleLbl="node1" presStyleIdx="9" presStyleCnt="15" custLinFactNeighborX="1920">
        <dgm:presLayoutVars>
          <dgm:bulletEnabled val="1"/>
        </dgm:presLayoutVars>
      </dgm:prSet>
      <dgm:spPr/>
    </dgm:pt>
    <dgm:pt modelId="{144926E3-29B4-441F-97C6-D2AEBE4139B6}" type="pres">
      <dgm:prSet presAssocID="{AEAC138F-7332-4FA8-8F3C-AA5815AEFCC3}" presName="spacing" presStyleCnt="0"/>
      <dgm:spPr/>
    </dgm:pt>
    <dgm:pt modelId="{F50C3C57-CEEB-408E-A64A-3CBE63051E3E}" type="pres">
      <dgm:prSet presAssocID="{EDDE1BFB-955C-4833-8631-4E5DA15FFC15}" presName="composite" presStyleCnt="0"/>
      <dgm:spPr/>
    </dgm:pt>
    <dgm:pt modelId="{32F53216-0387-4EDF-B3BE-01F0534B8884}" type="pres">
      <dgm:prSet presAssocID="{EDDE1BFB-955C-4833-8631-4E5DA15FFC15}" presName="imgShp" presStyleLbl="fgImgPlace1" presStyleIdx="10"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CFB4C70-81CD-4AF7-A9E9-4B5050B73974}" type="pres">
      <dgm:prSet presAssocID="{EDDE1BFB-955C-4833-8631-4E5DA15FFC15}" presName="txShp" presStyleLbl="node1" presStyleIdx="10" presStyleCnt="15" custLinFactNeighborX="1920">
        <dgm:presLayoutVars>
          <dgm:bulletEnabled val="1"/>
        </dgm:presLayoutVars>
      </dgm:prSet>
      <dgm:spPr/>
    </dgm:pt>
    <dgm:pt modelId="{A09D8FAB-0213-4144-AFD5-2CCC3144E89C}" type="pres">
      <dgm:prSet presAssocID="{CEE55E3D-4A2F-4E79-B60D-99F8C176522E}" presName="spacing" presStyleCnt="0"/>
      <dgm:spPr/>
    </dgm:pt>
    <dgm:pt modelId="{29D3065A-19F9-49A5-BB67-D0CA61797329}" type="pres">
      <dgm:prSet presAssocID="{B48394B2-8E1F-4FDB-9707-45B0AE6A9FDE}" presName="composite" presStyleCnt="0"/>
      <dgm:spPr/>
    </dgm:pt>
    <dgm:pt modelId="{E59E5B67-B61D-4738-AF66-8C85B688AFCB}" type="pres">
      <dgm:prSet presAssocID="{B48394B2-8E1F-4FDB-9707-45B0AE6A9FDE}" presName="imgShp" presStyleLbl="fgImgPlace1" presStyleIdx="11"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B2D4BEC-B0AB-4042-9558-CF98F14A530F}" type="pres">
      <dgm:prSet presAssocID="{B48394B2-8E1F-4FDB-9707-45B0AE6A9FDE}" presName="txShp" presStyleLbl="node1" presStyleIdx="11" presStyleCnt="15" custLinFactNeighborX="1859">
        <dgm:presLayoutVars>
          <dgm:bulletEnabled val="1"/>
        </dgm:presLayoutVars>
      </dgm:prSet>
      <dgm:spPr/>
    </dgm:pt>
    <dgm:pt modelId="{93B1A851-3D80-4BF5-87FF-C2D929C61FB9}" type="pres">
      <dgm:prSet presAssocID="{5DBCC81D-4237-4D3A-B211-A6F70E56B776}" presName="spacing" presStyleCnt="0"/>
      <dgm:spPr/>
    </dgm:pt>
    <dgm:pt modelId="{F910BCC8-4FCA-4108-BB32-D9F960251B6D}" type="pres">
      <dgm:prSet presAssocID="{5663B874-0F20-465D-A4CF-972292B67BAA}" presName="composite" presStyleCnt="0"/>
      <dgm:spPr/>
    </dgm:pt>
    <dgm:pt modelId="{52A99AE3-B5A9-47EC-A4B9-23F3498B2C1E}" type="pres">
      <dgm:prSet presAssocID="{5663B874-0F20-465D-A4CF-972292B67BAA}" presName="imgShp" presStyleLbl="fgImgPlace1" presStyleIdx="12"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BF28E05-AAA0-4DFB-8123-6167B1DE7C68}" type="pres">
      <dgm:prSet presAssocID="{5663B874-0F20-465D-A4CF-972292B67BAA}" presName="txShp" presStyleLbl="node1" presStyleIdx="12" presStyleCnt="15" custLinFactNeighborX="1859">
        <dgm:presLayoutVars>
          <dgm:bulletEnabled val="1"/>
        </dgm:presLayoutVars>
      </dgm:prSet>
      <dgm:spPr/>
    </dgm:pt>
    <dgm:pt modelId="{2BCAB9A4-4033-4D4B-AEB0-E32C6FB4CE4D}" type="pres">
      <dgm:prSet presAssocID="{7040323B-1A8C-48FD-84D9-73CEAC2FA345}" presName="spacing" presStyleCnt="0"/>
      <dgm:spPr/>
    </dgm:pt>
    <dgm:pt modelId="{18300273-6708-46CE-8979-7CC6F9680307}" type="pres">
      <dgm:prSet presAssocID="{2E55EBBF-12E1-42C6-87C8-3FBE0E346056}" presName="composite" presStyleCnt="0"/>
      <dgm:spPr/>
    </dgm:pt>
    <dgm:pt modelId="{C13C96AA-06BD-4FF1-9BA2-3023D2A569E5}" type="pres">
      <dgm:prSet presAssocID="{2E55EBBF-12E1-42C6-87C8-3FBE0E346056}" presName="imgShp" presStyleLbl="fgImgPlace1" presStyleIdx="13"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8A8758F-76A3-466E-B562-15269CD7A048}" type="pres">
      <dgm:prSet presAssocID="{2E55EBBF-12E1-42C6-87C8-3FBE0E346056}" presName="txShp" presStyleLbl="node1" presStyleIdx="13" presStyleCnt="15" custLinFactNeighborX="1859">
        <dgm:presLayoutVars>
          <dgm:bulletEnabled val="1"/>
        </dgm:presLayoutVars>
      </dgm:prSet>
      <dgm:spPr/>
    </dgm:pt>
    <dgm:pt modelId="{0F340CA3-2DE4-41AB-950A-564DF399153D}" type="pres">
      <dgm:prSet presAssocID="{E1F85F5F-AD1D-43E4-9052-AEE78A9CF7D9}" presName="spacing" presStyleCnt="0"/>
      <dgm:spPr/>
    </dgm:pt>
    <dgm:pt modelId="{0F35329A-53DB-4CD2-AFD3-17DF54B02373}" type="pres">
      <dgm:prSet presAssocID="{4DF22F24-DC5E-475D-BD7F-6B90C1E16302}" presName="composite" presStyleCnt="0"/>
      <dgm:spPr/>
    </dgm:pt>
    <dgm:pt modelId="{30C279BB-BE18-4BF3-9F41-AB2455007B4F}" type="pres">
      <dgm:prSet presAssocID="{4DF22F24-DC5E-475D-BD7F-6B90C1E16302}" presName="imgShp" presStyleLbl="fgImgPlace1" presStyleIdx="14" presStyleCnt="1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4F11839-458D-42C0-BBC7-F661A2A401AE}" type="pres">
      <dgm:prSet presAssocID="{4DF22F24-DC5E-475D-BD7F-6B90C1E16302}" presName="txShp" presStyleLbl="node1" presStyleIdx="14" presStyleCnt="15" custLinFactNeighborX="1859">
        <dgm:presLayoutVars>
          <dgm:bulletEnabled val="1"/>
        </dgm:presLayoutVars>
      </dgm:prSet>
      <dgm:spPr/>
    </dgm:pt>
  </dgm:ptLst>
  <dgm:cxnLst>
    <dgm:cxn modelId="{7F9F6515-5581-409E-AD47-AE1B1418CDE3}" type="presOf" srcId="{60DBD566-C317-4A01-B0F0-DE1F0523B552}" destId="{A3107DF3-CB8B-4F5C-BCAB-45E4E1A97142}" srcOrd="0" destOrd="0" presId="urn:microsoft.com/office/officeart/2005/8/layout/vList3"/>
    <dgm:cxn modelId="{F7F31A16-AAB2-43B2-9067-6C50840D20E8}" type="presOf" srcId="{9DDF4F03-8E63-4110-A822-85F6128D269E}" destId="{85D10B59-C490-472E-ADD2-D5624D168BDB}" srcOrd="0" destOrd="0" presId="urn:microsoft.com/office/officeart/2005/8/layout/vList3"/>
    <dgm:cxn modelId="{1673DE24-DE6B-4EBB-8DC7-D913213EB5F2}" srcId="{E37CC4AD-97BE-4C97-BEDA-BDF6F4AA51CA}" destId="{9DDF4F03-8E63-4110-A822-85F6128D269E}" srcOrd="7" destOrd="0" parTransId="{A9F21024-5DF8-4D19-8251-841E37FB9CFD}" sibTransId="{EAA0F436-5B99-4BBF-91BF-BA54A4ABF636}"/>
    <dgm:cxn modelId="{B2801F5B-C0F4-421F-8336-85BA35ED15D8}" type="presOf" srcId="{C9B1EDAE-EC37-4AD9-B0F5-E9E6D6DEFEBA}" destId="{CE501FB2-397E-4562-BD24-C9DBAB1CD180}" srcOrd="0" destOrd="0" presId="urn:microsoft.com/office/officeart/2005/8/layout/vList3"/>
    <dgm:cxn modelId="{49760167-73E7-4F4F-A1E1-BF71DE4286E5}" srcId="{E37CC4AD-97BE-4C97-BEDA-BDF6F4AA51CA}" destId="{7DAE8164-9221-4B68-9688-DCCADA96BE32}" srcOrd="0" destOrd="0" parTransId="{5BD817A3-51C7-4FF5-A991-5EED7175CEFF}" sibTransId="{5EB102A3-93F5-4F10-9173-6D53D5F9FAC1}"/>
    <dgm:cxn modelId="{E8EFBF67-D49E-424D-9A91-9BF6D7862D77}" srcId="{E37CC4AD-97BE-4C97-BEDA-BDF6F4AA51CA}" destId="{EDDE1BFB-955C-4833-8631-4E5DA15FFC15}" srcOrd="10" destOrd="0" parTransId="{DEDF1613-09AF-4F30-9393-34E7C4551435}" sibTransId="{CEE55E3D-4A2F-4E79-B60D-99F8C176522E}"/>
    <dgm:cxn modelId="{7B2C504E-3A15-49F7-B8E0-09360B1AA6DF}" type="presOf" srcId="{5663B874-0F20-465D-A4CF-972292B67BAA}" destId="{BBF28E05-AAA0-4DFB-8123-6167B1DE7C68}" srcOrd="0" destOrd="0" presId="urn:microsoft.com/office/officeart/2005/8/layout/vList3"/>
    <dgm:cxn modelId="{CCADED6F-B819-4205-ADDF-3149D916ADAF}" srcId="{E37CC4AD-97BE-4C97-BEDA-BDF6F4AA51CA}" destId="{2E55EBBF-12E1-42C6-87C8-3FBE0E346056}" srcOrd="13" destOrd="0" parTransId="{3FC7AEC7-186C-4680-A40B-BC177F53754E}" sibTransId="{E1F85F5F-AD1D-43E4-9052-AEE78A9CF7D9}"/>
    <dgm:cxn modelId="{B2A88E52-8881-480B-8FC6-A26B5B5A1A7B}" srcId="{E37CC4AD-97BE-4C97-BEDA-BDF6F4AA51CA}" destId="{034FC5D2-2ECC-4AB2-BA7F-5622E1CEBE83}" srcOrd="9" destOrd="0" parTransId="{F82FE7E7-7253-4864-AD48-446AD32D27FC}" sibTransId="{AEAC138F-7332-4FA8-8F3C-AA5815AEFCC3}"/>
    <dgm:cxn modelId="{D7EE4254-45DE-4F24-8160-2D5450340EB1}" type="presOf" srcId="{4DF22F24-DC5E-475D-BD7F-6B90C1E16302}" destId="{B4F11839-458D-42C0-BBC7-F661A2A401AE}" srcOrd="0" destOrd="0" presId="urn:microsoft.com/office/officeart/2005/8/layout/vList3"/>
    <dgm:cxn modelId="{6CF6EE54-D323-4521-BA2D-DA8D0D076C1C}" type="presOf" srcId="{7DAE8164-9221-4B68-9688-DCCADA96BE32}" destId="{C200FE26-9943-478F-BB85-9E6B45FBB9A6}" srcOrd="0" destOrd="0" presId="urn:microsoft.com/office/officeart/2005/8/layout/vList3"/>
    <dgm:cxn modelId="{21D77F55-5345-4B35-8BB8-EE88B992A5B8}" type="presOf" srcId="{2E55EBBF-12E1-42C6-87C8-3FBE0E346056}" destId="{28A8758F-76A3-466E-B562-15269CD7A048}" srcOrd="0" destOrd="0" presId="urn:microsoft.com/office/officeart/2005/8/layout/vList3"/>
    <dgm:cxn modelId="{365FBB55-662D-47DC-BC2F-3E2AF4B62D75}" type="presOf" srcId="{EDDE1BFB-955C-4833-8631-4E5DA15FFC15}" destId="{2CFB4C70-81CD-4AF7-A9E9-4B5050B73974}" srcOrd="0" destOrd="0" presId="urn:microsoft.com/office/officeart/2005/8/layout/vList3"/>
    <dgm:cxn modelId="{CE3A937B-DE73-49B9-A291-4F74EB7A2CE4}" type="presOf" srcId="{034FC5D2-2ECC-4AB2-BA7F-5622E1CEBE83}" destId="{98966E4B-C6D4-48DE-B865-FC4900CD0257}" srcOrd="0" destOrd="0" presId="urn:microsoft.com/office/officeart/2005/8/layout/vList3"/>
    <dgm:cxn modelId="{469C5F90-B875-4CC0-A278-B150A98162BB}" srcId="{E37CC4AD-97BE-4C97-BEDA-BDF6F4AA51CA}" destId="{C9B1EDAE-EC37-4AD9-B0F5-E9E6D6DEFEBA}" srcOrd="1" destOrd="0" parTransId="{4B598908-3042-4D52-A029-F3A17F602E98}" sibTransId="{C826C8F2-9463-4B2C-BF0F-0F6FF15BDBF7}"/>
    <dgm:cxn modelId="{E81A5490-AC28-45FC-97B4-ED6E6563B9FA}" srcId="{E37CC4AD-97BE-4C97-BEDA-BDF6F4AA51CA}" destId="{39F6D86E-0D78-47F9-A154-9256589B6F88}" srcOrd="5" destOrd="0" parTransId="{39D40CF8-1425-4A49-B2E9-B183C02F45FA}" sibTransId="{556D78BC-0A33-4ABB-BAA9-91931C62F0E0}"/>
    <dgm:cxn modelId="{05D257A2-1F7D-42FF-9060-966B8C2CEACC}" type="presOf" srcId="{9070DB10-B11E-48D4-AB9E-62A679E94CC7}" destId="{9A316F27-51FD-4C17-B45E-9B903CC9BC18}" srcOrd="0" destOrd="0" presId="urn:microsoft.com/office/officeart/2005/8/layout/vList3"/>
    <dgm:cxn modelId="{FC91D0AD-7BDD-4160-A7B2-C519F3FD406B}" srcId="{E37CC4AD-97BE-4C97-BEDA-BDF6F4AA51CA}" destId="{5663B874-0F20-465D-A4CF-972292B67BAA}" srcOrd="12" destOrd="0" parTransId="{DB028E90-9806-4465-8187-A8C307747063}" sibTransId="{7040323B-1A8C-48FD-84D9-73CEAC2FA345}"/>
    <dgm:cxn modelId="{119A96B5-AC98-4A38-BFED-15DE1FDB1131}" srcId="{E37CC4AD-97BE-4C97-BEDA-BDF6F4AA51CA}" destId="{5ECCCA8F-E52E-49DC-B112-076A0C3DDD12}" srcOrd="3" destOrd="0" parTransId="{21CD3252-FFD7-48ED-94F9-7124044045B7}" sibTransId="{D291B822-C53E-4AC5-9051-0D6AC070E889}"/>
    <dgm:cxn modelId="{DECE6BB6-DBAA-4E08-8FD2-7B5BFE5EECE8}" srcId="{E37CC4AD-97BE-4C97-BEDA-BDF6F4AA51CA}" destId="{9070DB10-B11E-48D4-AB9E-62A679E94CC7}" srcOrd="2" destOrd="0" parTransId="{C5197784-BFE1-4B3B-8442-B2AC9F451DF5}" sibTransId="{D8D3EC02-DE08-4859-9979-4224A40A816A}"/>
    <dgm:cxn modelId="{6A72F4BE-F295-4EC9-BB4B-32C849A286C9}" type="presOf" srcId="{E37CC4AD-97BE-4C97-BEDA-BDF6F4AA51CA}" destId="{1D82283C-0358-4042-9B77-9C9690B0F7EB}" srcOrd="0" destOrd="0" presId="urn:microsoft.com/office/officeart/2005/8/layout/vList3"/>
    <dgm:cxn modelId="{120F65CB-77DF-4ED6-B78F-134E3D5223BA}" srcId="{E37CC4AD-97BE-4C97-BEDA-BDF6F4AA51CA}" destId="{AE313F19-3FF0-45D7-8681-BD1C320C9DC3}" srcOrd="6" destOrd="0" parTransId="{D17A7796-4169-42EC-9BF9-68338598934E}" sibTransId="{B3A69354-1E52-4609-B34E-1DDFAFD6E285}"/>
    <dgm:cxn modelId="{5003A4CB-51AE-4D3B-9A7F-AFF5883EFBD7}" type="presOf" srcId="{AE313F19-3FF0-45D7-8681-BD1C320C9DC3}" destId="{A5635E17-AD1F-4A62-8616-3474A20B8E4E}" srcOrd="0" destOrd="0" presId="urn:microsoft.com/office/officeart/2005/8/layout/vList3"/>
    <dgm:cxn modelId="{5FB1D6CF-62BC-4070-957E-6F8E73F4093F}" type="presOf" srcId="{39F6D86E-0D78-47F9-A154-9256589B6F88}" destId="{58DABBA6-EA32-43E7-9C0E-A45723863B4F}" srcOrd="0" destOrd="0" presId="urn:microsoft.com/office/officeart/2005/8/layout/vList3"/>
    <dgm:cxn modelId="{9961A4D4-CB25-4C0D-B151-FBB9E258AD6B}" srcId="{E37CC4AD-97BE-4C97-BEDA-BDF6F4AA51CA}" destId="{B48394B2-8E1F-4FDB-9707-45B0AE6A9FDE}" srcOrd="11" destOrd="0" parTransId="{E6806EB6-C74B-42BA-863B-B5FE6B1F5F06}" sibTransId="{5DBCC81D-4237-4D3A-B211-A6F70E56B776}"/>
    <dgm:cxn modelId="{ECDD5AE5-4D53-4C94-BABF-070F88885DA1}" srcId="{E37CC4AD-97BE-4C97-BEDA-BDF6F4AA51CA}" destId="{60DBD566-C317-4A01-B0F0-DE1F0523B552}" srcOrd="8" destOrd="0" parTransId="{A20E081C-F295-460D-8CBF-FD5B245342EE}" sibTransId="{412C921F-B05C-43B0-9CC8-803F4B5D52B0}"/>
    <dgm:cxn modelId="{9C4FBAEA-93F3-4902-857D-7B9DD6062EBC}" srcId="{E37CC4AD-97BE-4C97-BEDA-BDF6F4AA51CA}" destId="{C7CEFCFC-B1A8-4DB9-9BB1-E164A6BB9ECC}" srcOrd="4" destOrd="0" parTransId="{B4A6B63E-FA1F-450D-AA5A-C01F29BB77D1}" sibTransId="{5BC78D64-0EC6-4971-AAED-0DF123F19866}"/>
    <dgm:cxn modelId="{EDDD28F0-7D22-4616-826E-63BC10750A3C}" type="presOf" srcId="{B48394B2-8E1F-4FDB-9707-45B0AE6A9FDE}" destId="{0B2D4BEC-B0AB-4042-9558-CF98F14A530F}" srcOrd="0" destOrd="0" presId="urn:microsoft.com/office/officeart/2005/8/layout/vList3"/>
    <dgm:cxn modelId="{96729DF4-7606-40E0-A47E-3FFDB35957B3}" srcId="{E37CC4AD-97BE-4C97-BEDA-BDF6F4AA51CA}" destId="{4DF22F24-DC5E-475D-BD7F-6B90C1E16302}" srcOrd="14" destOrd="0" parTransId="{6F97CCEA-1AF1-4027-9464-95A4347A5A0D}" sibTransId="{B0EB7510-7F54-4063-817F-31967E10CD31}"/>
    <dgm:cxn modelId="{31AB59FB-10E5-4A4C-B388-BF21E8BCFFCD}" type="presOf" srcId="{5ECCCA8F-E52E-49DC-B112-076A0C3DDD12}" destId="{A893E7A5-2E20-4A6B-B2FB-2CFEDDE304BA}" srcOrd="0" destOrd="0" presId="urn:microsoft.com/office/officeart/2005/8/layout/vList3"/>
    <dgm:cxn modelId="{FDB211FC-1132-4266-9547-6497B530FA42}" type="presOf" srcId="{C7CEFCFC-B1A8-4DB9-9BB1-E164A6BB9ECC}" destId="{E822C170-06FE-46C7-85F0-B4BEF6E7CA1C}" srcOrd="0" destOrd="0" presId="urn:microsoft.com/office/officeart/2005/8/layout/vList3"/>
    <dgm:cxn modelId="{BF6C1F06-049A-492D-976E-6EBE82D53C35}" type="presParOf" srcId="{1D82283C-0358-4042-9B77-9C9690B0F7EB}" destId="{11C64B08-0BDA-48EC-BED4-D7F1A909AB68}" srcOrd="0" destOrd="0" presId="urn:microsoft.com/office/officeart/2005/8/layout/vList3"/>
    <dgm:cxn modelId="{8CDA8914-38E0-44CA-8E8B-0379023BAB2C}" type="presParOf" srcId="{11C64B08-0BDA-48EC-BED4-D7F1A909AB68}" destId="{91A3863C-44E2-483E-BB9F-396377BC9E09}" srcOrd="0" destOrd="0" presId="urn:microsoft.com/office/officeart/2005/8/layout/vList3"/>
    <dgm:cxn modelId="{F1285385-5C28-4B27-984B-C54BA37B16E6}" type="presParOf" srcId="{11C64B08-0BDA-48EC-BED4-D7F1A909AB68}" destId="{C200FE26-9943-478F-BB85-9E6B45FBB9A6}" srcOrd="1" destOrd="0" presId="urn:microsoft.com/office/officeart/2005/8/layout/vList3"/>
    <dgm:cxn modelId="{903125AC-388D-434C-942F-5CED9CAF8735}" type="presParOf" srcId="{1D82283C-0358-4042-9B77-9C9690B0F7EB}" destId="{9264C745-0407-4D35-9F5C-B7583CBFF2F1}" srcOrd="1" destOrd="0" presId="urn:microsoft.com/office/officeart/2005/8/layout/vList3"/>
    <dgm:cxn modelId="{F6497A87-A8FC-4959-BB31-8BA9F462466F}" type="presParOf" srcId="{1D82283C-0358-4042-9B77-9C9690B0F7EB}" destId="{5D145E2D-F6C6-4170-A633-F87BF3A2CD83}" srcOrd="2" destOrd="0" presId="urn:microsoft.com/office/officeart/2005/8/layout/vList3"/>
    <dgm:cxn modelId="{39761E0D-1C2D-4DF3-A673-C171812AC1C5}" type="presParOf" srcId="{5D145E2D-F6C6-4170-A633-F87BF3A2CD83}" destId="{C28A8FF5-1B5D-483D-942D-EA0AE5541E4E}" srcOrd="0" destOrd="0" presId="urn:microsoft.com/office/officeart/2005/8/layout/vList3"/>
    <dgm:cxn modelId="{C9F273CD-5DE5-4C19-9205-C80F6BD80F31}" type="presParOf" srcId="{5D145E2D-F6C6-4170-A633-F87BF3A2CD83}" destId="{CE501FB2-397E-4562-BD24-C9DBAB1CD180}" srcOrd="1" destOrd="0" presId="urn:microsoft.com/office/officeart/2005/8/layout/vList3"/>
    <dgm:cxn modelId="{C1D03F82-206E-4FCE-B755-352C5390CDFE}" type="presParOf" srcId="{1D82283C-0358-4042-9B77-9C9690B0F7EB}" destId="{E5C58929-0599-4740-8A66-BF392ADAE44E}" srcOrd="3" destOrd="0" presId="urn:microsoft.com/office/officeart/2005/8/layout/vList3"/>
    <dgm:cxn modelId="{346882EB-AC9C-4770-8106-CC02F0E15B71}" type="presParOf" srcId="{1D82283C-0358-4042-9B77-9C9690B0F7EB}" destId="{118F8754-0ADC-444E-8B81-E010343B0843}" srcOrd="4" destOrd="0" presId="urn:microsoft.com/office/officeart/2005/8/layout/vList3"/>
    <dgm:cxn modelId="{09CF01F4-E814-44A2-B618-BC373DB76B02}" type="presParOf" srcId="{118F8754-0ADC-444E-8B81-E010343B0843}" destId="{B71C6FD6-11F0-4BE0-A654-2AD13BA8CACE}" srcOrd="0" destOrd="0" presId="urn:microsoft.com/office/officeart/2005/8/layout/vList3"/>
    <dgm:cxn modelId="{74085DDF-EA5B-4C80-80A5-A4F86EF8D6E7}" type="presParOf" srcId="{118F8754-0ADC-444E-8B81-E010343B0843}" destId="{9A316F27-51FD-4C17-B45E-9B903CC9BC18}" srcOrd="1" destOrd="0" presId="urn:microsoft.com/office/officeart/2005/8/layout/vList3"/>
    <dgm:cxn modelId="{30B3196F-2A81-4D07-BB85-20E6CC5F68B7}" type="presParOf" srcId="{1D82283C-0358-4042-9B77-9C9690B0F7EB}" destId="{ECE7090C-3010-4286-9B57-7C76A195C1C5}" srcOrd="5" destOrd="0" presId="urn:microsoft.com/office/officeart/2005/8/layout/vList3"/>
    <dgm:cxn modelId="{3BD07F93-CFC2-491B-AE6C-1891AF3C18C5}" type="presParOf" srcId="{1D82283C-0358-4042-9B77-9C9690B0F7EB}" destId="{7E8743F9-A993-4E2F-965A-7E1F7D411E56}" srcOrd="6" destOrd="0" presId="urn:microsoft.com/office/officeart/2005/8/layout/vList3"/>
    <dgm:cxn modelId="{0B5FEE78-5C88-42D8-A69D-1009D95491CB}" type="presParOf" srcId="{7E8743F9-A993-4E2F-965A-7E1F7D411E56}" destId="{2622D190-E30B-47AD-B7EA-F861EA8BB51E}" srcOrd="0" destOrd="0" presId="urn:microsoft.com/office/officeart/2005/8/layout/vList3"/>
    <dgm:cxn modelId="{8DA3F919-A238-4CC7-872B-2D5E6AFD871C}" type="presParOf" srcId="{7E8743F9-A993-4E2F-965A-7E1F7D411E56}" destId="{A893E7A5-2E20-4A6B-B2FB-2CFEDDE304BA}" srcOrd="1" destOrd="0" presId="urn:microsoft.com/office/officeart/2005/8/layout/vList3"/>
    <dgm:cxn modelId="{BF0F34E4-533C-45C4-832E-7F4ABA260FED}" type="presParOf" srcId="{1D82283C-0358-4042-9B77-9C9690B0F7EB}" destId="{CF205B42-52D2-4264-B7F1-CA18554A19EC}" srcOrd="7" destOrd="0" presId="urn:microsoft.com/office/officeart/2005/8/layout/vList3"/>
    <dgm:cxn modelId="{AD7A3CB8-0DB7-4C91-8EB5-DF8B28D0B9E6}" type="presParOf" srcId="{1D82283C-0358-4042-9B77-9C9690B0F7EB}" destId="{E92A2208-DE59-4A31-AC32-3CC8C59669E7}" srcOrd="8" destOrd="0" presId="urn:microsoft.com/office/officeart/2005/8/layout/vList3"/>
    <dgm:cxn modelId="{C9756C7D-6673-4252-9978-D5A72AE60FAA}" type="presParOf" srcId="{E92A2208-DE59-4A31-AC32-3CC8C59669E7}" destId="{FF0C5020-4FE6-444E-8131-AB9AB23185E7}" srcOrd="0" destOrd="0" presId="urn:microsoft.com/office/officeart/2005/8/layout/vList3"/>
    <dgm:cxn modelId="{53C9AF60-C516-4D40-A003-4545C15AA27C}" type="presParOf" srcId="{E92A2208-DE59-4A31-AC32-3CC8C59669E7}" destId="{E822C170-06FE-46C7-85F0-B4BEF6E7CA1C}" srcOrd="1" destOrd="0" presId="urn:microsoft.com/office/officeart/2005/8/layout/vList3"/>
    <dgm:cxn modelId="{29A63447-1D85-4F08-8EFD-CE142DFC6DC8}" type="presParOf" srcId="{1D82283C-0358-4042-9B77-9C9690B0F7EB}" destId="{E34038E1-2E1A-4D07-866F-36AA3B320A78}" srcOrd="9" destOrd="0" presId="urn:microsoft.com/office/officeart/2005/8/layout/vList3"/>
    <dgm:cxn modelId="{6D934087-523B-42DA-8512-56337BE96689}" type="presParOf" srcId="{1D82283C-0358-4042-9B77-9C9690B0F7EB}" destId="{131E7244-19BE-43BB-B7B1-21F0E1D5FDC3}" srcOrd="10" destOrd="0" presId="urn:microsoft.com/office/officeart/2005/8/layout/vList3"/>
    <dgm:cxn modelId="{37B76B98-3BED-4011-BCEA-AAD16BE7D484}" type="presParOf" srcId="{131E7244-19BE-43BB-B7B1-21F0E1D5FDC3}" destId="{99DC3FDF-37CC-42B9-A3A1-80B49C78A667}" srcOrd="0" destOrd="0" presId="urn:microsoft.com/office/officeart/2005/8/layout/vList3"/>
    <dgm:cxn modelId="{13052E50-35BF-4B90-8535-2163A13861C7}" type="presParOf" srcId="{131E7244-19BE-43BB-B7B1-21F0E1D5FDC3}" destId="{58DABBA6-EA32-43E7-9C0E-A45723863B4F}" srcOrd="1" destOrd="0" presId="urn:microsoft.com/office/officeart/2005/8/layout/vList3"/>
    <dgm:cxn modelId="{D63151E4-3462-4723-9D86-454E5D6D6DAC}" type="presParOf" srcId="{1D82283C-0358-4042-9B77-9C9690B0F7EB}" destId="{FDD5D025-362D-4D18-9A10-28E590FE8474}" srcOrd="11" destOrd="0" presId="urn:microsoft.com/office/officeart/2005/8/layout/vList3"/>
    <dgm:cxn modelId="{1919CE45-65FF-4654-BD73-E7585AFE364A}" type="presParOf" srcId="{1D82283C-0358-4042-9B77-9C9690B0F7EB}" destId="{C4E3A600-ECFF-4711-88F5-816B9BD58672}" srcOrd="12" destOrd="0" presId="urn:microsoft.com/office/officeart/2005/8/layout/vList3"/>
    <dgm:cxn modelId="{2C8916A7-B172-413F-B817-EED19DDB9F7E}" type="presParOf" srcId="{C4E3A600-ECFF-4711-88F5-816B9BD58672}" destId="{228FB50B-842B-4380-924B-ED68DEF76F22}" srcOrd="0" destOrd="0" presId="urn:microsoft.com/office/officeart/2005/8/layout/vList3"/>
    <dgm:cxn modelId="{016BC462-CFB9-4CE0-A9CC-CB009A3FF264}" type="presParOf" srcId="{C4E3A600-ECFF-4711-88F5-816B9BD58672}" destId="{A5635E17-AD1F-4A62-8616-3474A20B8E4E}" srcOrd="1" destOrd="0" presId="urn:microsoft.com/office/officeart/2005/8/layout/vList3"/>
    <dgm:cxn modelId="{268DF1F7-1AD5-4369-8BFF-B835E06BC632}" type="presParOf" srcId="{1D82283C-0358-4042-9B77-9C9690B0F7EB}" destId="{56C14188-EBF1-4A73-86CA-22C10872052A}" srcOrd="13" destOrd="0" presId="urn:microsoft.com/office/officeart/2005/8/layout/vList3"/>
    <dgm:cxn modelId="{1549924D-8381-4E11-811A-ADCACEE50032}" type="presParOf" srcId="{1D82283C-0358-4042-9B77-9C9690B0F7EB}" destId="{09454B0A-33F3-4384-9BCE-BF7DCCE7FC41}" srcOrd="14" destOrd="0" presId="urn:microsoft.com/office/officeart/2005/8/layout/vList3"/>
    <dgm:cxn modelId="{E3A9461C-7589-4BFE-A41C-134C86768714}" type="presParOf" srcId="{09454B0A-33F3-4384-9BCE-BF7DCCE7FC41}" destId="{FD6AF500-970B-49EF-A909-BC202BA09BC6}" srcOrd="0" destOrd="0" presId="urn:microsoft.com/office/officeart/2005/8/layout/vList3"/>
    <dgm:cxn modelId="{DFCA3FD3-DB1B-4977-BCCE-05C3E6052026}" type="presParOf" srcId="{09454B0A-33F3-4384-9BCE-BF7DCCE7FC41}" destId="{85D10B59-C490-472E-ADD2-D5624D168BDB}" srcOrd="1" destOrd="0" presId="urn:microsoft.com/office/officeart/2005/8/layout/vList3"/>
    <dgm:cxn modelId="{74CC9A7F-6B86-45EE-9CE5-BE6709A25A56}" type="presParOf" srcId="{1D82283C-0358-4042-9B77-9C9690B0F7EB}" destId="{CB16C4D6-8271-45EB-912A-BA3960441BE5}" srcOrd="15" destOrd="0" presId="urn:microsoft.com/office/officeart/2005/8/layout/vList3"/>
    <dgm:cxn modelId="{27CDE889-8F1D-40AA-AA30-53FCDF6F1198}" type="presParOf" srcId="{1D82283C-0358-4042-9B77-9C9690B0F7EB}" destId="{97F38D77-F720-40B7-9984-36EFA6C1465B}" srcOrd="16" destOrd="0" presId="urn:microsoft.com/office/officeart/2005/8/layout/vList3"/>
    <dgm:cxn modelId="{5C940F35-04BB-4D26-99C7-1253B79F9AD9}" type="presParOf" srcId="{97F38D77-F720-40B7-9984-36EFA6C1465B}" destId="{614CBE14-E8FE-4255-9DC1-C5F1C4CFE361}" srcOrd="0" destOrd="0" presId="urn:microsoft.com/office/officeart/2005/8/layout/vList3"/>
    <dgm:cxn modelId="{3A50151D-07CE-4826-9E82-1046DC85F176}" type="presParOf" srcId="{97F38D77-F720-40B7-9984-36EFA6C1465B}" destId="{A3107DF3-CB8B-4F5C-BCAB-45E4E1A97142}" srcOrd="1" destOrd="0" presId="urn:microsoft.com/office/officeart/2005/8/layout/vList3"/>
    <dgm:cxn modelId="{33014603-702E-4F03-AEE4-84E6A455C264}" type="presParOf" srcId="{1D82283C-0358-4042-9B77-9C9690B0F7EB}" destId="{03608696-0522-4F94-AF43-4FC8B424DDCB}" srcOrd="17" destOrd="0" presId="urn:microsoft.com/office/officeart/2005/8/layout/vList3"/>
    <dgm:cxn modelId="{49B94A8F-9A96-43E9-A30E-73333FE5D917}" type="presParOf" srcId="{1D82283C-0358-4042-9B77-9C9690B0F7EB}" destId="{D3FB4E91-4047-4D0D-A47A-53B3B511017D}" srcOrd="18" destOrd="0" presId="urn:microsoft.com/office/officeart/2005/8/layout/vList3"/>
    <dgm:cxn modelId="{E2C3D2DD-90D7-405D-8F91-B7053563ABE2}" type="presParOf" srcId="{D3FB4E91-4047-4D0D-A47A-53B3B511017D}" destId="{ED267BDE-935A-4FFB-9AAE-AC7072FA5921}" srcOrd="0" destOrd="0" presId="urn:microsoft.com/office/officeart/2005/8/layout/vList3"/>
    <dgm:cxn modelId="{4BD8568F-89C9-4E24-AB23-EDE9AE2DCC20}" type="presParOf" srcId="{D3FB4E91-4047-4D0D-A47A-53B3B511017D}" destId="{98966E4B-C6D4-48DE-B865-FC4900CD0257}" srcOrd="1" destOrd="0" presId="urn:microsoft.com/office/officeart/2005/8/layout/vList3"/>
    <dgm:cxn modelId="{F13DD77B-6330-4DE6-9F35-13952CA39B73}" type="presParOf" srcId="{1D82283C-0358-4042-9B77-9C9690B0F7EB}" destId="{144926E3-29B4-441F-97C6-D2AEBE4139B6}" srcOrd="19" destOrd="0" presId="urn:microsoft.com/office/officeart/2005/8/layout/vList3"/>
    <dgm:cxn modelId="{65B29B5B-4860-4C67-9FF4-B0B3D16B2C6B}" type="presParOf" srcId="{1D82283C-0358-4042-9B77-9C9690B0F7EB}" destId="{F50C3C57-CEEB-408E-A64A-3CBE63051E3E}" srcOrd="20" destOrd="0" presId="urn:microsoft.com/office/officeart/2005/8/layout/vList3"/>
    <dgm:cxn modelId="{1E0F04DB-3807-4C7E-8D74-5E6EEAFB1442}" type="presParOf" srcId="{F50C3C57-CEEB-408E-A64A-3CBE63051E3E}" destId="{32F53216-0387-4EDF-B3BE-01F0534B8884}" srcOrd="0" destOrd="0" presId="urn:microsoft.com/office/officeart/2005/8/layout/vList3"/>
    <dgm:cxn modelId="{19B5F563-DEC2-441B-8293-932C8086CF58}" type="presParOf" srcId="{F50C3C57-CEEB-408E-A64A-3CBE63051E3E}" destId="{2CFB4C70-81CD-4AF7-A9E9-4B5050B73974}" srcOrd="1" destOrd="0" presId="urn:microsoft.com/office/officeart/2005/8/layout/vList3"/>
    <dgm:cxn modelId="{9BB44021-E083-42FB-807E-FF8FB38A62C2}" type="presParOf" srcId="{1D82283C-0358-4042-9B77-9C9690B0F7EB}" destId="{A09D8FAB-0213-4144-AFD5-2CCC3144E89C}" srcOrd="21" destOrd="0" presId="urn:microsoft.com/office/officeart/2005/8/layout/vList3"/>
    <dgm:cxn modelId="{7F0F97EC-1191-4940-BFD2-E44FECBE4EC6}" type="presParOf" srcId="{1D82283C-0358-4042-9B77-9C9690B0F7EB}" destId="{29D3065A-19F9-49A5-BB67-D0CA61797329}" srcOrd="22" destOrd="0" presId="urn:microsoft.com/office/officeart/2005/8/layout/vList3"/>
    <dgm:cxn modelId="{9DD6CAF8-0608-495E-B114-024F00737B29}" type="presParOf" srcId="{29D3065A-19F9-49A5-BB67-D0CA61797329}" destId="{E59E5B67-B61D-4738-AF66-8C85B688AFCB}" srcOrd="0" destOrd="0" presId="urn:microsoft.com/office/officeart/2005/8/layout/vList3"/>
    <dgm:cxn modelId="{58D80CFB-7678-429D-9329-60F84704AEFD}" type="presParOf" srcId="{29D3065A-19F9-49A5-BB67-D0CA61797329}" destId="{0B2D4BEC-B0AB-4042-9558-CF98F14A530F}" srcOrd="1" destOrd="0" presId="urn:microsoft.com/office/officeart/2005/8/layout/vList3"/>
    <dgm:cxn modelId="{7A0A334D-BF78-4345-AD27-72B2034B751C}" type="presParOf" srcId="{1D82283C-0358-4042-9B77-9C9690B0F7EB}" destId="{93B1A851-3D80-4BF5-87FF-C2D929C61FB9}" srcOrd="23" destOrd="0" presId="urn:microsoft.com/office/officeart/2005/8/layout/vList3"/>
    <dgm:cxn modelId="{F12099D4-54F3-4FD0-81BB-84851DC3B0EF}" type="presParOf" srcId="{1D82283C-0358-4042-9B77-9C9690B0F7EB}" destId="{F910BCC8-4FCA-4108-BB32-D9F960251B6D}" srcOrd="24" destOrd="0" presId="urn:microsoft.com/office/officeart/2005/8/layout/vList3"/>
    <dgm:cxn modelId="{D4910EBC-44EB-4234-9059-29C32178274A}" type="presParOf" srcId="{F910BCC8-4FCA-4108-BB32-D9F960251B6D}" destId="{52A99AE3-B5A9-47EC-A4B9-23F3498B2C1E}" srcOrd="0" destOrd="0" presId="urn:microsoft.com/office/officeart/2005/8/layout/vList3"/>
    <dgm:cxn modelId="{10A96902-9DE5-482C-848F-4BB89ED15675}" type="presParOf" srcId="{F910BCC8-4FCA-4108-BB32-D9F960251B6D}" destId="{BBF28E05-AAA0-4DFB-8123-6167B1DE7C68}" srcOrd="1" destOrd="0" presId="urn:microsoft.com/office/officeart/2005/8/layout/vList3"/>
    <dgm:cxn modelId="{5AD39772-2220-4367-BB0C-3290DBFB0549}" type="presParOf" srcId="{1D82283C-0358-4042-9B77-9C9690B0F7EB}" destId="{2BCAB9A4-4033-4D4B-AEB0-E32C6FB4CE4D}" srcOrd="25" destOrd="0" presId="urn:microsoft.com/office/officeart/2005/8/layout/vList3"/>
    <dgm:cxn modelId="{B50B0653-C52D-42BE-8014-9844F7371C22}" type="presParOf" srcId="{1D82283C-0358-4042-9B77-9C9690B0F7EB}" destId="{18300273-6708-46CE-8979-7CC6F9680307}" srcOrd="26" destOrd="0" presId="urn:microsoft.com/office/officeart/2005/8/layout/vList3"/>
    <dgm:cxn modelId="{26E35339-CC5E-491F-A0D3-EED468522534}" type="presParOf" srcId="{18300273-6708-46CE-8979-7CC6F9680307}" destId="{C13C96AA-06BD-4FF1-9BA2-3023D2A569E5}" srcOrd="0" destOrd="0" presId="urn:microsoft.com/office/officeart/2005/8/layout/vList3"/>
    <dgm:cxn modelId="{45DD08AE-BF38-470F-B188-F63D5F19802A}" type="presParOf" srcId="{18300273-6708-46CE-8979-7CC6F9680307}" destId="{28A8758F-76A3-466E-B562-15269CD7A048}" srcOrd="1" destOrd="0" presId="urn:microsoft.com/office/officeart/2005/8/layout/vList3"/>
    <dgm:cxn modelId="{210C7EF3-95D5-4449-9376-0F72B59389C6}" type="presParOf" srcId="{1D82283C-0358-4042-9B77-9C9690B0F7EB}" destId="{0F340CA3-2DE4-41AB-950A-564DF399153D}" srcOrd="27" destOrd="0" presId="urn:microsoft.com/office/officeart/2005/8/layout/vList3"/>
    <dgm:cxn modelId="{2622E84F-1372-41B3-82B7-B1CF01254A17}" type="presParOf" srcId="{1D82283C-0358-4042-9B77-9C9690B0F7EB}" destId="{0F35329A-53DB-4CD2-AFD3-17DF54B02373}" srcOrd="28" destOrd="0" presId="urn:microsoft.com/office/officeart/2005/8/layout/vList3"/>
    <dgm:cxn modelId="{ED6AA5D5-0216-4E4C-82A8-1597D4C31AE5}" type="presParOf" srcId="{0F35329A-53DB-4CD2-AFD3-17DF54B02373}" destId="{30C279BB-BE18-4BF3-9F41-AB2455007B4F}" srcOrd="0" destOrd="0" presId="urn:microsoft.com/office/officeart/2005/8/layout/vList3"/>
    <dgm:cxn modelId="{800F9B36-CC9B-4A17-836B-1360691F6DE7}" type="presParOf" srcId="{0F35329A-53DB-4CD2-AFD3-17DF54B02373}" destId="{B4F11839-458D-42C0-BBC7-F661A2A401AE}" srcOrd="1" destOrd="0" presId="urn:microsoft.com/office/officeart/2005/8/layout/vList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25F8375-667D-4781-AA85-2A37B1353A3A}" type="doc">
      <dgm:prSet loTypeId="urn:microsoft.com/office/officeart/2005/8/layout/hierarchy3" loCatId="list" qsTypeId="urn:microsoft.com/office/officeart/2005/8/quickstyle/simple2" qsCatId="simple" csTypeId="urn:microsoft.com/office/officeart/2005/8/colors/accent2_2" csCatId="accent2" phldr="1"/>
      <dgm:spPr/>
      <dgm:t>
        <a:bodyPr/>
        <a:lstStyle/>
        <a:p>
          <a:endParaRPr lang="en-US"/>
        </a:p>
      </dgm:t>
    </dgm:pt>
    <dgm:pt modelId="{6181FF30-BDD9-4735-8AD2-03EB9B422570}">
      <dgm:prSet/>
      <dgm:spPr/>
      <dgm:t>
        <a:bodyPr/>
        <a:lstStyle/>
        <a:p>
          <a:r>
            <a:rPr lang="en-US" dirty="0"/>
            <a:t>Adapter Pattern</a:t>
          </a:r>
        </a:p>
      </dgm:t>
    </dgm:pt>
    <dgm:pt modelId="{8541D1E1-2F48-4E7D-BD77-DF650544716F}" type="parTrans" cxnId="{BEFB67E4-F2B8-4C16-8974-FAD86982FA6F}">
      <dgm:prSet/>
      <dgm:spPr/>
      <dgm:t>
        <a:bodyPr/>
        <a:lstStyle/>
        <a:p>
          <a:endParaRPr lang="en-US"/>
        </a:p>
      </dgm:t>
    </dgm:pt>
    <dgm:pt modelId="{3A045CC5-3B9C-4CE8-A8F5-286D028A3015}" type="sibTrans" cxnId="{BEFB67E4-F2B8-4C16-8974-FAD86982FA6F}">
      <dgm:prSet/>
      <dgm:spPr/>
      <dgm:t>
        <a:bodyPr/>
        <a:lstStyle/>
        <a:p>
          <a:endParaRPr lang="en-US"/>
        </a:p>
      </dgm:t>
    </dgm:pt>
    <dgm:pt modelId="{73BFC251-92AA-480C-A576-246390678926}">
      <dgm:prSet/>
      <dgm:spPr/>
      <dgm:t>
        <a:bodyPr/>
        <a:lstStyle/>
        <a:p>
          <a:r>
            <a:rPr lang="en-US" dirty="0"/>
            <a:t>Bridge Pattern</a:t>
          </a:r>
        </a:p>
      </dgm:t>
    </dgm:pt>
    <dgm:pt modelId="{C35FFA22-9B28-4C04-8546-99F4A3268ADD}" type="parTrans" cxnId="{EB581927-32E0-48F4-9089-B382749EA8FF}">
      <dgm:prSet/>
      <dgm:spPr/>
      <dgm:t>
        <a:bodyPr/>
        <a:lstStyle/>
        <a:p>
          <a:endParaRPr lang="en-US"/>
        </a:p>
      </dgm:t>
    </dgm:pt>
    <dgm:pt modelId="{F05B574E-B873-4FD0-88DC-DBF67346B195}" type="sibTrans" cxnId="{EB581927-32E0-48F4-9089-B382749EA8FF}">
      <dgm:prSet/>
      <dgm:spPr/>
      <dgm:t>
        <a:bodyPr/>
        <a:lstStyle/>
        <a:p>
          <a:endParaRPr lang="en-US"/>
        </a:p>
      </dgm:t>
    </dgm:pt>
    <dgm:pt modelId="{6BAD53A5-D676-4C9D-A945-47F209964440}">
      <dgm:prSet/>
      <dgm:spPr/>
      <dgm:t>
        <a:bodyPr/>
        <a:lstStyle/>
        <a:p>
          <a:r>
            <a:rPr lang="en-US" dirty="0"/>
            <a:t>Composite Pattern</a:t>
          </a:r>
        </a:p>
      </dgm:t>
    </dgm:pt>
    <dgm:pt modelId="{3A3FD17D-1D07-4928-B9F7-34A32B17E8A9}" type="parTrans" cxnId="{F9386F61-6C46-4595-AA54-2ACE5A3CA8F6}">
      <dgm:prSet/>
      <dgm:spPr/>
      <dgm:t>
        <a:bodyPr/>
        <a:lstStyle/>
        <a:p>
          <a:endParaRPr lang="en-US"/>
        </a:p>
      </dgm:t>
    </dgm:pt>
    <dgm:pt modelId="{C5AAB643-D200-41C8-A511-4EBA810EB9B7}" type="sibTrans" cxnId="{F9386F61-6C46-4595-AA54-2ACE5A3CA8F6}">
      <dgm:prSet/>
      <dgm:spPr/>
      <dgm:t>
        <a:bodyPr/>
        <a:lstStyle/>
        <a:p>
          <a:endParaRPr lang="en-US"/>
        </a:p>
      </dgm:t>
    </dgm:pt>
    <dgm:pt modelId="{7E2A6795-CA9D-45E4-8630-7BF28790F15F}">
      <dgm:prSet/>
      <dgm:spPr/>
      <dgm:t>
        <a:bodyPr/>
        <a:lstStyle/>
        <a:p>
          <a:r>
            <a:rPr lang="en-US" dirty="0"/>
            <a:t>Decorator Pattern</a:t>
          </a:r>
        </a:p>
      </dgm:t>
    </dgm:pt>
    <dgm:pt modelId="{A117C768-51AC-414D-84D9-06F39E05104D}" type="parTrans" cxnId="{A176822E-06FE-4D7A-A15D-1B8C7EF8ED05}">
      <dgm:prSet/>
      <dgm:spPr/>
      <dgm:t>
        <a:bodyPr/>
        <a:lstStyle/>
        <a:p>
          <a:endParaRPr lang="en-US"/>
        </a:p>
      </dgm:t>
    </dgm:pt>
    <dgm:pt modelId="{26CE5A6A-F11B-441D-A5C5-2B74C1F95C81}" type="sibTrans" cxnId="{A176822E-06FE-4D7A-A15D-1B8C7EF8ED05}">
      <dgm:prSet/>
      <dgm:spPr/>
      <dgm:t>
        <a:bodyPr/>
        <a:lstStyle/>
        <a:p>
          <a:endParaRPr lang="en-US"/>
        </a:p>
      </dgm:t>
    </dgm:pt>
    <dgm:pt modelId="{1F2C3699-B98F-4FDE-A731-3A683211F0C3}">
      <dgm:prSet/>
      <dgm:spPr/>
      <dgm:t>
        <a:bodyPr/>
        <a:lstStyle/>
        <a:p>
          <a:r>
            <a:rPr lang="en-US" dirty="0"/>
            <a:t>Flyweight Pattern</a:t>
          </a:r>
        </a:p>
      </dgm:t>
    </dgm:pt>
    <dgm:pt modelId="{763EFFF3-F4F2-4B32-8D33-B2CE574FDC72}" type="parTrans" cxnId="{AEDCA868-930D-4DB8-881B-4B46EFF5F32F}">
      <dgm:prSet/>
      <dgm:spPr/>
      <dgm:t>
        <a:bodyPr/>
        <a:lstStyle/>
        <a:p>
          <a:endParaRPr lang="en-IN"/>
        </a:p>
      </dgm:t>
    </dgm:pt>
    <dgm:pt modelId="{79A8D304-43C9-4581-8BA6-289797CF0BB9}" type="sibTrans" cxnId="{AEDCA868-930D-4DB8-881B-4B46EFF5F32F}">
      <dgm:prSet/>
      <dgm:spPr/>
      <dgm:t>
        <a:bodyPr/>
        <a:lstStyle/>
        <a:p>
          <a:endParaRPr lang="en-IN"/>
        </a:p>
      </dgm:t>
    </dgm:pt>
    <dgm:pt modelId="{143E7A97-AD3D-471F-ADD2-448B39A2C53F}">
      <dgm:prSet/>
      <dgm:spPr/>
      <dgm:t>
        <a:bodyPr/>
        <a:lstStyle/>
        <a:p>
          <a:r>
            <a:rPr lang="en-US" dirty="0"/>
            <a:t>Proxy Pattern</a:t>
          </a:r>
        </a:p>
      </dgm:t>
    </dgm:pt>
    <dgm:pt modelId="{E7C35FFD-B938-4461-B800-99CD42688529}" type="parTrans" cxnId="{26DEFEC5-F602-4775-A8D1-9CC71974EF91}">
      <dgm:prSet/>
      <dgm:spPr/>
      <dgm:t>
        <a:bodyPr/>
        <a:lstStyle/>
        <a:p>
          <a:endParaRPr lang="en-IN"/>
        </a:p>
      </dgm:t>
    </dgm:pt>
    <dgm:pt modelId="{695B93CF-BE0F-48AB-B027-E1424F96FA50}" type="sibTrans" cxnId="{26DEFEC5-F602-4775-A8D1-9CC71974EF91}">
      <dgm:prSet/>
      <dgm:spPr/>
      <dgm:t>
        <a:bodyPr/>
        <a:lstStyle/>
        <a:p>
          <a:endParaRPr lang="en-IN"/>
        </a:p>
      </dgm:t>
    </dgm:pt>
    <dgm:pt modelId="{542B12D5-C375-4054-862C-C93E98924ECF}">
      <dgm:prSet/>
      <dgm:spPr/>
      <dgm:t>
        <a:bodyPr/>
        <a:lstStyle/>
        <a:p>
          <a:r>
            <a:rPr lang="en-US" dirty="0"/>
            <a:t>Facade Pattern</a:t>
          </a:r>
        </a:p>
      </dgm:t>
    </dgm:pt>
    <dgm:pt modelId="{85EA44D1-175B-4D80-B560-5DE616C4D57D}" type="sibTrans" cxnId="{E77465D2-F852-4E56-B886-9244DAF7FAC8}">
      <dgm:prSet/>
      <dgm:spPr/>
      <dgm:t>
        <a:bodyPr/>
        <a:lstStyle/>
        <a:p>
          <a:endParaRPr lang="en-US"/>
        </a:p>
      </dgm:t>
    </dgm:pt>
    <dgm:pt modelId="{F0F4A615-71FA-4446-8A58-256D50E542A0}" type="parTrans" cxnId="{E77465D2-F852-4E56-B886-9244DAF7FAC8}">
      <dgm:prSet/>
      <dgm:spPr/>
      <dgm:t>
        <a:bodyPr/>
        <a:lstStyle/>
        <a:p>
          <a:endParaRPr lang="en-US"/>
        </a:p>
      </dgm:t>
    </dgm:pt>
    <dgm:pt modelId="{A9D1125D-8C3F-4CFF-B7E5-3D4874B23669}">
      <dgm:prSet/>
      <dgm:spPr/>
      <dgm:t>
        <a:bodyPr/>
        <a:lstStyle/>
        <a:p>
          <a:r>
            <a:rPr lang="en-US" dirty="0"/>
            <a:t>Structural Pattern Part 1</a:t>
          </a:r>
        </a:p>
      </dgm:t>
    </dgm:pt>
    <dgm:pt modelId="{094AEA3D-A3EA-4265-B46F-099FC83296FA}" type="parTrans" cxnId="{F69768CD-176B-4C32-B1F9-459F486373A9}">
      <dgm:prSet/>
      <dgm:spPr/>
      <dgm:t>
        <a:bodyPr/>
        <a:lstStyle/>
        <a:p>
          <a:endParaRPr lang="en-IN"/>
        </a:p>
      </dgm:t>
    </dgm:pt>
    <dgm:pt modelId="{1A15AA68-F17D-457A-8BE9-2B6991775226}" type="sibTrans" cxnId="{F69768CD-176B-4C32-B1F9-459F486373A9}">
      <dgm:prSet/>
      <dgm:spPr/>
      <dgm:t>
        <a:bodyPr/>
        <a:lstStyle/>
        <a:p>
          <a:endParaRPr lang="en-IN"/>
        </a:p>
      </dgm:t>
    </dgm:pt>
    <dgm:pt modelId="{B2ED308F-2B96-4FEF-BE26-A78EC9D1BEF6}">
      <dgm:prSet/>
      <dgm:spPr/>
      <dgm:t>
        <a:bodyPr/>
        <a:lstStyle/>
        <a:p>
          <a:r>
            <a:rPr lang="en-US"/>
            <a:t>Structural Pattern Part II</a:t>
          </a:r>
          <a:endParaRPr lang="en-US" dirty="0"/>
        </a:p>
      </dgm:t>
    </dgm:pt>
    <dgm:pt modelId="{A2262602-2CE9-4EBC-BE62-6FDF726CD2E9}" type="parTrans" cxnId="{6527D27A-6A1A-4EC3-8392-0F91BDE6ACF0}">
      <dgm:prSet/>
      <dgm:spPr/>
      <dgm:t>
        <a:bodyPr/>
        <a:lstStyle/>
        <a:p>
          <a:endParaRPr lang="en-IN"/>
        </a:p>
      </dgm:t>
    </dgm:pt>
    <dgm:pt modelId="{98B28DC1-A869-48A6-BD36-502D28480FA5}" type="sibTrans" cxnId="{6527D27A-6A1A-4EC3-8392-0F91BDE6ACF0}">
      <dgm:prSet/>
      <dgm:spPr/>
      <dgm:t>
        <a:bodyPr/>
        <a:lstStyle/>
        <a:p>
          <a:endParaRPr lang="en-IN"/>
        </a:p>
      </dgm:t>
    </dgm:pt>
    <dgm:pt modelId="{18382A5C-34A3-4BD0-B89A-2F80DA0C8FFF}" type="pres">
      <dgm:prSet presAssocID="{425F8375-667D-4781-AA85-2A37B1353A3A}" presName="diagram" presStyleCnt="0">
        <dgm:presLayoutVars>
          <dgm:chPref val="1"/>
          <dgm:dir/>
          <dgm:animOne val="branch"/>
          <dgm:animLvl val="lvl"/>
          <dgm:resizeHandles/>
        </dgm:presLayoutVars>
      </dgm:prSet>
      <dgm:spPr/>
    </dgm:pt>
    <dgm:pt modelId="{74B4F1EE-9281-48FD-B672-1822311CD532}" type="pres">
      <dgm:prSet presAssocID="{A9D1125D-8C3F-4CFF-B7E5-3D4874B23669}" presName="root" presStyleCnt="0"/>
      <dgm:spPr/>
    </dgm:pt>
    <dgm:pt modelId="{C3139B13-9B79-443A-8905-E4D907BC11AF}" type="pres">
      <dgm:prSet presAssocID="{A9D1125D-8C3F-4CFF-B7E5-3D4874B23669}" presName="rootComposite" presStyleCnt="0"/>
      <dgm:spPr/>
    </dgm:pt>
    <dgm:pt modelId="{2B065C2C-1F6D-49A4-A42E-F13630010BE4}" type="pres">
      <dgm:prSet presAssocID="{A9D1125D-8C3F-4CFF-B7E5-3D4874B23669}" presName="rootText" presStyleLbl="node1" presStyleIdx="0" presStyleCnt="2"/>
      <dgm:spPr/>
    </dgm:pt>
    <dgm:pt modelId="{31427023-6F2E-41DB-94ED-C1EBBACD5F38}" type="pres">
      <dgm:prSet presAssocID="{A9D1125D-8C3F-4CFF-B7E5-3D4874B23669}" presName="rootConnector" presStyleLbl="node1" presStyleIdx="0" presStyleCnt="2"/>
      <dgm:spPr/>
    </dgm:pt>
    <dgm:pt modelId="{5F3AE69B-FD76-464F-9C48-5CBA696B779B}" type="pres">
      <dgm:prSet presAssocID="{A9D1125D-8C3F-4CFF-B7E5-3D4874B23669}" presName="childShape" presStyleCnt="0"/>
      <dgm:spPr/>
    </dgm:pt>
    <dgm:pt modelId="{3EC35AEE-E744-4104-B0C2-A54E60326FCB}" type="pres">
      <dgm:prSet presAssocID="{8541D1E1-2F48-4E7D-BD77-DF650544716F}" presName="Name13" presStyleLbl="parChTrans1D2" presStyleIdx="0" presStyleCnt="7"/>
      <dgm:spPr/>
    </dgm:pt>
    <dgm:pt modelId="{5A6F1860-4767-4948-87BD-F0FA6C6381A6}" type="pres">
      <dgm:prSet presAssocID="{6181FF30-BDD9-4735-8AD2-03EB9B422570}" presName="childText" presStyleLbl="bgAcc1" presStyleIdx="0" presStyleCnt="7">
        <dgm:presLayoutVars>
          <dgm:bulletEnabled val="1"/>
        </dgm:presLayoutVars>
      </dgm:prSet>
      <dgm:spPr/>
    </dgm:pt>
    <dgm:pt modelId="{639E35CB-C76C-4058-B311-2932C8ABD5AA}" type="pres">
      <dgm:prSet presAssocID="{C35FFA22-9B28-4C04-8546-99F4A3268ADD}" presName="Name13" presStyleLbl="parChTrans1D2" presStyleIdx="1" presStyleCnt="7"/>
      <dgm:spPr/>
    </dgm:pt>
    <dgm:pt modelId="{8C410DA2-636D-4BDE-BC0D-E2B9F10C74CD}" type="pres">
      <dgm:prSet presAssocID="{73BFC251-92AA-480C-A576-246390678926}" presName="childText" presStyleLbl="bgAcc1" presStyleIdx="1" presStyleCnt="7">
        <dgm:presLayoutVars>
          <dgm:bulletEnabled val="1"/>
        </dgm:presLayoutVars>
      </dgm:prSet>
      <dgm:spPr/>
    </dgm:pt>
    <dgm:pt modelId="{941C3EB4-97EC-4029-9D34-14E82C342B94}" type="pres">
      <dgm:prSet presAssocID="{3A3FD17D-1D07-4928-B9F7-34A32B17E8A9}" presName="Name13" presStyleLbl="parChTrans1D2" presStyleIdx="2" presStyleCnt="7"/>
      <dgm:spPr/>
    </dgm:pt>
    <dgm:pt modelId="{1A03406D-A34B-4B8A-8708-FC7FB6C2806E}" type="pres">
      <dgm:prSet presAssocID="{6BAD53A5-D676-4C9D-A945-47F209964440}" presName="childText" presStyleLbl="bgAcc1" presStyleIdx="2" presStyleCnt="7">
        <dgm:presLayoutVars>
          <dgm:bulletEnabled val="1"/>
        </dgm:presLayoutVars>
      </dgm:prSet>
      <dgm:spPr/>
    </dgm:pt>
    <dgm:pt modelId="{6F037FEF-61D0-49DF-8FF4-D6275197221C}" type="pres">
      <dgm:prSet presAssocID="{B2ED308F-2B96-4FEF-BE26-A78EC9D1BEF6}" presName="root" presStyleCnt="0"/>
      <dgm:spPr/>
    </dgm:pt>
    <dgm:pt modelId="{8D32C25D-76E2-460A-AAF5-2C40E623C4A5}" type="pres">
      <dgm:prSet presAssocID="{B2ED308F-2B96-4FEF-BE26-A78EC9D1BEF6}" presName="rootComposite" presStyleCnt="0"/>
      <dgm:spPr/>
    </dgm:pt>
    <dgm:pt modelId="{962E1FC6-81E2-47D7-8906-780353C56A26}" type="pres">
      <dgm:prSet presAssocID="{B2ED308F-2B96-4FEF-BE26-A78EC9D1BEF6}" presName="rootText" presStyleLbl="node1" presStyleIdx="1" presStyleCnt="2"/>
      <dgm:spPr/>
    </dgm:pt>
    <dgm:pt modelId="{13D2B02A-3D76-4974-85A6-3474D2452EFB}" type="pres">
      <dgm:prSet presAssocID="{B2ED308F-2B96-4FEF-BE26-A78EC9D1BEF6}" presName="rootConnector" presStyleLbl="node1" presStyleIdx="1" presStyleCnt="2"/>
      <dgm:spPr/>
    </dgm:pt>
    <dgm:pt modelId="{39A1FC7B-9429-4E95-BC8B-5BECCC997975}" type="pres">
      <dgm:prSet presAssocID="{B2ED308F-2B96-4FEF-BE26-A78EC9D1BEF6}" presName="childShape" presStyleCnt="0"/>
      <dgm:spPr/>
    </dgm:pt>
    <dgm:pt modelId="{D13B4B8E-DD37-4D8E-BA43-13CF5C1623EF}" type="pres">
      <dgm:prSet presAssocID="{A117C768-51AC-414D-84D9-06F39E05104D}" presName="Name13" presStyleLbl="parChTrans1D2" presStyleIdx="3" presStyleCnt="7"/>
      <dgm:spPr/>
    </dgm:pt>
    <dgm:pt modelId="{8AC091E7-B0D6-43B3-B288-50E2A5B0A0A7}" type="pres">
      <dgm:prSet presAssocID="{7E2A6795-CA9D-45E4-8630-7BF28790F15F}" presName="childText" presStyleLbl="bgAcc1" presStyleIdx="3" presStyleCnt="7">
        <dgm:presLayoutVars>
          <dgm:bulletEnabled val="1"/>
        </dgm:presLayoutVars>
      </dgm:prSet>
      <dgm:spPr/>
    </dgm:pt>
    <dgm:pt modelId="{23B3BD8F-D43A-4FDC-90DF-993F3EDC5CD4}" type="pres">
      <dgm:prSet presAssocID="{F0F4A615-71FA-4446-8A58-256D50E542A0}" presName="Name13" presStyleLbl="parChTrans1D2" presStyleIdx="4" presStyleCnt="7"/>
      <dgm:spPr/>
    </dgm:pt>
    <dgm:pt modelId="{F9A81E7D-6691-467B-AC9F-0FD8DBEA1F4E}" type="pres">
      <dgm:prSet presAssocID="{542B12D5-C375-4054-862C-C93E98924ECF}" presName="childText" presStyleLbl="bgAcc1" presStyleIdx="4" presStyleCnt="7">
        <dgm:presLayoutVars>
          <dgm:bulletEnabled val="1"/>
        </dgm:presLayoutVars>
      </dgm:prSet>
      <dgm:spPr/>
    </dgm:pt>
    <dgm:pt modelId="{7D1525ED-1128-418D-BA3A-D6253B8F5D22}" type="pres">
      <dgm:prSet presAssocID="{763EFFF3-F4F2-4B32-8D33-B2CE574FDC72}" presName="Name13" presStyleLbl="parChTrans1D2" presStyleIdx="5" presStyleCnt="7"/>
      <dgm:spPr/>
    </dgm:pt>
    <dgm:pt modelId="{EABD0124-90B6-40A6-90E2-16D608DDE852}" type="pres">
      <dgm:prSet presAssocID="{1F2C3699-B98F-4FDE-A731-3A683211F0C3}" presName="childText" presStyleLbl="bgAcc1" presStyleIdx="5" presStyleCnt="7">
        <dgm:presLayoutVars>
          <dgm:bulletEnabled val="1"/>
        </dgm:presLayoutVars>
      </dgm:prSet>
      <dgm:spPr/>
    </dgm:pt>
    <dgm:pt modelId="{C71BA451-96DC-4399-ADC8-5333F3C17BD6}" type="pres">
      <dgm:prSet presAssocID="{E7C35FFD-B938-4461-B800-99CD42688529}" presName="Name13" presStyleLbl="parChTrans1D2" presStyleIdx="6" presStyleCnt="7"/>
      <dgm:spPr/>
    </dgm:pt>
    <dgm:pt modelId="{7CA1DCB1-B6A9-4BED-9116-49E76737F79A}" type="pres">
      <dgm:prSet presAssocID="{143E7A97-AD3D-471F-ADD2-448B39A2C53F}" presName="childText" presStyleLbl="bgAcc1" presStyleIdx="6" presStyleCnt="7">
        <dgm:presLayoutVars>
          <dgm:bulletEnabled val="1"/>
        </dgm:presLayoutVars>
      </dgm:prSet>
      <dgm:spPr/>
    </dgm:pt>
  </dgm:ptLst>
  <dgm:cxnLst>
    <dgm:cxn modelId="{60061809-704F-4044-B31D-EABD3AD50187}" type="presOf" srcId="{3A3FD17D-1D07-4928-B9F7-34A32B17E8A9}" destId="{941C3EB4-97EC-4029-9D34-14E82C342B94}" srcOrd="0" destOrd="0" presId="urn:microsoft.com/office/officeart/2005/8/layout/hierarchy3"/>
    <dgm:cxn modelId="{12CFB70F-D6EC-49C8-98BC-92780AD663CE}" type="presOf" srcId="{1F2C3699-B98F-4FDE-A731-3A683211F0C3}" destId="{EABD0124-90B6-40A6-90E2-16D608DDE852}" srcOrd="0" destOrd="0" presId="urn:microsoft.com/office/officeart/2005/8/layout/hierarchy3"/>
    <dgm:cxn modelId="{EB581927-32E0-48F4-9089-B382749EA8FF}" srcId="{A9D1125D-8C3F-4CFF-B7E5-3D4874B23669}" destId="{73BFC251-92AA-480C-A576-246390678926}" srcOrd="1" destOrd="0" parTransId="{C35FFA22-9B28-4C04-8546-99F4A3268ADD}" sibTransId="{F05B574E-B873-4FD0-88DC-DBF67346B195}"/>
    <dgm:cxn modelId="{A176822E-06FE-4D7A-A15D-1B8C7EF8ED05}" srcId="{B2ED308F-2B96-4FEF-BE26-A78EC9D1BEF6}" destId="{7E2A6795-CA9D-45E4-8630-7BF28790F15F}" srcOrd="0" destOrd="0" parTransId="{A117C768-51AC-414D-84D9-06F39E05104D}" sibTransId="{26CE5A6A-F11B-441D-A5C5-2B74C1F95C81}"/>
    <dgm:cxn modelId="{A1693A39-C201-435F-9B7D-43510005CB88}" type="presOf" srcId="{A9D1125D-8C3F-4CFF-B7E5-3D4874B23669}" destId="{31427023-6F2E-41DB-94ED-C1EBBACD5F38}" srcOrd="1" destOrd="0" presId="urn:microsoft.com/office/officeart/2005/8/layout/hierarchy3"/>
    <dgm:cxn modelId="{F9386F61-6C46-4595-AA54-2ACE5A3CA8F6}" srcId="{A9D1125D-8C3F-4CFF-B7E5-3D4874B23669}" destId="{6BAD53A5-D676-4C9D-A945-47F209964440}" srcOrd="2" destOrd="0" parTransId="{3A3FD17D-1D07-4928-B9F7-34A32B17E8A9}" sibTransId="{C5AAB643-D200-41C8-A511-4EBA810EB9B7}"/>
    <dgm:cxn modelId="{AEDCA868-930D-4DB8-881B-4B46EFF5F32F}" srcId="{B2ED308F-2B96-4FEF-BE26-A78EC9D1BEF6}" destId="{1F2C3699-B98F-4FDE-A731-3A683211F0C3}" srcOrd="2" destOrd="0" parTransId="{763EFFF3-F4F2-4B32-8D33-B2CE574FDC72}" sibTransId="{79A8D304-43C9-4581-8BA6-289797CF0BB9}"/>
    <dgm:cxn modelId="{1CC9E46B-6753-4C67-A60A-E071FE7C3DC2}" type="presOf" srcId="{7E2A6795-CA9D-45E4-8630-7BF28790F15F}" destId="{8AC091E7-B0D6-43B3-B288-50E2A5B0A0A7}" srcOrd="0" destOrd="0" presId="urn:microsoft.com/office/officeart/2005/8/layout/hierarchy3"/>
    <dgm:cxn modelId="{7F6D1C6C-E9D6-48C0-8068-329381415135}" type="presOf" srcId="{425F8375-667D-4781-AA85-2A37B1353A3A}" destId="{18382A5C-34A3-4BD0-B89A-2F80DA0C8FFF}" srcOrd="0" destOrd="0" presId="urn:microsoft.com/office/officeart/2005/8/layout/hierarchy3"/>
    <dgm:cxn modelId="{AD9B2A4C-47EF-4D75-8469-D8A7EE928F72}" type="presOf" srcId="{6181FF30-BDD9-4735-8AD2-03EB9B422570}" destId="{5A6F1860-4767-4948-87BD-F0FA6C6381A6}" srcOrd="0" destOrd="0" presId="urn:microsoft.com/office/officeart/2005/8/layout/hierarchy3"/>
    <dgm:cxn modelId="{C03D476E-4274-4A28-BFE0-FEAD9A3DAC6F}" type="presOf" srcId="{A9D1125D-8C3F-4CFF-B7E5-3D4874B23669}" destId="{2B065C2C-1F6D-49A4-A42E-F13630010BE4}" srcOrd="0" destOrd="0" presId="urn:microsoft.com/office/officeart/2005/8/layout/hierarchy3"/>
    <dgm:cxn modelId="{40BFAE4F-C52A-4580-AFB9-598F6FAB0F0D}" type="presOf" srcId="{E7C35FFD-B938-4461-B800-99CD42688529}" destId="{C71BA451-96DC-4399-ADC8-5333F3C17BD6}" srcOrd="0" destOrd="0" presId="urn:microsoft.com/office/officeart/2005/8/layout/hierarchy3"/>
    <dgm:cxn modelId="{5644F16F-A4AF-4422-8E93-4299C7ED458A}" type="presOf" srcId="{6BAD53A5-D676-4C9D-A945-47F209964440}" destId="{1A03406D-A34B-4B8A-8708-FC7FB6C2806E}" srcOrd="0" destOrd="0" presId="urn:microsoft.com/office/officeart/2005/8/layout/hierarchy3"/>
    <dgm:cxn modelId="{AC193B76-CBCF-4AD4-BD23-21E487D9457D}" type="presOf" srcId="{8541D1E1-2F48-4E7D-BD77-DF650544716F}" destId="{3EC35AEE-E744-4104-B0C2-A54E60326FCB}" srcOrd="0" destOrd="0" presId="urn:microsoft.com/office/officeart/2005/8/layout/hierarchy3"/>
    <dgm:cxn modelId="{6527D27A-6A1A-4EC3-8392-0F91BDE6ACF0}" srcId="{425F8375-667D-4781-AA85-2A37B1353A3A}" destId="{B2ED308F-2B96-4FEF-BE26-A78EC9D1BEF6}" srcOrd="1" destOrd="0" parTransId="{A2262602-2CE9-4EBC-BE62-6FDF726CD2E9}" sibTransId="{98B28DC1-A869-48A6-BD36-502D28480FA5}"/>
    <dgm:cxn modelId="{6229CA7D-8879-4CC8-89D0-EEA9463C374E}" type="presOf" srcId="{73BFC251-92AA-480C-A576-246390678926}" destId="{8C410DA2-636D-4BDE-BC0D-E2B9F10C74CD}" srcOrd="0" destOrd="0" presId="urn:microsoft.com/office/officeart/2005/8/layout/hierarchy3"/>
    <dgm:cxn modelId="{A211DF97-DD0D-4B20-B8E8-4E60ACC0EB77}" type="presOf" srcId="{A117C768-51AC-414D-84D9-06F39E05104D}" destId="{D13B4B8E-DD37-4D8E-BA43-13CF5C1623EF}" srcOrd="0" destOrd="0" presId="urn:microsoft.com/office/officeart/2005/8/layout/hierarchy3"/>
    <dgm:cxn modelId="{050830B0-AF5A-4707-86D9-4F57523E6EB9}" type="presOf" srcId="{B2ED308F-2B96-4FEF-BE26-A78EC9D1BEF6}" destId="{13D2B02A-3D76-4974-85A6-3474D2452EFB}" srcOrd="1" destOrd="0" presId="urn:microsoft.com/office/officeart/2005/8/layout/hierarchy3"/>
    <dgm:cxn modelId="{B2A047B9-18AD-4398-BAA1-FB2539A51791}" type="presOf" srcId="{763EFFF3-F4F2-4B32-8D33-B2CE574FDC72}" destId="{7D1525ED-1128-418D-BA3A-D6253B8F5D22}" srcOrd="0" destOrd="0" presId="urn:microsoft.com/office/officeart/2005/8/layout/hierarchy3"/>
    <dgm:cxn modelId="{8B2D2ABD-2AF3-4CB9-A21C-4225AD17664C}" type="presOf" srcId="{143E7A97-AD3D-471F-ADD2-448B39A2C53F}" destId="{7CA1DCB1-B6A9-4BED-9116-49E76737F79A}" srcOrd="0" destOrd="0" presId="urn:microsoft.com/office/officeart/2005/8/layout/hierarchy3"/>
    <dgm:cxn modelId="{26DEFEC5-F602-4775-A8D1-9CC71974EF91}" srcId="{B2ED308F-2B96-4FEF-BE26-A78EC9D1BEF6}" destId="{143E7A97-AD3D-471F-ADD2-448B39A2C53F}" srcOrd="3" destOrd="0" parTransId="{E7C35FFD-B938-4461-B800-99CD42688529}" sibTransId="{695B93CF-BE0F-48AB-B027-E1424F96FA50}"/>
    <dgm:cxn modelId="{F69768CD-176B-4C32-B1F9-459F486373A9}" srcId="{425F8375-667D-4781-AA85-2A37B1353A3A}" destId="{A9D1125D-8C3F-4CFF-B7E5-3D4874B23669}" srcOrd="0" destOrd="0" parTransId="{094AEA3D-A3EA-4265-B46F-099FC83296FA}" sibTransId="{1A15AA68-F17D-457A-8BE9-2B6991775226}"/>
    <dgm:cxn modelId="{E77465D2-F852-4E56-B886-9244DAF7FAC8}" srcId="{B2ED308F-2B96-4FEF-BE26-A78EC9D1BEF6}" destId="{542B12D5-C375-4054-862C-C93E98924ECF}" srcOrd="1" destOrd="0" parTransId="{F0F4A615-71FA-4446-8A58-256D50E542A0}" sibTransId="{85EA44D1-175B-4D80-B560-5DE616C4D57D}"/>
    <dgm:cxn modelId="{77B145D8-2C72-4356-B4CA-12192A6E48E8}" type="presOf" srcId="{C35FFA22-9B28-4C04-8546-99F4A3268ADD}" destId="{639E35CB-C76C-4058-B311-2932C8ABD5AA}" srcOrd="0" destOrd="0" presId="urn:microsoft.com/office/officeart/2005/8/layout/hierarchy3"/>
    <dgm:cxn modelId="{F9B7C1D8-8B5D-4558-87DC-BCF41567EAD0}" type="presOf" srcId="{F0F4A615-71FA-4446-8A58-256D50E542A0}" destId="{23B3BD8F-D43A-4FDC-90DF-993F3EDC5CD4}" srcOrd="0" destOrd="0" presId="urn:microsoft.com/office/officeart/2005/8/layout/hierarchy3"/>
    <dgm:cxn modelId="{4A480AE4-AFBB-4B74-AA18-E25320855C68}" type="presOf" srcId="{B2ED308F-2B96-4FEF-BE26-A78EC9D1BEF6}" destId="{962E1FC6-81E2-47D7-8906-780353C56A26}" srcOrd="0" destOrd="0" presId="urn:microsoft.com/office/officeart/2005/8/layout/hierarchy3"/>
    <dgm:cxn modelId="{BEFB67E4-F2B8-4C16-8974-FAD86982FA6F}" srcId="{A9D1125D-8C3F-4CFF-B7E5-3D4874B23669}" destId="{6181FF30-BDD9-4735-8AD2-03EB9B422570}" srcOrd="0" destOrd="0" parTransId="{8541D1E1-2F48-4E7D-BD77-DF650544716F}" sibTransId="{3A045CC5-3B9C-4CE8-A8F5-286D028A3015}"/>
    <dgm:cxn modelId="{38F655FF-66A4-4634-B7F3-858687FD433F}" type="presOf" srcId="{542B12D5-C375-4054-862C-C93E98924ECF}" destId="{F9A81E7D-6691-467B-AC9F-0FD8DBEA1F4E}" srcOrd="0" destOrd="0" presId="urn:microsoft.com/office/officeart/2005/8/layout/hierarchy3"/>
    <dgm:cxn modelId="{6DD8E4E3-E759-4438-964C-BBCE5BFDA74B}" type="presParOf" srcId="{18382A5C-34A3-4BD0-B89A-2F80DA0C8FFF}" destId="{74B4F1EE-9281-48FD-B672-1822311CD532}" srcOrd="0" destOrd="0" presId="urn:microsoft.com/office/officeart/2005/8/layout/hierarchy3"/>
    <dgm:cxn modelId="{04BBD63F-D44F-4ED6-9178-8E3C64997C79}" type="presParOf" srcId="{74B4F1EE-9281-48FD-B672-1822311CD532}" destId="{C3139B13-9B79-443A-8905-E4D907BC11AF}" srcOrd="0" destOrd="0" presId="urn:microsoft.com/office/officeart/2005/8/layout/hierarchy3"/>
    <dgm:cxn modelId="{5ED02C28-7F0C-4CF8-82D3-4C04E33E7DBF}" type="presParOf" srcId="{C3139B13-9B79-443A-8905-E4D907BC11AF}" destId="{2B065C2C-1F6D-49A4-A42E-F13630010BE4}" srcOrd="0" destOrd="0" presId="urn:microsoft.com/office/officeart/2005/8/layout/hierarchy3"/>
    <dgm:cxn modelId="{52DB9281-9259-48E2-BAF6-C65562399347}" type="presParOf" srcId="{C3139B13-9B79-443A-8905-E4D907BC11AF}" destId="{31427023-6F2E-41DB-94ED-C1EBBACD5F38}" srcOrd="1" destOrd="0" presId="urn:microsoft.com/office/officeart/2005/8/layout/hierarchy3"/>
    <dgm:cxn modelId="{9AC638AA-8712-4229-B047-4EF7049F439C}" type="presParOf" srcId="{74B4F1EE-9281-48FD-B672-1822311CD532}" destId="{5F3AE69B-FD76-464F-9C48-5CBA696B779B}" srcOrd="1" destOrd="0" presId="urn:microsoft.com/office/officeart/2005/8/layout/hierarchy3"/>
    <dgm:cxn modelId="{F35DFA9D-BE34-46BA-8822-85A082DB3CAF}" type="presParOf" srcId="{5F3AE69B-FD76-464F-9C48-5CBA696B779B}" destId="{3EC35AEE-E744-4104-B0C2-A54E60326FCB}" srcOrd="0" destOrd="0" presId="urn:microsoft.com/office/officeart/2005/8/layout/hierarchy3"/>
    <dgm:cxn modelId="{E55C617F-BB45-4295-A7BF-9FB792E5A1C7}" type="presParOf" srcId="{5F3AE69B-FD76-464F-9C48-5CBA696B779B}" destId="{5A6F1860-4767-4948-87BD-F0FA6C6381A6}" srcOrd="1" destOrd="0" presId="urn:microsoft.com/office/officeart/2005/8/layout/hierarchy3"/>
    <dgm:cxn modelId="{F9E3A19B-5C38-484E-A373-A8462B658800}" type="presParOf" srcId="{5F3AE69B-FD76-464F-9C48-5CBA696B779B}" destId="{639E35CB-C76C-4058-B311-2932C8ABD5AA}" srcOrd="2" destOrd="0" presId="urn:microsoft.com/office/officeart/2005/8/layout/hierarchy3"/>
    <dgm:cxn modelId="{17880014-104E-4100-8F77-127275533A94}" type="presParOf" srcId="{5F3AE69B-FD76-464F-9C48-5CBA696B779B}" destId="{8C410DA2-636D-4BDE-BC0D-E2B9F10C74CD}" srcOrd="3" destOrd="0" presId="urn:microsoft.com/office/officeart/2005/8/layout/hierarchy3"/>
    <dgm:cxn modelId="{5EA75453-82E1-4206-89E6-5D5500B78000}" type="presParOf" srcId="{5F3AE69B-FD76-464F-9C48-5CBA696B779B}" destId="{941C3EB4-97EC-4029-9D34-14E82C342B94}" srcOrd="4" destOrd="0" presId="urn:microsoft.com/office/officeart/2005/8/layout/hierarchy3"/>
    <dgm:cxn modelId="{24FE7299-99AC-4C23-A4DC-E78CFF8687A4}" type="presParOf" srcId="{5F3AE69B-FD76-464F-9C48-5CBA696B779B}" destId="{1A03406D-A34B-4B8A-8708-FC7FB6C2806E}" srcOrd="5" destOrd="0" presId="urn:microsoft.com/office/officeart/2005/8/layout/hierarchy3"/>
    <dgm:cxn modelId="{82AD88C6-C485-447B-AB36-213452839A03}" type="presParOf" srcId="{18382A5C-34A3-4BD0-B89A-2F80DA0C8FFF}" destId="{6F037FEF-61D0-49DF-8FF4-D6275197221C}" srcOrd="1" destOrd="0" presId="urn:microsoft.com/office/officeart/2005/8/layout/hierarchy3"/>
    <dgm:cxn modelId="{011F248E-59D9-4495-80E5-6F46A1A107AE}" type="presParOf" srcId="{6F037FEF-61D0-49DF-8FF4-D6275197221C}" destId="{8D32C25D-76E2-460A-AAF5-2C40E623C4A5}" srcOrd="0" destOrd="0" presId="urn:microsoft.com/office/officeart/2005/8/layout/hierarchy3"/>
    <dgm:cxn modelId="{B1B62894-CE30-4C64-A8F0-8FEC680D44B6}" type="presParOf" srcId="{8D32C25D-76E2-460A-AAF5-2C40E623C4A5}" destId="{962E1FC6-81E2-47D7-8906-780353C56A26}" srcOrd="0" destOrd="0" presId="urn:microsoft.com/office/officeart/2005/8/layout/hierarchy3"/>
    <dgm:cxn modelId="{75EF2C02-099F-4E07-BCB2-FD68FEEAF796}" type="presParOf" srcId="{8D32C25D-76E2-460A-AAF5-2C40E623C4A5}" destId="{13D2B02A-3D76-4974-85A6-3474D2452EFB}" srcOrd="1" destOrd="0" presId="urn:microsoft.com/office/officeart/2005/8/layout/hierarchy3"/>
    <dgm:cxn modelId="{149D0EC2-C034-4044-8E36-CC2C532E2031}" type="presParOf" srcId="{6F037FEF-61D0-49DF-8FF4-D6275197221C}" destId="{39A1FC7B-9429-4E95-BC8B-5BECCC997975}" srcOrd="1" destOrd="0" presId="urn:microsoft.com/office/officeart/2005/8/layout/hierarchy3"/>
    <dgm:cxn modelId="{84CA733E-A772-4B4B-8B11-4D9201799995}" type="presParOf" srcId="{39A1FC7B-9429-4E95-BC8B-5BECCC997975}" destId="{D13B4B8E-DD37-4D8E-BA43-13CF5C1623EF}" srcOrd="0" destOrd="0" presId="urn:microsoft.com/office/officeart/2005/8/layout/hierarchy3"/>
    <dgm:cxn modelId="{3684F0C2-1A34-4BE7-BC8E-7BF2E1D78334}" type="presParOf" srcId="{39A1FC7B-9429-4E95-BC8B-5BECCC997975}" destId="{8AC091E7-B0D6-43B3-B288-50E2A5B0A0A7}" srcOrd="1" destOrd="0" presId="urn:microsoft.com/office/officeart/2005/8/layout/hierarchy3"/>
    <dgm:cxn modelId="{7CEBB6F4-F39E-446E-9E61-1001240C6F5D}" type="presParOf" srcId="{39A1FC7B-9429-4E95-BC8B-5BECCC997975}" destId="{23B3BD8F-D43A-4FDC-90DF-993F3EDC5CD4}" srcOrd="2" destOrd="0" presId="urn:microsoft.com/office/officeart/2005/8/layout/hierarchy3"/>
    <dgm:cxn modelId="{0C9970AC-E85F-4169-A0A5-47A74AB1EB78}" type="presParOf" srcId="{39A1FC7B-9429-4E95-BC8B-5BECCC997975}" destId="{F9A81E7D-6691-467B-AC9F-0FD8DBEA1F4E}" srcOrd="3" destOrd="0" presId="urn:microsoft.com/office/officeart/2005/8/layout/hierarchy3"/>
    <dgm:cxn modelId="{E4FCABA0-FB15-4890-B14B-A849EC1871ED}" type="presParOf" srcId="{39A1FC7B-9429-4E95-BC8B-5BECCC997975}" destId="{7D1525ED-1128-418D-BA3A-D6253B8F5D22}" srcOrd="4" destOrd="0" presId="urn:microsoft.com/office/officeart/2005/8/layout/hierarchy3"/>
    <dgm:cxn modelId="{AEAFA9C0-14BA-4AC2-8A29-E4DF26CB2CA2}" type="presParOf" srcId="{39A1FC7B-9429-4E95-BC8B-5BECCC997975}" destId="{EABD0124-90B6-40A6-90E2-16D608DDE852}" srcOrd="5" destOrd="0" presId="urn:microsoft.com/office/officeart/2005/8/layout/hierarchy3"/>
    <dgm:cxn modelId="{ADBFDAF6-0889-46D3-860D-8A8883DB5A3B}" type="presParOf" srcId="{39A1FC7B-9429-4E95-BC8B-5BECCC997975}" destId="{C71BA451-96DC-4399-ADC8-5333F3C17BD6}" srcOrd="6" destOrd="0" presId="urn:microsoft.com/office/officeart/2005/8/layout/hierarchy3"/>
    <dgm:cxn modelId="{F5798BFE-BD76-4DF6-BC4A-C4B564A37A16}" type="presParOf" srcId="{39A1FC7B-9429-4E95-BC8B-5BECCC997975}" destId="{7CA1DCB1-B6A9-4BED-9116-49E76737F79A}"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6EB20AD-9034-435C-889D-5E5D4C5324CD}" type="doc">
      <dgm:prSet loTypeId="urn:microsoft.com/office/officeart/2018/5/layout/IconLeafLabelList" loCatId="icon" qsTypeId="urn:microsoft.com/office/officeart/2005/8/quickstyle/simple5" qsCatId="simple" csTypeId="urn:microsoft.com/office/officeart/2018/5/colors/Iconchunking_neutralicon_colorful1" csCatId="colorful" phldr="1"/>
      <dgm:spPr/>
      <dgm:t>
        <a:bodyPr/>
        <a:lstStyle/>
        <a:p>
          <a:endParaRPr lang="en-IN"/>
        </a:p>
      </dgm:t>
    </dgm:pt>
    <dgm:pt modelId="{EECA1918-5EFD-41AC-AE0F-94AECB005DFF}">
      <dgm:prSet custT="1"/>
      <dgm:spPr/>
      <dgm:t>
        <a:bodyPr/>
        <a:lstStyle/>
        <a:p>
          <a:pPr>
            <a:lnSpc>
              <a:spcPct val="100000"/>
            </a:lnSpc>
            <a:defRPr cap="all"/>
          </a:pPr>
          <a:r>
            <a:rPr lang="en-US" sz="1800" dirty="0">
              <a:latin typeface="Times New Roman" panose="02020603050405020304" pitchFamily="18" charset="0"/>
              <a:cs typeface="Times New Roman" panose="02020603050405020304" pitchFamily="18" charset="0"/>
            </a:rPr>
            <a:t>Definitions of terms and concepts</a:t>
          </a:r>
        </a:p>
      </dgm:t>
    </dgm:pt>
    <dgm:pt modelId="{6717A1C9-62E8-4B31-885D-75049BED3C7A}" type="parTrans" cxnId="{0FD1AD08-D6B5-4425-B741-48FC6900306B}">
      <dgm:prSet/>
      <dgm:spPr/>
      <dgm:t>
        <a:bodyPr/>
        <a:lstStyle/>
        <a:p>
          <a:endParaRPr lang="en-IN"/>
        </a:p>
      </dgm:t>
    </dgm:pt>
    <dgm:pt modelId="{7BE15CC5-CEFB-4608-9847-3C749A446431}" type="sibTrans" cxnId="{0FD1AD08-D6B5-4425-B741-48FC6900306B}">
      <dgm:prSet/>
      <dgm:spPr/>
      <dgm:t>
        <a:bodyPr/>
        <a:lstStyle/>
        <a:p>
          <a:endParaRPr lang="en-IN"/>
        </a:p>
      </dgm:t>
    </dgm:pt>
    <dgm:pt modelId="{0B15A781-9BAA-4C4C-B813-5009A6C3041C}">
      <dgm:prSet custT="1"/>
      <dgm:spPr/>
      <dgm:t>
        <a:bodyPr/>
        <a:lstStyle/>
        <a:p>
          <a:pPr>
            <a:lnSpc>
              <a:spcPct val="100000"/>
            </a:lnSpc>
            <a:defRPr cap="all"/>
          </a:pPr>
          <a:r>
            <a:rPr lang="en-US" sz="1800" dirty="0">
              <a:latin typeface="Times New Roman" panose="02020603050405020304" pitchFamily="18" charset="0"/>
              <a:cs typeface="Times New Roman" panose="02020603050405020304" pitchFamily="18" charset="0"/>
            </a:rPr>
            <a:t>The idea of a pattern</a:t>
          </a:r>
        </a:p>
      </dgm:t>
    </dgm:pt>
    <dgm:pt modelId="{677F9538-5476-440B-9829-8C723C6E7A29}" type="parTrans" cxnId="{A2101C63-D3A4-4DCE-80E3-08BC2A5683D4}">
      <dgm:prSet/>
      <dgm:spPr/>
      <dgm:t>
        <a:bodyPr/>
        <a:lstStyle/>
        <a:p>
          <a:endParaRPr lang="en-IN"/>
        </a:p>
      </dgm:t>
    </dgm:pt>
    <dgm:pt modelId="{30484B42-48A6-49F5-8FF6-70494135ED87}" type="sibTrans" cxnId="{A2101C63-D3A4-4DCE-80E3-08BC2A5683D4}">
      <dgm:prSet/>
      <dgm:spPr/>
      <dgm:t>
        <a:bodyPr/>
        <a:lstStyle/>
        <a:p>
          <a:endParaRPr lang="en-IN"/>
        </a:p>
      </dgm:t>
    </dgm:pt>
    <dgm:pt modelId="{4F9528B1-8724-4ED3-8713-7F6AC38054BA}">
      <dgm:prSet custT="1"/>
      <dgm:spPr/>
      <dgm:t>
        <a:bodyPr/>
        <a:lstStyle/>
        <a:p>
          <a:pPr>
            <a:lnSpc>
              <a:spcPct val="100000"/>
            </a:lnSpc>
            <a:defRPr cap="all"/>
          </a:pPr>
          <a:r>
            <a:rPr lang="en-US" sz="1800" dirty="0">
              <a:latin typeface="Times New Roman" panose="02020603050405020304" pitchFamily="18" charset="0"/>
              <a:cs typeface="Times New Roman" panose="02020603050405020304" pitchFamily="18" charset="0"/>
            </a:rPr>
            <a:t>The origins of  all design patterns</a:t>
          </a:r>
        </a:p>
      </dgm:t>
    </dgm:pt>
    <dgm:pt modelId="{0DEF613B-D9D3-4D99-81E2-E5B3F449CD04}" type="parTrans" cxnId="{08D6AFFE-C62E-4749-9948-E26519909954}">
      <dgm:prSet/>
      <dgm:spPr/>
      <dgm:t>
        <a:bodyPr/>
        <a:lstStyle/>
        <a:p>
          <a:endParaRPr lang="en-IN"/>
        </a:p>
      </dgm:t>
    </dgm:pt>
    <dgm:pt modelId="{72723B30-C704-4E06-91E4-61BAD8DF1111}" type="sibTrans" cxnId="{08D6AFFE-C62E-4749-9948-E26519909954}">
      <dgm:prSet/>
      <dgm:spPr/>
      <dgm:t>
        <a:bodyPr/>
        <a:lstStyle/>
        <a:p>
          <a:endParaRPr lang="en-IN"/>
        </a:p>
      </dgm:t>
    </dgm:pt>
    <dgm:pt modelId="{D79FD079-BEA7-4E5B-A2FA-83629F4BEB6D}">
      <dgm:prSet custT="1"/>
      <dgm:spPr/>
      <dgm:t>
        <a:bodyPr/>
        <a:lstStyle/>
        <a:p>
          <a:pPr>
            <a:lnSpc>
              <a:spcPct val="100000"/>
            </a:lnSpc>
            <a:defRPr cap="all"/>
          </a:pPr>
          <a:r>
            <a:rPr lang="en-US" sz="1800" dirty="0">
              <a:latin typeface="Times New Roman" panose="02020603050405020304" pitchFamily="18" charset="0"/>
              <a:cs typeface="Times New Roman" panose="02020603050405020304" pitchFamily="18" charset="0"/>
            </a:rPr>
            <a:t>How Patterns Work in software design</a:t>
          </a:r>
        </a:p>
      </dgm:t>
    </dgm:pt>
    <dgm:pt modelId="{BFD9B5C8-7218-41BA-B09A-180EBD47E545}" type="parTrans" cxnId="{5CB379AD-62AB-4A6B-9661-A8D20CE3A3C7}">
      <dgm:prSet/>
      <dgm:spPr/>
      <dgm:t>
        <a:bodyPr/>
        <a:lstStyle/>
        <a:p>
          <a:endParaRPr lang="en-IN"/>
        </a:p>
      </dgm:t>
    </dgm:pt>
    <dgm:pt modelId="{93736A7E-142D-4045-ADCD-ABDACAE38D9A}" type="sibTrans" cxnId="{5CB379AD-62AB-4A6B-9661-A8D20CE3A3C7}">
      <dgm:prSet/>
      <dgm:spPr/>
      <dgm:t>
        <a:bodyPr/>
        <a:lstStyle/>
        <a:p>
          <a:endParaRPr lang="en-IN"/>
        </a:p>
      </dgm:t>
    </dgm:pt>
    <dgm:pt modelId="{54C5B5BA-E3FD-4C75-9C0F-B86BBA136450}">
      <dgm:prSet custT="1"/>
      <dgm:spPr/>
      <dgm:t>
        <a:bodyPr/>
        <a:lstStyle/>
        <a:p>
          <a:pPr>
            <a:lnSpc>
              <a:spcPct val="100000"/>
            </a:lnSpc>
            <a:defRPr cap="all"/>
          </a:pPr>
          <a:r>
            <a:rPr lang="en-US" sz="1800" dirty="0">
              <a:latin typeface="Times New Roman" panose="02020603050405020304" pitchFamily="18" charset="0"/>
              <a:cs typeface="Times New Roman" panose="02020603050405020304" pitchFamily="18" charset="0"/>
            </a:rPr>
            <a:t>Scope of development activity: applications, toolkits, frameworks</a:t>
          </a:r>
          <a:endParaRPr lang="en-IN" sz="1800" dirty="0">
            <a:latin typeface="Times New Roman" panose="02020603050405020304" pitchFamily="18" charset="0"/>
            <a:cs typeface="Times New Roman" panose="02020603050405020304" pitchFamily="18" charset="0"/>
          </a:endParaRPr>
        </a:p>
      </dgm:t>
    </dgm:pt>
    <dgm:pt modelId="{7BA41BF2-E40D-4BE0-B447-8E779A925DC4}" type="parTrans" cxnId="{35FC15F6-C222-40A8-B712-BBAF42621497}">
      <dgm:prSet/>
      <dgm:spPr/>
      <dgm:t>
        <a:bodyPr/>
        <a:lstStyle/>
        <a:p>
          <a:endParaRPr lang="en-IN"/>
        </a:p>
      </dgm:t>
    </dgm:pt>
    <dgm:pt modelId="{6D52A330-0725-429B-929C-9F54342238A9}" type="sibTrans" cxnId="{35FC15F6-C222-40A8-B712-BBAF42621497}">
      <dgm:prSet/>
      <dgm:spPr/>
      <dgm:t>
        <a:bodyPr/>
        <a:lstStyle/>
        <a:p>
          <a:endParaRPr lang="en-IN"/>
        </a:p>
      </dgm:t>
    </dgm:pt>
    <dgm:pt modelId="{1D2B62C9-A59F-4353-B1F7-532D0A3E3611}" type="pres">
      <dgm:prSet presAssocID="{86EB20AD-9034-435C-889D-5E5D4C5324CD}" presName="root" presStyleCnt="0">
        <dgm:presLayoutVars>
          <dgm:dir/>
          <dgm:resizeHandles val="exact"/>
        </dgm:presLayoutVars>
      </dgm:prSet>
      <dgm:spPr/>
    </dgm:pt>
    <dgm:pt modelId="{176D2E78-C9FC-4FA4-B36F-B0A009F0B1A1}" type="pres">
      <dgm:prSet presAssocID="{EECA1918-5EFD-41AC-AE0F-94AECB005DFF}" presName="compNode" presStyleCnt="0"/>
      <dgm:spPr/>
    </dgm:pt>
    <dgm:pt modelId="{C31BA16D-0007-433F-97F1-006E4A113159}" type="pres">
      <dgm:prSet presAssocID="{EECA1918-5EFD-41AC-AE0F-94AECB005DFF}" presName="iconBgRect" presStyleLbl="bgShp" presStyleIdx="0" presStyleCnt="5"/>
      <dgm:spPr>
        <a:prstGeom prst="round2DiagRect">
          <a:avLst>
            <a:gd name="adj1" fmla="val 29727"/>
            <a:gd name="adj2" fmla="val 0"/>
          </a:avLst>
        </a:prstGeom>
      </dgm:spPr>
    </dgm:pt>
    <dgm:pt modelId="{D3173F99-4A38-4AD1-B499-013917AFFE64}" type="pres">
      <dgm:prSet presAssocID="{EECA1918-5EFD-41AC-AE0F-94AECB005DF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Bar Chart"/>
        </a:ext>
      </dgm:extLst>
    </dgm:pt>
    <dgm:pt modelId="{19D5ACBB-6833-4156-AC80-F3C8A71B4C46}" type="pres">
      <dgm:prSet presAssocID="{EECA1918-5EFD-41AC-AE0F-94AECB005DFF}" presName="spaceRect" presStyleCnt="0"/>
      <dgm:spPr/>
    </dgm:pt>
    <dgm:pt modelId="{12989A72-AD2E-47D5-9A11-AED017BFB56C}" type="pres">
      <dgm:prSet presAssocID="{EECA1918-5EFD-41AC-AE0F-94AECB005DFF}" presName="textRect" presStyleLbl="revTx" presStyleIdx="0" presStyleCnt="5">
        <dgm:presLayoutVars>
          <dgm:chMax val="1"/>
          <dgm:chPref val="1"/>
        </dgm:presLayoutVars>
      </dgm:prSet>
      <dgm:spPr/>
    </dgm:pt>
    <dgm:pt modelId="{6C06FFDA-EC6F-453E-B5FE-A3B2BFC509AE}" type="pres">
      <dgm:prSet presAssocID="{7BE15CC5-CEFB-4608-9847-3C749A446431}" presName="sibTrans" presStyleCnt="0"/>
      <dgm:spPr/>
    </dgm:pt>
    <dgm:pt modelId="{5665BF92-EA17-4DC4-B8C8-C7254908A791}" type="pres">
      <dgm:prSet presAssocID="{0B15A781-9BAA-4C4C-B813-5009A6C3041C}" presName="compNode" presStyleCnt="0"/>
      <dgm:spPr/>
    </dgm:pt>
    <dgm:pt modelId="{3E0D9E5E-CA6E-453F-AFAD-E480EDBFF59C}" type="pres">
      <dgm:prSet presAssocID="{0B15A781-9BAA-4C4C-B813-5009A6C3041C}" presName="iconBgRect" presStyleLbl="bgShp" presStyleIdx="1" presStyleCnt="5"/>
      <dgm:spPr>
        <a:prstGeom prst="round2DiagRect">
          <a:avLst>
            <a:gd name="adj1" fmla="val 29727"/>
            <a:gd name="adj2" fmla="val 0"/>
          </a:avLst>
        </a:prstGeom>
      </dgm:spPr>
    </dgm:pt>
    <dgm:pt modelId="{8FD2372B-A14F-4F90-87C3-37410755F835}" type="pres">
      <dgm:prSet presAssocID="{0B15A781-9BAA-4C4C-B813-5009A6C3041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17000" b="-17000"/>
          </a:stretch>
        </a:blipFill>
      </dgm:spPr>
      <dgm:extLst>
        <a:ext uri="{E40237B7-FDA0-4F09-8148-C483321AD2D9}">
          <dgm14:cNvPr xmlns:dgm14="http://schemas.microsoft.com/office/drawing/2010/diagram" id="0" name="" descr="Cones falling on yellow ball"/>
        </a:ext>
      </dgm:extLst>
    </dgm:pt>
    <dgm:pt modelId="{0206FDAA-17CD-4BE8-A8DB-2C1E123FF04B}" type="pres">
      <dgm:prSet presAssocID="{0B15A781-9BAA-4C4C-B813-5009A6C3041C}" presName="spaceRect" presStyleCnt="0"/>
      <dgm:spPr/>
    </dgm:pt>
    <dgm:pt modelId="{B9011D95-B00E-4BEB-AAF3-44CF8AE1F18F}" type="pres">
      <dgm:prSet presAssocID="{0B15A781-9BAA-4C4C-B813-5009A6C3041C}" presName="textRect" presStyleLbl="revTx" presStyleIdx="1" presStyleCnt="5">
        <dgm:presLayoutVars>
          <dgm:chMax val="1"/>
          <dgm:chPref val="1"/>
        </dgm:presLayoutVars>
      </dgm:prSet>
      <dgm:spPr/>
    </dgm:pt>
    <dgm:pt modelId="{FE83D432-4802-454D-B2EF-78FE1DE4EBEA}" type="pres">
      <dgm:prSet presAssocID="{30484B42-48A6-49F5-8FF6-70494135ED87}" presName="sibTrans" presStyleCnt="0"/>
      <dgm:spPr/>
    </dgm:pt>
    <dgm:pt modelId="{343BAA3D-8C94-4BD9-B2BD-EE407EBFA334}" type="pres">
      <dgm:prSet presAssocID="{4F9528B1-8724-4ED3-8713-7F6AC38054BA}" presName="compNode" presStyleCnt="0"/>
      <dgm:spPr/>
    </dgm:pt>
    <dgm:pt modelId="{D1471D82-48B6-4B61-9045-9BDEACA59C5F}" type="pres">
      <dgm:prSet presAssocID="{4F9528B1-8724-4ED3-8713-7F6AC38054BA}" presName="iconBgRect" presStyleLbl="bgShp" presStyleIdx="2" presStyleCnt="5"/>
      <dgm:spPr>
        <a:prstGeom prst="round2DiagRect">
          <a:avLst>
            <a:gd name="adj1" fmla="val 29727"/>
            <a:gd name="adj2" fmla="val 0"/>
          </a:avLst>
        </a:prstGeom>
      </dgm:spPr>
    </dgm:pt>
    <dgm:pt modelId="{BE35F9C7-63F0-410E-9052-DB336E92FC5E}" type="pres">
      <dgm:prSet presAssocID="{4F9528B1-8724-4ED3-8713-7F6AC38054BA}" presName="iconRect" presStyleLbl="node1" presStyleIdx="2"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81E7A4BD-E3C0-4EE1-AD6B-760F81459BAA}" type="pres">
      <dgm:prSet presAssocID="{4F9528B1-8724-4ED3-8713-7F6AC38054BA}" presName="spaceRect" presStyleCnt="0"/>
      <dgm:spPr/>
    </dgm:pt>
    <dgm:pt modelId="{B1C790F9-13C7-49D9-9130-57308592FCB7}" type="pres">
      <dgm:prSet presAssocID="{4F9528B1-8724-4ED3-8713-7F6AC38054BA}" presName="textRect" presStyleLbl="revTx" presStyleIdx="2" presStyleCnt="5">
        <dgm:presLayoutVars>
          <dgm:chMax val="1"/>
          <dgm:chPref val="1"/>
        </dgm:presLayoutVars>
      </dgm:prSet>
      <dgm:spPr/>
    </dgm:pt>
    <dgm:pt modelId="{2BD2BB92-FCEE-4C50-9629-AB5EAF064181}" type="pres">
      <dgm:prSet presAssocID="{72723B30-C704-4E06-91E4-61BAD8DF1111}" presName="sibTrans" presStyleCnt="0"/>
      <dgm:spPr/>
    </dgm:pt>
    <dgm:pt modelId="{E37347B9-D3FD-43E6-A2F1-F170C5BE4C93}" type="pres">
      <dgm:prSet presAssocID="{D79FD079-BEA7-4E5B-A2FA-83629F4BEB6D}" presName="compNode" presStyleCnt="0"/>
      <dgm:spPr/>
    </dgm:pt>
    <dgm:pt modelId="{B88F5656-7E2C-4CB1-B2FA-3A133AB61B00}" type="pres">
      <dgm:prSet presAssocID="{D79FD079-BEA7-4E5B-A2FA-83629F4BEB6D}" presName="iconBgRect" presStyleLbl="bgShp" presStyleIdx="3" presStyleCnt="5"/>
      <dgm:spPr>
        <a:prstGeom prst="round2DiagRect">
          <a:avLst>
            <a:gd name="adj1" fmla="val 29727"/>
            <a:gd name="adj2" fmla="val 0"/>
          </a:avLst>
        </a:prstGeom>
      </dgm:spPr>
    </dgm:pt>
    <dgm:pt modelId="{1B3E0002-BF1D-42AC-A907-65E2AC213528}" type="pres">
      <dgm:prSet presAssocID="{D79FD079-BEA7-4E5B-A2FA-83629F4BEB6D}"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B85991FD-5D2D-4C14-8BA5-71CBAB764711}" type="pres">
      <dgm:prSet presAssocID="{D79FD079-BEA7-4E5B-A2FA-83629F4BEB6D}" presName="spaceRect" presStyleCnt="0"/>
      <dgm:spPr/>
    </dgm:pt>
    <dgm:pt modelId="{9E470E8B-810D-4926-A094-2DE53BA58B6C}" type="pres">
      <dgm:prSet presAssocID="{D79FD079-BEA7-4E5B-A2FA-83629F4BEB6D}" presName="textRect" presStyleLbl="revTx" presStyleIdx="3" presStyleCnt="5">
        <dgm:presLayoutVars>
          <dgm:chMax val="1"/>
          <dgm:chPref val="1"/>
        </dgm:presLayoutVars>
      </dgm:prSet>
      <dgm:spPr/>
    </dgm:pt>
    <dgm:pt modelId="{3FDA29FC-C880-466E-B940-81D3DD51FF05}" type="pres">
      <dgm:prSet presAssocID="{93736A7E-142D-4045-ADCD-ABDACAE38D9A}" presName="sibTrans" presStyleCnt="0"/>
      <dgm:spPr/>
    </dgm:pt>
    <dgm:pt modelId="{DAEB240A-7652-4818-892C-F1A37FF9D0EF}" type="pres">
      <dgm:prSet presAssocID="{54C5B5BA-E3FD-4C75-9C0F-B86BBA136450}" presName="compNode" presStyleCnt="0"/>
      <dgm:spPr/>
    </dgm:pt>
    <dgm:pt modelId="{D4E7B2CC-4FCF-42CA-84A7-DAB75C9523CA}" type="pres">
      <dgm:prSet presAssocID="{54C5B5BA-E3FD-4C75-9C0F-B86BBA136450}" presName="iconBgRect" presStyleLbl="bgShp" presStyleIdx="4" presStyleCnt="5"/>
      <dgm:spPr>
        <a:prstGeom prst="round2DiagRect">
          <a:avLst>
            <a:gd name="adj1" fmla="val 29727"/>
            <a:gd name="adj2" fmla="val 0"/>
          </a:avLst>
        </a:prstGeom>
      </dgm:spPr>
    </dgm:pt>
    <dgm:pt modelId="{84DCC05B-B07A-45F1-954F-679DF98FC945}" type="pres">
      <dgm:prSet presAssocID="{54C5B5BA-E3FD-4C75-9C0F-B86BBA136450}" presName="iconRect" presStyleLbl="node1" presStyleIdx="4" presStyleCnt="5"/>
      <dgm:spPr>
        <a:blipFill rotWithShape="1">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dgm:spPr>
    </dgm:pt>
    <dgm:pt modelId="{E7593286-36AF-48B0-8084-2BAC6996526B}" type="pres">
      <dgm:prSet presAssocID="{54C5B5BA-E3FD-4C75-9C0F-B86BBA136450}" presName="spaceRect" presStyleCnt="0"/>
      <dgm:spPr/>
    </dgm:pt>
    <dgm:pt modelId="{C4A083CC-9DE7-4BC5-BB71-D149CA17F1BE}" type="pres">
      <dgm:prSet presAssocID="{54C5B5BA-E3FD-4C75-9C0F-B86BBA136450}" presName="textRect" presStyleLbl="revTx" presStyleIdx="4" presStyleCnt="5">
        <dgm:presLayoutVars>
          <dgm:chMax val="1"/>
          <dgm:chPref val="1"/>
        </dgm:presLayoutVars>
      </dgm:prSet>
      <dgm:spPr/>
    </dgm:pt>
  </dgm:ptLst>
  <dgm:cxnLst>
    <dgm:cxn modelId="{4C069101-7EAC-41F8-B050-BCE4046C02BF}" type="presOf" srcId="{86EB20AD-9034-435C-889D-5E5D4C5324CD}" destId="{1D2B62C9-A59F-4353-B1F7-532D0A3E3611}" srcOrd="0" destOrd="0" presId="urn:microsoft.com/office/officeart/2018/5/layout/IconLeafLabelList"/>
    <dgm:cxn modelId="{0FD1AD08-D6B5-4425-B741-48FC6900306B}" srcId="{86EB20AD-9034-435C-889D-5E5D4C5324CD}" destId="{EECA1918-5EFD-41AC-AE0F-94AECB005DFF}" srcOrd="0" destOrd="0" parTransId="{6717A1C9-62E8-4B31-885D-75049BED3C7A}" sibTransId="{7BE15CC5-CEFB-4608-9847-3C749A446431}"/>
    <dgm:cxn modelId="{28777535-8E37-4B05-ABBC-986B5A4A6BFE}" type="presOf" srcId="{54C5B5BA-E3FD-4C75-9C0F-B86BBA136450}" destId="{C4A083CC-9DE7-4BC5-BB71-D149CA17F1BE}" srcOrd="0" destOrd="0" presId="urn:microsoft.com/office/officeart/2018/5/layout/IconLeafLabelList"/>
    <dgm:cxn modelId="{A2101C63-D3A4-4DCE-80E3-08BC2A5683D4}" srcId="{86EB20AD-9034-435C-889D-5E5D4C5324CD}" destId="{0B15A781-9BAA-4C4C-B813-5009A6C3041C}" srcOrd="1" destOrd="0" parTransId="{677F9538-5476-440B-9829-8C723C6E7A29}" sibTransId="{30484B42-48A6-49F5-8FF6-70494135ED87}"/>
    <dgm:cxn modelId="{CCBFA566-A101-4E0F-B537-0F9E5463ABCD}" type="presOf" srcId="{EECA1918-5EFD-41AC-AE0F-94AECB005DFF}" destId="{12989A72-AD2E-47D5-9A11-AED017BFB56C}" srcOrd="0" destOrd="0" presId="urn:microsoft.com/office/officeart/2018/5/layout/IconLeafLabelList"/>
    <dgm:cxn modelId="{80173290-F43D-40A9-9D8A-2F886306B7EA}" type="presOf" srcId="{0B15A781-9BAA-4C4C-B813-5009A6C3041C}" destId="{B9011D95-B00E-4BEB-AAF3-44CF8AE1F18F}" srcOrd="0" destOrd="0" presId="urn:microsoft.com/office/officeart/2018/5/layout/IconLeafLabelList"/>
    <dgm:cxn modelId="{1BFCBC94-C0A5-45CD-AE7C-A95FB335B9E4}" type="presOf" srcId="{D79FD079-BEA7-4E5B-A2FA-83629F4BEB6D}" destId="{9E470E8B-810D-4926-A094-2DE53BA58B6C}" srcOrd="0" destOrd="0" presId="urn:microsoft.com/office/officeart/2018/5/layout/IconLeafLabelList"/>
    <dgm:cxn modelId="{5CB379AD-62AB-4A6B-9661-A8D20CE3A3C7}" srcId="{86EB20AD-9034-435C-889D-5E5D4C5324CD}" destId="{D79FD079-BEA7-4E5B-A2FA-83629F4BEB6D}" srcOrd="3" destOrd="0" parTransId="{BFD9B5C8-7218-41BA-B09A-180EBD47E545}" sibTransId="{93736A7E-142D-4045-ADCD-ABDACAE38D9A}"/>
    <dgm:cxn modelId="{65B29EF0-22F1-4A93-BA77-E5CB63604721}" type="presOf" srcId="{4F9528B1-8724-4ED3-8713-7F6AC38054BA}" destId="{B1C790F9-13C7-49D9-9130-57308592FCB7}" srcOrd="0" destOrd="0" presId="urn:microsoft.com/office/officeart/2018/5/layout/IconLeafLabelList"/>
    <dgm:cxn modelId="{35FC15F6-C222-40A8-B712-BBAF42621497}" srcId="{86EB20AD-9034-435C-889D-5E5D4C5324CD}" destId="{54C5B5BA-E3FD-4C75-9C0F-B86BBA136450}" srcOrd="4" destOrd="0" parTransId="{7BA41BF2-E40D-4BE0-B447-8E779A925DC4}" sibTransId="{6D52A330-0725-429B-929C-9F54342238A9}"/>
    <dgm:cxn modelId="{08D6AFFE-C62E-4749-9948-E26519909954}" srcId="{86EB20AD-9034-435C-889D-5E5D4C5324CD}" destId="{4F9528B1-8724-4ED3-8713-7F6AC38054BA}" srcOrd="2" destOrd="0" parTransId="{0DEF613B-D9D3-4D99-81E2-E5B3F449CD04}" sibTransId="{72723B30-C704-4E06-91E4-61BAD8DF1111}"/>
    <dgm:cxn modelId="{C800ECF9-2655-422F-9B01-3562CAECA6A4}" type="presParOf" srcId="{1D2B62C9-A59F-4353-B1F7-532D0A3E3611}" destId="{176D2E78-C9FC-4FA4-B36F-B0A009F0B1A1}" srcOrd="0" destOrd="0" presId="urn:microsoft.com/office/officeart/2018/5/layout/IconLeafLabelList"/>
    <dgm:cxn modelId="{A0C0CEB9-9994-4C6A-932D-6B6E0D9EDC91}" type="presParOf" srcId="{176D2E78-C9FC-4FA4-B36F-B0A009F0B1A1}" destId="{C31BA16D-0007-433F-97F1-006E4A113159}" srcOrd="0" destOrd="0" presId="urn:microsoft.com/office/officeart/2018/5/layout/IconLeafLabelList"/>
    <dgm:cxn modelId="{B8DB67BD-2AFF-4272-B5E3-774B493BD6E0}" type="presParOf" srcId="{176D2E78-C9FC-4FA4-B36F-B0A009F0B1A1}" destId="{D3173F99-4A38-4AD1-B499-013917AFFE64}" srcOrd="1" destOrd="0" presId="urn:microsoft.com/office/officeart/2018/5/layout/IconLeafLabelList"/>
    <dgm:cxn modelId="{76CE114F-E204-4740-867B-274EFA1DE4B4}" type="presParOf" srcId="{176D2E78-C9FC-4FA4-B36F-B0A009F0B1A1}" destId="{19D5ACBB-6833-4156-AC80-F3C8A71B4C46}" srcOrd="2" destOrd="0" presId="urn:microsoft.com/office/officeart/2018/5/layout/IconLeafLabelList"/>
    <dgm:cxn modelId="{9FB7000B-D794-4585-9171-1D832D11C08D}" type="presParOf" srcId="{176D2E78-C9FC-4FA4-B36F-B0A009F0B1A1}" destId="{12989A72-AD2E-47D5-9A11-AED017BFB56C}" srcOrd="3" destOrd="0" presId="urn:microsoft.com/office/officeart/2018/5/layout/IconLeafLabelList"/>
    <dgm:cxn modelId="{330154F2-F808-4F9B-A681-20F4EC3AA8B7}" type="presParOf" srcId="{1D2B62C9-A59F-4353-B1F7-532D0A3E3611}" destId="{6C06FFDA-EC6F-453E-B5FE-A3B2BFC509AE}" srcOrd="1" destOrd="0" presId="urn:microsoft.com/office/officeart/2018/5/layout/IconLeafLabelList"/>
    <dgm:cxn modelId="{2FBCA969-2430-4129-B202-51CC1F210327}" type="presParOf" srcId="{1D2B62C9-A59F-4353-B1F7-532D0A3E3611}" destId="{5665BF92-EA17-4DC4-B8C8-C7254908A791}" srcOrd="2" destOrd="0" presId="urn:microsoft.com/office/officeart/2018/5/layout/IconLeafLabelList"/>
    <dgm:cxn modelId="{CFB17D47-BE32-4FAB-9EAD-DCA78AF1857E}" type="presParOf" srcId="{5665BF92-EA17-4DC4-B8C8-C7254908A791}" destId="{3E0D9E5E-CA6E-453F-AFAD-E480EDBFF59C}" srcOrd="0" destOrd="0" presId="urn:microsoft.com/office/officeart/2018/5/layout/IconLeafLabelList"/>
    <dgm:cxn modelId="{B38AE08F-2608-428F-9DBA-FC680F84C32C}" type="presParOf" srcId="{5665BF92-EA17-4DC4-B8C8-C7254908A791}" destId="{8FD2372B-A14F-4F90-87C3-37410755F835}" srcOrd="1" destOrd="0" presId="urn:microsoft.com/office/officeart/2018/5/layout/IconLeafLabelList"/>
    <dgm:cxn modelId="{F2109ACB-AEDA-450E-BADB-69835CA4E91F}" type="presParOf" srcId="{5665BF92-EA17-4DC4-B8C8-C7254908A791}" destId="{0206FDAA-17CD-4BE8-A8DB-2C1E123FF04B}" srcOrd="2" destOrd="0" presId="urn:microsoft.com/office/officeart/2018/5/layout/IconLeafLabelList"/>
    <dgm:cxn modelId="{5E780173-94A2-416E-8AED-0381EEADE841}" type="presParOf" srcId="{5665BF92-EA17-4DC4-B8C8-C7254908A791}" destId="{B9011D95-B00E-4BEB-AAF3-44CF8AE1F18F}" srcOrd="3" destOrd="0" presId="urn:microsoft.com/office/officeart/2018/5/layout/IconLeafLabelList"/>
    <dgm:cxn modelId="{A4AAD9C4-EE2A-485E-B0A6-80BEA95B009A}" type="presParOf" srcId="{1D2B62C9-A59F-4353-B1F7-532D0A3E3611}" destId="{FE83D432-4802-454D-B2EF-78FE1DE4EBEA}" srcOrd="3" destOrd="0" presId="urn:microsoft.com/office/officeart/2018/5/layout/IconLeafLabelList"/>
    <dgm:cxn modelId="{5B59F0CF-3E6B-4863-BC6C-A435943BC4DA}" type="presParOf" srcId="{1D2B62C9-A59F-4353-B1F7-532D0A3E3611}" destId="{343BAA3D-8C94-4BD9-B2BD-EE407EBFA334}" srcOrd="4" destOrd="0" presId="urn:microsoft.com/office/officeart/2018/5/layout/IconLeafLabelList"/>
    <dgm:cxn modelId="{5D169C37-C399-4DF9-A023-0678D281261F}" type="presParOf" srcId="{343BAA3D-8C94-4BD9-B2BD-EE407EBFA334}" destId="{D1471D82-48B6-4B61-9045-9BDEACA59C5F}" srcOrd="0" destOrd="0" presId="urn:microsoft.com/office/officeart/2018/5/layout/IconLeafLabelList"/>
    <dgm:cxn modelId="{A45C6832-43FD-4315-90B5-231AB5F24ABF}" type="presParOf" srcId="{343BAA3D-8C94-4BD9-B2BD-EE407EBFA334}" destId="{BE35F9C7-63F0-410E-9052-DB336E92FC5E}" srcOrd="1" destOrd="0" presId="urn:microsoft.com/office/officeart/2018/5/layout/IconLeafLabelList"/>
    <dgm:cxn modelId="{38DD1F24-91E2-4743-B49B-E6F67FAB8866}" type="presParOf" srcId="{343BAA3D-8C94-4BD9-B2BD-EE407EBFA334}" destId="{81E7A4BD-E3C0-4EE1-AD6B-760F81459BAA}" srcOrd="2" destOrd="0" presId="urn:microsoft.com/office/officeart/2018/5/layout/IconLeafLabelList"/>
    <dgm:cxn modelId="{4A3ABD37-70F7-4EC7-A8A6-D1B2B8653CC6}" type="presParOf" srcId="{343BAA3D-8C94-4BD9-B2BD-EE407EBFA334}" destId="{B1C790F9-13C7-49D9-9130-57308592FCB7}" srcOrd="3" destOrd="0" presId="urn:microsoft.com/office/officeart/2018/5/layout/IconLeafLabelList"/>
    <dgm:cxn modelId="{10E12615-0C6B-451E-A8DE-0833437D6FA1}" type="presParOf" srcId="{1D2B62C9-A59F-4353-B1F7-532D0A3E3611}" destId="{2BD2BB92-FCEE-4C50-9629-AB5EAF064181}" srcOrd="5" destOrd="0" presId="urn:microsoft.com/office/officeart/2018/5/layout/IconLeafLabelList"/>
    <dgm:cxn modelId="{2C051310-0E8E-44A4-A530-2AE01ABB13EE}" type="presParOf" srcId="{1D2B62C9-A59F-4353-B1F7-532D0A3E3611}" destId="{E37347B9-D3FD-43E6-A2F1-F170C5BE4C93}" srcOrd="6" destOrd="0" presId="urn:microsoft.com/office/officeart/2018/5/layout/IconLeafLabelList"/>
    <dgm:cxn modelId="{D16F9260-1B22-4137-BA64-7DBF02B44F8D}" type="presParOf" srcId="{E37347B9-D3FD-43E6-A2F1-F170C5BE4C93}" destId="{B88F5656-7E2C-4CB1-B2FA-3A133AB61B00}" srcOrd="0" destOrd="0" presId="urn:microsoft.com/office/officeart/2018/5/layout/IconLeafLabelList"/>
    <dgm:cxn modelId="{8CE99128-8CE7-4807-BE65-977D17C357C5}" type="presParOf" srcId="{E37347B9-D3FD-43E6-A2F1-F170C5BE4C93}" destId="{1B3E0002-BF1D-42AC-A907-65E2AC213528}" srcOrd="1" destOrd="0" presId="urn:microsoft.com/office/officeart/2018/5/layout/IconLeafLabelList"/>
    <dgm:cxn modelId="{CED448FB-A584-44C4-80CB-0BC022568EE3}" type="presParOf" srcId="{E37347B9-D3FD-43E6-A2F1-F170C5BE4C93}" destId="{B85991FD-5D2D-4C14-8BA5-71CBAB764711}" srcOrd="2" destOrd="0" presId="urn:microsoft.com/office/officeart/2018/5/layout/IconLeafLabelList"/>
    <dgm:cxn modelId="{786654E5-5545-4D13-9DEE-1434AB832520}" type="presParOf" srcId="{E37347B9-D3FD-43E6-A2F1-F170C5BE4C93}" destId="{9E470E8B-810D-4926-A094-2DE53BA58B6C}" srcOrd="3" destOrd="0" presId="urn:microsoft.com/office/officeart/2018/5/layout/IconLeafLabelList"/>
    <dgm:cxn modelId="{57836993-961D-4BA6-A9AD-8BFA61984898}" type="presParOf" srcId="{1D2B62C9-A59F-4353-B1F7-532D0A3E3611}" destId="{3FDA29FC-C880-466E-B940-81D3DD51FF05}" srcOrd="7" destOrd="0" presId="urn:microsoft.com/office/officeart/2018/5/layout/IconLeafLabelList"/>
    <dgm:cxn modelId="{76754937-1E73-4340-9CAA-AB38E5FB34A2}" type="presParOf" srcId="{1D2B62C9-A59F-4353-B1F7-532D0A3E3611}" destId="{DAEB240A-7652-4818-892C-F1A37FF9D0EF}" srcOrd="8" destOrd="0" presId="urn:microsoft.com/office/officeart/2018/5/layout/IconLeafLabelList"/>
    <dgm:cxn modelId="{31906958-0174-4EC1-9816-E25A306FF1F3}" type="presParOf" srcId="{DAEB240A-7652-4818-892C-F1A37FF9D0EF}" destId="{D4E7B2CC-4FCF-42CA-84A7-DAB75C9523CA}" srcOrd="0" destOrd="0" presId="urn:microsoft.com/office/officeart/2018/5/layout/IconLeafLabelList"/>
    <dgm:cxn modelId="{EE5E3BE5-1019-46EB-BCDB-C399E8B33738}" type="presParOf" srcId="{DAEB240A-7652-4818-892C-F1A37FF9D0EF}" destId="{84DCC05B-B07A-45F1-954F-679DF98FC945}" srcOrd="1" destOrd="0" presId="urn:microsoft.com/office/officeart/2018/5/layout/IconLeafLabelList"/>
    <dgm:cxn modelId="{72E462A9-E36F-49B8-902A-5F9AC0D07036}" type="presParOf" srcId="{DAEB240A-7652-4818-892C-F1A37FF9D0EF}" destId="{E7593286-36AF-48B0-8084-2BAC6996526B}" srcOrd="2" destOrd="0" presId="urn:microsoft.com/office/officeart/2018/5/layout/IconLeafLabelList"/>
    <dgm:cxn modelId="{B65C45B9-FAF1-4ADC-9A7C-9C762F0853AA}" type="presParOf" srcId="{DAEB240A-7652-4818-892C-F1A37FF9D0EF}" destId="{C4A083CC-9DE7-4BC5-BB71-D149CA17F1BE}"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CF318FE-37AB-408B-B8FE-505900DAE7A5}" type="doc">
      <dgm:prSet loTypeId="urn:microsoft.com/office/officeart/2005/8/layout/vProcess5" loCatId="process" qsTypeId="urn:microsoft.com/office/officeart/2005/8/quickstyle/simple5" qsCatId="simple" csTypeId="urn:microsoft.com/office/officeart/2005/8/colors/accent2_2" csCatId="accent2" phldr="1"/>
      <dgm:spPr/>
      <dgm:t>
        <a:bodyPr/>
        <a:lstStyle/>
        <a:p>
          <a:endParaRPr lang="en-US"/>
        </a:p>
      </dgm:t>
    </dgm:pt>
    <dgm:pt modelId="{1A5CDB4F-2A42-409F-82CB-741BDC6F7A06}">
      <dgm:prSet custT="1"/>
      <dgm:spPr/>
      <dgm:t>
        <a:bodyPr/>
        <a:lstStyle/>
        <a:p>
          <a:pPr algn="just"/>
          <a:r>
            <a:rPr lang="en-US" sz="1800" dirty="0">
              <a:latin typeface="Times New Roman" panose="02020603050405020304" pitchFamily="18" charset="0"/>
              <a:cs typeface="Times New Roman" panose="02020603050405020304" pitchFamily="18" charset="0"/>
            </a:rPr>
            <a:t>Structural design patterns are concerned with how classes and objects can be composed, to form larger structures.</a:t>
          </a:r>
        </a:p>
      </dgm:t>
    </dgm:pt>
    <dgm:pt modelId="{D1904B00-62BA-45A3-902C-87BE11ACDABE}" type="parTrans" cxnId="{FF259E7D-6E5E-4711-ADFE-C49E24D0035A}">
      <dgm:prSet/>
      <dgm:spPr/>
      <dgm:t>
        <a:bodyPr/>
        <a:lstStyle/>
        <a:p>
          <a:endParaRPr lang="en-US"/>
        </a:p>
      </dgm:t>
    </dgm:pt>
    <dgm:pt modelId="{773CC0FB-07FA-490F-A911-7DC04E36BF88}" type="sibTrans" cxnId="{FF259E7D-6E5E-4711-ADFE-C49E24D0035A}">
      <dgm:prSet phldrT="01" phldr="0" custT="1"/>
      <dgm:spPr/>
      <dgm:t>
        <a:bodyPr/>
        <a:lstStyle/>
        <a:p>
          <a:r>
            <a:rPr lang="en-US" sz="1800">
              <a:latin typeface="Times New Roman" panose="02020603050405020304" pitchFamily="18" charset="0"/>
              <a:cs typeface="Times New Roman" panose="02020603050405020304" pitchFamily="18" charset="0"/>
            </a:rPr>
            <a:t>01</a:t>
          </a:r>
          <a:endParaRPr lang="en-US" sz="1800" dirty="0">
            <a:latin typeface="Times New Roman" panose="02020603050405020304" pitchFamily="18" charset="0"/>
            <a:cs typeface="Times New Roman" panose="02020603050405020304" pitchFamily="18" charset="0"/>
          </a:endParaRPr>
        </a:p>
      </dgm:t>
    </dgm:pt>
    <dgm:pt modelId="{87FD6564-2562-4257-A9F9-41ABE6B3463D}">
      <dgm:prSet custT="1"/>
      <dgm:spPr/>
      <dgm:t>
        <a:bodyPr/>
        <a:lstStyle/>
        <a:p>
          <a:r>
            <a:rPr lang="en-US" sz="1800" dirty="0">
              <a:latin typeface="Times New Roman" panose="02020603050405020304" pitchFamily="18" charset="0"/>
              <a:cs typeface="Times New Roman" panose="02020603050405020304" pitchFamily="18" charset="0"/>
            </a:rPr>
            <a:t>The structural design patterns simplifies the structure by identifying the relationships.</a:t>
          </a:r>
        </a:p>
      </dgm:t>
    </dgm:pt>
    <dgm:pt modelId="{A0D26177-96AD-47ED-825F-DFD88ACAC866}" type="sibTrans" cxnId="{BA9F63C9-3E65-4096-A10E-04E19E18CFED}">
      <dgm:prSet custT="1"/>
      <dgm:spPr/>
      <dgm:t>
        <a:bodyPr/>
        <a:lstStyle/>
        <a:p>
          <a:r>
            <a:rPr lang="en-US" sz="1800" dirty="0">
              <a:latin typeface="Times New Roman" panose="02020603050405020304" pitchFamily="18" charset="0"/>
              <a:cs typeface="Times New Roman" panose="02020603050405020304" pitchFamily="18" charset="0"/>
            </a:rPr>
            <a:t>02</a:t>
          </a:r>
          <a:endParaRPr lang="en-IN" sz="1800" dirty="0">
            <a:latin typeface="Times New Roman" panose="02020603050405020304" pitchFamily="18" charset="0"/>
            <a:cs typeface="Times New Roman" panose="02020603050405020304" pitchFamily="18" charset="0"/>
          </a:endParaRPr>
        </a:p>
      </dgm:t>
    </dgm:pt>
    <dgm:pt modelId="{3E695654-7D33-43B8-AF00-93DE661D47F0}" type="parTrans" cxnId="{BA9F63C9-3E65-4096-A10E-04E19E18CFED}">
      <dgm:prSet/>
      <dgm:spPr/>
      <dgm:t>
        <a:bodyPr/>
        <a:lstStyle/>
        <a:p>
          <a:endParaRPr lang="en-IN"/>
        </a:p>
      </dgm:t>
    </dgm:pt>
    <dgm:pt modelId="{C0F9BA02-C3D5-48A5-A7B0-923D7CBE0A2D}">
      <dgm:prSet custT="1"/>
      <dgm:spPr/>
      <dgm:t>
        <a:bodyPr/>
        <a:lstStyle/>
        <a:p>
          <a:r>
            <a:rPr lang="en-US" sz="1800" dirty="0">
              <a:latin typeface="Times New Roman" panose="02020603050405020304" pitchFamily="18" charset="0"/>
              <a:cs typeface="Times New Roman" panose="02020603050405020304" pitchFamily="18" charset="0"/>
            </a:rPr>
            <a:t>These patterns focus on, how the classes inherit from each other and how they are composed from other classes.</a:t>
          </a:r>
        </a:p>
      </dgm:t>
    </dgm:pt>
    <dgm:pt modelId="{AC111057-AA51-430A-BB1A-721AC29FAAEE}" type="sibTrans" cxnId="{E4D93D9D-A90F-4EB4-B94C-C269B200FF86}">
      <dgm:prSet custT="1"/>
      <dgm:spPr/>
      <dgm:t>
        <a:bodyPr/>
        <a:lstStyle/>
        <a:p>
          <a:r>
            <a:rPr lang="en-US" sz="1800" dirty="0">
              <a:latin typeface="Times New Roman" panose="02020603050405020304" pitchFamily="18" charset="0"/>
              <a:cs typeface="Times New Roman" panose="02020603050405020304" pitchFamily="18" charset="0"/>
            </a:rPr>
            <a:t>03</a:t>
          </a:r>
          <a:endParaRPr lang="en-IN" sz="2200" dirty="0">
            <a:latin typeface="Times New Roman" panose="02020603050405020304" pitchFamily="18" charset="0"/>
            <a:cs typeface="Times New Roman" panose="02020603050405020304" pitchFamily="18" charset="0"/>
          </a:endParaRPr>
        </a:p>
      </dgm:t>
    </dgm:pt>
    <dgm:pt modelId="{2A0B8302-0C2C-4DDC-B2C8-199366A2177D}" type="parTrans" cxnId="{E4D93D9D-A90F-4EB4-B94C-C269B200FF86}">
      <dgm:prSet/>
      <dgm:spPr/>
      <dgm:t>
        <a:bodyPr/>
        <a:lstStyle/>
        <a:p>
          <a:endParaRPr lang="en-IN"/>
        </a:p>
      </dgm:t>
    </dgm:pt>
    <dgm:pt modelId="{3F284E06-085C-4A20-82F7-205093960D0D}">
      <dgm:prSet/>
      <dgm:spPr/>
      <dgm:t>
        <a:bodyPr/>
        <a:lstStyle/>
        <a:p>
          <a:r>
            <a:rPr lang="en-US">
              <a:latin typeface="Times New Roman" panose="02020603050405020304" pitchFamily="18" charset="0"/>
              <a:cs typeface="Times New Roman" panose="02020603050405020304" pitchFamily="18" charset="0"/>
            </a:rPr>
            <a:t>structural design patterns are design patterns that ease the design by identifying a simple way to realize relationships among entities. Examples of Structural Patterns include Adapter pattern, Bridge, Composite etc.</a:t>
          </a:r>
          <a:endParaRPr lang="en-US" dirty="0">
            <a:latin typeface="Times New Roman" panose="02020603050405020304" pitchFamily="18" charset="0"/>
            <a:cs typeface="Times New Roman" panose="02020603050405020304" pitchFamily="18" charset="0"/>
          </a:endParaRPr>
        </a:p>
      </dgm:t>
    </dgm:pt>
    <dgm:pt modelId="{38A81B53-675B-4DA3-82FB-A9C9A933956B}" type="parTrans" cxnId="{8AEBA87A-DCD2-42B5-B026-4F00CA5DD597}">
      <dgm:prSet/>
      <dgm:spPr/>
      <dgm:t>
        <a:bodyPr/>
        <a:lstStyle/>
        <a:p>
          <a:endParaRPr lang="en-IN"/>
        </a:p>
      </dgm:t>
    </dgm:pt>
    <dgm:pt modelId="{A7B4B2FD-5818-4BD5-A86C-DACADBA0B98B}" type="sibTrans" cxnId="{8AEBA87A-DCD2-42B5-B026-4F00CA5DD597}">
      <dgm:prSet/>
      <dgm:spPr/>
      <dgm:t>
        <a:bodyPr/>
        <a:lstStyle/>
        <a:p>
          <a:endParaRPr lang="en-IN"/>
        </a:p>
      </dgm:t>
    </dgm:pt>
    <dgm:pt modelId="{2906E7F3-843C-4491-8D14-98FE6B8F8CFF}" type="pres">
      <dgm:prSet presAssocID="{FCF318FE-37AB-408B-B8FE-505900DAE7A5}" presName="outerComposite" presStyleCnt="0">
        <dgm:presLayoutVars>
          <dgm:chMax val="5"/>
          <dgm:dir/>
          <dgm:resizeHandles val="exact"/>
        </dgm:presLayoutVars>
      </dgm:prSet>
      <dgm:spPr/>
    </dgm:pt>
    <dgm:pt modelId="{1F411D97-D9CC-447A-9588-35E5DA0AA6C3}" type="pres">
      <dgm:prSet presAssocID="{FCF318FE-37AB-408B-B8FE-505900DAE7A5}" presName="dummyMaxCanvas" presStyleCnt="0">
        <dgm:presLayoutVars/>
      </dgm:prSet>
      <dgm:spPr/>
    </dgm:pt>
    <dgm:pt modelId="{BD7616A4-FA40-4A6D-87FF-85547B3D1A62}" type="pres">
      <dgm:prSet presAssocID="{FCF318FE-37AB-408B-B8FE-505900DAE7A5}" presName="FourNodes_1" presStyleLbl="node1" presStyleIdx="0" presStyleCnt="4">
        <dgm:presLayoutVars>
          <dgm:bulletEnabled val="1"/>
        </dgm:presLayoutVars>
      </dgm:prSet>
      <dgm:spPr/>
    </dgm:pt>
    <dgm:pt modelId="{5A5B4D1E-A368-414F-AF32-F4FA9210CB6A}" type="pres">
      <dgm:prSet presAssocID="{FCF318FE-37AB-408B-B8FE-505900DAE7A5}" presName="FourNodes_2" presStyleLbl="node1" presStyleIdx="1" presStyleCnt="4">
        <dgm:presLayoutVars>
          <dgm:bulletEnabled val="1"/>
        </dgm:presLayoutVars>
      </dgm:prSet>
      <dgm:spPr/>
    </dgm:pt>
    <dgm:pt modelId="{53AF616B-4C8D-43DD-9218-0B8AE62D2407}" type="pres">
      <dgm:prSet presAssocID="{FCF318FE-37AB-408B-B8FE-505900DAE7A5}" presName="FourNodes_3" presStyleLbl="node1" presStyleIdx="2" presStyleCnt="4">
        <dgm:presLayoutVars>
          <dgm:bulletEnabled val="1"/>
        </dgm:presLayoutVars>
      </dgm:prSet>
      <dgm:spPr/>
    </dgm:pt>
    <dgm:pt modelId="{1D270054-0617-43B6-8419-D559510BB0C5}" type="pres">
      <dgm:prSet presAssocID="{FCF318FE-37AB-408B-B8FE-505900DAE7A5}" presName="FourNodes_4" presStyleLbl="node1" presStyleIdx="3" presStyleCnt="4">
        <dgm:presLayoutVars>
          <dgm:bulletEnabled val="1"/>
        </dgm:presLayoutVars>
      </dgm:prSet>
      <dgm:spPr/>
    </dgm:pt>
    <dgm:pt modelId="{155A8454-9269-43A4-AB04-EBCC36D69BA2}" type="pres">
      <dgm:prSet presAssocID="{FCF318FE-37AB-408B-B8FE-505900DAE7A5}" presName="FourConn_1-2" presStyleLbl="fgAccFollowNode1" presStyleIdx="0" presStyleCnt="3">
        <dgm:presLayoutVars>
          <dgm:bulletEnabled val="1"/>
        </dgm:presLayoutVars>
      </dgm:prSet>
      <dgm:spPr/>
    </dgm:pt>
    <dgm:pt modelId="{485EE4B9-042C-4D01-9A5C-DDCD5295F146}" type="pres">
      <dgm:prSet presAssocID="{FCF318FE-37AB-408B-B8FE-505900DAE7A5}" presName="FourConn_2-3" presStyleLbl="fgAccFollowNode1" presStyleIdx="1" presStyleCnt="3">
        <dgm:presLayoutVars>
          <dgm:bulletEnabled val="1"/>
        </dgm:presLayoutVars>
      </dgm:prSet>
      <dgm:spPr/>
    </dgm:pt>
    <dgm:pt modelId="{6853003B-CFAF-4610-9413-69348BE65090}" type="pres">
      <dgm:prSet presAssocID="{FCF318FE-37AB-408B-B8FE-505900DAE7A5}" presName="FourConn_3-4" presStyleLbl="fgAccFollowNode1" presStyleIdx="2" presStyleCnt="3">
        <dgm:presLayoutVars>
          <dgm:bulletEnabled val="1"/>
        </dgm:presLayoutVars>
      </dgm:prSet>
      <dgm:spPr/>
    </dgm:pt>
    <dgm:pt modelId="{1C442DBF-9518-414E-BB2D-C389AE78A21E}" type="pres">
      <dgm:prSet presAssocID="{FCF318FE-37AB-408B-B8FE-505900DAE7A5}" presName="FourNodes_1_text" presStyleLbl="node1" presStyleIdx="3" presStyleCnt="4">
        <dgm:presLayoutVars>
          <dgm:bulletEnabled val="1"/>
        </dgm:presLayoutVars>
      </dgm:prSet>
      <dgm:spPr/>
    </dgm:pt>
    <dgm:pt modelId="{EAA36395-3368-4178-A9D8-0656CBAB0D3D}" type="pres">
      <dgm:prSet presAssocID="{FCF318FE-37AB-408B-B8FE-505900DAE7A5}" presName="FourNodes_2_text" presStyleLbl="node1" presStyleIdx="3" presStyleCnt="4">
        <dgm:presLayoutVars>
          <dgm:bulletEnabled val="1"/>
        </dgm:presLayoutVars>
      </dgm:prSet>
      <dgm:spPr/>
    </dgm:pt>
    <dgm:pt modelId="{7AB3A306-34CB-48FA-8E80-4537D38FA71E}" type="pres">
      <dgm:prSet presAssocID="{FCF318FE-37AB-408B-B8FE-505900DAE7A5}" presName="FourNodes_3_text" presStyleLbl="node1" presStyleIdx="3" presStyleCnt="4">
        <dgm:presLayoutVars>
          <dgm:bulletEnabled val="1"/>
        </dgm:presLayoutVars>
      </dgm:prSet>
      <dgm:spPr/>
    </dgm:pt>
    <dgm:pt modelId="{C08E33BC-595A-4318-B4F7-6D75271321D8}" type="pres">
      <dgm:prSet presAssocID="{FCF318FE-37AB-408B-B8FE-505900DAE7A5}" presName="FourNodes_4_text" presStyleLbl="node1" presStyleIdx="3" presStyleCnt="4">
        <dgm:presLayoutVars>
          <dgm:bulletEnabled val="1"/>
        </dgm:presLayoutVars>
      </dgm:prSet>
      <dgm:spPr/>
    </dgm:pt>
  </dgm:ptLst>
  <dgm:cxnLst>
    <dgm:cxn modelId="{06455507-EA34-4CF0-A515-777E9AAC9EDB}" type="presOf" srcId="{87FD6564-2562-4257-A9F9-41ABE6B3463D}" destId="{5A5B4D1E-A368-414F-AF32-F4FA9210CB6A}" srcOrd="0" destOrd="0" presId="urn:microsoft.com/office/officeart/2005/8/layout/vProcess5"/>
    <dgm:cxn modelId="{242C6424-A609-4328-BC23-556E0283F891}" type="presOf" srcId="{FCF318FE-37AB-408B-B8FE-505900DAE7A5}" destId="{2906E7F3-843C-4491-8D14-98FE6B8F8CFF}" srcOrd="0" destOrd="0" presId="urn:microsoft.com/office/officeart/2005/8/layout/vProcess5"/>
    <dgm:cxn modelId="{C0E24E26-BD56-4E34-A39C-EB3C1EE8E7F3}" type="presOf" srcId="{3F284E06-085C-4A20-82F7-205093960D0D}" destId="{1D270054-0617-43B6-8419-D559510BB0C5}" srcOrd="0" destOrd="0" presId="urn:microsoft.com/office/officeart/2005/8/layout/vProcess5"/>
    <dgm:cxn modelId="{AD8D5276-F60B-4032-A325-54BD8E3BDC62}" type="presOf" srcId="{87FD6564-2562-4257-A9F9-41ABE6B3463D}" destId="{EAA36395-3368-4178-A9D8-0656CBAB0D3D}" srcOrd="1" destOrd="0" presId="urn:microsoft.com/office/officeart/2005/8/layout/vProcess5"/>
    <dgm:cxn modelId="{8AEBA87A-DCD2-42B5-B026-4F00CA5DD597}" srcId="{FCF318FE-37AB-408B-B8FE-505900DAE7A5}" destId="{3F284E06-085C-4A20-82F7-205093960D0D}" srcOrd="3" destOrd="0" parTransId="{38A81B53-675B-4DA3-82FB-A9C9A933956B}" sibTransId="{A7B4B2FD-5818-4BD5-A86C-DACADBA0B98B}"/>
    <dgm:cxn modelId="{FF259E7D-6E5E-4711-ADFE-C49E24D0035A}" srcId="{FCF318FE-37AB-408B-B8FE-505900DAE7A5}" destId="{1A5CDB4F-2A42-409F-82CB-741BDC6F7A06}" srcOrd="0" destOrd="0" parTransId="{D1904B00-62BA-45A3-902C-87BE11ACDABE}" sibTransId="{773CC0FB-07FA-490F-A911-7DC04E36BF88}"/>
    <dgm:cxn modelId="{7C4BDF7F-17D2-4AA2-B884-DA766BF06BF0}" type="presOf" srcId="{1A5CDB4F-2A42-409F-82CB-741BDC6F7A06}" destId="{BD7616A4-FA40-4A6D-87FF-85547B3D1A62}" srcOrd="0" destOrd="0" presId="urn:microsoft.com/office/officeart/2005/8/layout/vProcess5"/>
    <dgm:cxn modelId="{FF28F586-1B76-47E4-8EA4-BBA42450866B}" type="presOf" srcId="{773CC0FB-07FA-490F-A911-7DC04E36BF88}" destId="{155A8454-9269-43A4-AB04-EBCC36D69BA2}" srcOrd="0" destOrd="0" presId="urn:microsoft.com/office/officeart/2005/8/layout/vProcess5"/>
    <dgm:cxn modelId="{A021B398-2354-45FB-A08A-A0EDC2435CA4}" type="presOf" srcId="{3F284E06-085C-4A20-82F7-205093960D0D}" destId="{C08E33BC-595A-4318-B4F7-6D75271321D8}" srcOrd="1" destOrd="0" presId="urn:microsoft.com/office/officeart/2005/8/layout/vProcess5"/>
    <dgm:cxn modelId="{E4D93D9D-A90F-4EB4-B94C-C269B200FF86}" srcId="{FCF318FE-37AB-408B-B8FE-505900DAE7A5}" destId="{C0F9BA02-C3D5-48A5-A7B0-923D7CBE0A2D}" srcOrd="2" destOrd="0" parTransId="{2A0B8302-0C2C-4DDC-B2C8-199366A2177D}" sibTransId="{AC111057-AA51-430A-BB1A-721AC29FAAEE}"/>
    <dgm:cxn modelId="{A0122D9F-891B-4483-BCF6-82459ED7905D}" type="presOf" srcId="{AC111057-AA51-430A-BB1A-721AC29FAAEE}" destId="{6853003B-CFAF-4610-9413-69348BE65090}" srcOrd="0" destOrd="0" presId="urn:microsoft.com/office/officeart/2005/8/layout/vProcess5"/>
    <dgm:cxn modelId="{BA9F63C9-3E65-4096-A10E-04E19E18CFED}" srcId="{FCF318FE-37AB-408B-B8FE-505900DAE7A5}" destId="{87FD6564-2562-4257-A9F9-41ABE6B3463D}" srcOrd="1" destOrd="0" parTransId="{3E695654-7D33-43B8-AF00-93DE661D47F0}" sibTransId="{A0D26177-96AD-47ED-825F-DFD88ACAC866}"/>
    <dgm:cxn modelId="{60B7DED8-01FD-4E04-90F0-2BAC5B2158FD}" type="presOf" srcId="{1A5CDB4F-2A42-409F-82CB-741BDC6F7A06}" destId="{1C442DBF-9518-414E-BB2D-C389AE78A21E}" srcOrd="1" destOrd="0" presId="urn:microsoft.com/office/officeart/2005/8/layout/vProcess5"/>
    <dgm:cxn modelId="{934862E1-F081-497B-B419-49E47CEA30B5}" type="presOf" srcId="{A0D26177-96AD-47ED-825F-DFD88ACAC866}" destId="{485EE4B9-042C-4D01-9A5C-DDCD5295F146}" srcOrd="0" destOrd="0" presId="urn:microsoft.com/office/officeart/2005/8/layout/vProcess5"/>
    <dgm:cxn modelId="{BD8D46E2-DD33-49F0-A8A4-7B5A33B4D8C7}" type="presOf" srcId="{C0F9BA02-C3D5-48A5-A7B0-923D7CBE0A2D}" destId="{7AB3A306-34CB-48FA-8E80-4537D38FA71E}" srcOrd="1" destOrd="0" presId="urn:microsoft.com/office/officeart/2005/8/layout/vProcess5"/>
    <dgm:cxn modelId="{E27D49FF-CFE4-4568-AB03-47F3434861F0}" type="presOf" srcId="{C0F9BA02-C3D5-48A5-A7B0-923D7CBE0A2D}" destId="{53AF616B-4C8D-43DD-9218-0B8AE62D2407}" srcOrd="0" destOrd="0" presId="urn:microsoft.com/office/officeart/2005/8/layout/vProcess5"/>
    <dgm:cxn modelId="{6B1EFB58-362C-4584-8388-0F2460368D6F}" type="presParOf" srcId="{2906E7F3-843C-4491-8D14-98FE6B8F8CFF}" destId="{1F411D97-D9CC-447A-9588-35E5DA0AA6C3}" srcOrd="0" destOrd="0" presId="urn:microsoft.com/office/officeart/2005/8/layout/vProcess5"/>
    <dgm:cxn modelId="{EEE5EB41-C5FA-498C-9559-DEF1F5E13296}" type="presParOf" srcId="{2906E7F3-843C-4491-8D14-98FE6B8F8CFF}" destId="{BD7616A4-FA40-4A6D-87FF-85547B3D1A62}" srcOrd="1" destOrd="0" presId="urn:microsoft.com/office/officeart/2005/8/layout/vProcess5"/>
    <dgm:cxn modelId="{BF49A335-5EBF-4CB0-9DA1-D1ABD30154D0}" type="presParOf" srcId="{2906E7F3-843C-4491-8D14-98FE6B8F8CFF}" destId="{5A5B4D1E-A368-414F-AF32-F4FA9210CB6A}" srcOrd="2" destOrd="0" presId="urn:microsoft.com/office/officeart/2005/8/layout/vProcess5"/>
    <dgm:cxn modelId="{86E88458-8DCE-443A-B41E-9E644C9DD315}" type="presParOf" srcId="{2906E7F3-843C-4491-8D14-98FE6B8F8CFF}" destId="{53AF616B-4C8D-43DD-9218-0B8AE62D2407}" srcOrd="3" destOrd="0" presId="urn:microsoft.com/office/officeart/2005/8/layout/vProcess5"/>
    <dgm:cxn modelId="{B5DAC1FB-F162-404E-A960-47C623D550EC}" type="presParOf" srcId="{2906E7F3-843C-4491-8D14-98FE6B8F8CFF}" destId="{1D270054-0617-43B6-8419-D559510BB0C5}" srcOrd="4" destOrd="0" presId="urn:microsoft.com/office/officeart/2005/8/layout/vProcess5"/>
    <dgm:cxn modelId="{17FF4596-60AC-48E1-8773-06C92FD59017}" type="presParOf" srcId="{2906E7F3-843C-4491-8D14-98FE6B8F8CFF}" destId="{155A8454-9269-43A4-AB04-EBCC36D69BA2}" srcOrd="5" destOrd="0" presId="urn:microsoft.com/office/officeart/2005/8/layout/vProcess5"/>
    <dgm:cxn modelId="{81710B52-898F-4D08-A026-C1B0F3890A67}" type="presParOf" srcId="{2906E7F3-843C-4491-8D14-98FE6B8F8CFF}" destId="{485EE4B9-042C-4D01-9A5C-DDCD5295F146}" srcOrd="6" destOrd="0" presId="urn:microsoft.com/office/officeart/2005/8/layout/vProcess5"/>
    <dgm:cxn modelId="{ADC81B8E-9464-49D5-981C-8A10438D0C89}" type="presParOf" srcId="{2906E7F3-843C-4491-8D14-98FE6B8F8CFF}" destId="{6853003B-CFAF-4610-9413-69348BE65090}" srcOrd="7" destOrd="0" presId="urn:microsoft.com/office/officeart/2005/8/layout/vProcess5"/>
    <dgm:cxn modelId="{E37F5D6D-3CE5-499A-9DC8-55D703089649}" type="presParOf" srcId="{2906E7F3-843C-4491-8D14-98FE6B8F8CFF}" destId="{1C442DBF-9518-414E-BB2D-C389AE78A21E}" srcOrd="8" destOrd="0" presId="urn:microsoft.com/office/officeart/2005/8/layout/vProcess5"/>
    <dgm:cxn modelId="{2253887B-FB94-4A0B-89F0-7322D30B45D0}" type="presParOf" srcId="{2906E7F3-843C-4491-8D14-98FE6B8F8CFF}" destId="{EAA36395-3368-4178-A9D8-0656CBAB0D3D}" srcOrd="9" destOrd="0" presId="urn:microsoft.com/office/officeart/2005/8/layout/vProcess5"/>
    <dgm:cxn modelId="{83992627-7364-40FB-9C49-27D6480F70C5}" type="presParOf" srcId="{2906E7F3-843C-4491-8D14-98FE6B8F8CFF}" destId="{7AB3A306-34CB-48FA-8E80-4537D38FA71E}" srcOrd="10" destOrd="0" presId="urn:microsoft.com/office/officeart/2005/8/layout/vProcess5"/>
    <dgm:cxn modelId="{C6E18CDC-0DAE-4BE8-841C-8221F58FCCE9}" type="presParOf" srcId="{2906E7F3-843C-4491-8D14-98FE6B8F8CFF}" destId="{C08E33BC-595A-4318-B4F7-6D75271321D8}"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D4E57AB-2881-40F6-B28F-AACF74E46451}"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1E082375-6DC6-40EA-A9C5-55FA1EFEE479}">
      <dgm:prSet custT="1"/>
      <dgm:spPr/>
      <dgm:t>
        <a:bodyPr/>
        <a:lstStyle/>
        <a:p>
          <a:r>
            <a:rPr lang="en-US" sz="2100" dirty="0">
              <a:latin typeface="Times New Roman" panose="02020603050405020304" pitchFamily="18" charset="0"/>
              <a:cs typeface="Times New Roman" panose="02020603050405020304" pitchFamily="18" charset="0"/>
            </a:rPr>
            <a:t>ADAPTER PATTERN</a:t>
          </a:r>
          <a:endParaRPr lang="en-IN" sz="2100" dirty="0">
            <a:latin typeface="Times New Roman" panose="02020603050405020304" pitchFamily="18" charset="0"/>
            <a:cs typeface="Times New Roman" panose="02020603050405020304" pitchFamily="18" charset="0"/>
          </a:endParaRPr>
        </a:p>
      </dgm:t>
    </dgm:pt>
    <dgm:pt modelId="{58F320A8-6E30-42AC-95CD-36D61E2FD623}" type="parTrans" cxnId="{27573C01-4A37-4AF6-81EF-055684EA35EF}">
      <dgm:prSet/>
      <dgm:spPr/>
      <dgm:t>
        <a:bodyPr/>
        <a:lstStyle/>
        <a:p>
          <a:endParaRPr lang="en-IN"/>
        </a:p>
      </dgm:t>
    </dgm:pt>
    <dgm:pt modelId="{20D0D02A-56D7-41C4-95F0-18D27C8B89E9}" type="sibTrans" cxnId="{27573C01-4A37-4AF6-81EF-055684EA35EF}">
      <dgm:prSet/>
      <dgm:spPr/>
      <dgm:t>
        <a:bodyPr/>
        <a:lstStyle/>
        <a:p>
          <a:endParaRPr lang="en-IN"/>
        </a:p>
      </dgm:t>
    </dgm:pt>
    <dgm:pt modelId="{BBC20C4C-4FE2-49C8-9D5B-A69C81DBB063}">
      <dgm:prSet custT="1"/>
      <dgm:spPr/>
      <dgm:t>
        <a:bodyPr/>
        <a:lstStyle/>
        <a:p>
          <a:pPr algn="just"/>
          <a:r>
            <a:rPr lang="en-US" sz="2200" dirty="0">
              <a:latin typeface="Times New Roman" panose="02020603050405020304" pitchFamily="18" charset="0"/>
              <a:cs typeface="Times New Roman" panose="02020603050405020304" pitchFamily="18" charset="0"/>
            </a:rPr>
            <a:t>An Adapter Pattern says that just "convert the interface of a class into another interface that a client wants".</a:t>
          </a:r>
          <a:endParaRPr lang="en-IN" sz="2200" dirty="0">
            <a:latin typeface="Times New Roman" panose="02020603050405020304" pitchFamily="18" charset="0"/>
            <a:cs typeface="Times New Roman" panose="02020603050405020304" pitchFamily="18" charset="0"/>
          </a:endParaRPr>
        </a:p>
      </dgm:t>
    </dgm:pt>
    <dgm:pt modelId="{9C602960-C309-4953-800B-9379C5E5587C}" type="parTrans" cxnId="{2C2D29B6-BF5E-4E25-B4C1-295513F6038B}">
      <dgm:prSet/>
      <dgm:spPr/>
      <dgm:t>
        <a:bodyPr/>
        <a:lstStyle/>
        <a:p>
          <a:endParaRPr lang="en-IN"/>
        </a:p>
      </dgm:t>
    </dgm:pt>
    <dgm:pt modelId="{F108D5BC-95D5-425E-8B09-F1957A5C34AD}" type="sibTrans" cxnId="{2C2D29B6-BF5E-4E25-B4C1-295513F6038B}">
      <dgm:prSet/>
      <dgm:spPr/>
      <dgm:t>
        <a:bodyPr/>
        <a:lstStyle/>
        <a:p>
          <a:endParaRPr lang="en-IN"/>
        </a:p>
      </dgm:t>
    </dgm:pt>
    <dgm:pt modelId="{92A029CE-B798-4567-8FCA-6A0F728B5E8E}">
      <dgm:prSet custT="1"/>
      <dgm:spPr/>
      <dgm:t>
        <a:bodyPr/>
        <a:lstStyle/>
        <a:p>
          <a:pPr algn="just"/>
          <a:r>
            <a:rPr lang="en-US" sz="2200" dirty="0">
              <a:latin typeface="Times New Roman" panose="02020603050405020304" pitchFamily="18" charset="0"/>
              <a:cs typeface="Times New Roman" panose="02020603050405020304" pitchFamily="18" charset="0"/>
            </a:rPr>
            <a:t>In other words, to provide the interface according to client requirement while using the services of a class with a different interface.</a:t>
          </a:r>
          <a:endParaRPr lang="en-IN" sz="2200" dirty="0">
            <a:latin typeface="Times New Roman" panose="02020603050405020304" pitchFamily="18" charset="0"/>
            <a:cs typeface="Times New Roman" panose="02020603050405020304" pitchFamily="18" charset="0"/>
          </a:endParaRPr>
        </a:p>
      </dgm:t>
    </dgm:pt>
    <dgm:pt modelId="{63349378-8483-424A-893A-E649A2E57214}" type="parTrans" cxnId="{0684A4B7-FC97-4973-8A78-291B239D1B7F}">
      <dgm:prSet/>
      <dgm:spPr/>
      <dgm:t>
        <a:bodyPr/>
        <a:lstStyle/>
        <a:p>
          <a:endParaRPr lang="en-IN"/>
        </a:p>
      </dgm:t>
    </dgm:pt>
    <dgm:pt modelId="{2AEF31B0-BD07-413E-A6CA-4D051644C1BF}" type="sibTrans" cxnId="{0684A4B7-FC97-4973-8A78-291B239D1B7F}">
      <dgm:prSet/>
      <dgm:spPr/>
      <dgm:t>
        <a:bodyPr/>
        <a:lstStyle/>
        <a:p>
          <a:endParaRPr lang="en-IN"/>
        </a:p>
      </dgm:t>
    </dgm:pt>
    <dgm:pt modelId="{C4DC65F3-F994-467B-BD15-D17F836F64BC}">
      <dgm:prSet custT="1"/>
      <dgm:spPr/>
      <dgm:t>
        <a:bodyPr/>
        <a:lstStyle/>
        <a:p>
          <a:pPr algn="just"/>
          <a:r>
            <a:rPr lang="en-US" sz="2200" dirty="0">
              <a:latin typeface="Times New Roman" panose="02020603050405020304" pitchFamily="18" charset="0"/>
              <a:cs typeface="Times New Roman" panose="02020603050405020304" pitchFamily="18" charset="0"/>
            </a:rPr>
            <a:t>The Adapter Pattern is also known as Wrapper.</a:t>
          </a:r>
          <a:endParaRPr lang="en-IN" sz="2200" dirty="0">
            <a:latin typeface="Times New Roman" panose="02020603050405020304" pitchFamily="18" charset="0"/>
            <a:cs typeface="Times New Roman" panose="02020603050405020304" pitchFamily="18" charset="0"/>
          </a:endParaRPr>
        </a:p>
      </dgm:t>
    </dgm:pt>
    <dgm:pt modelId="{F44B0F82-6770-4988-92D5-31BEFA910A9F}" type="parTrans" cxnId="{62FB0A07-A613-460E-AB04-27B11956FB0C}">
      <dgm:prSet/>
      <dgm:spPr/>
      <dgm:t>
        <a:bodyPr/>
        <a:lstStyle/>
        <a:p>
          <a:endParaRPr lang="en-IN"/>
        </a:p>
      </dgm:t>
    </dgm:pt>
    <dgm:pt modelId="{ACF9A50B-34F6-429B-A1FC-38B63E0E0671}" type="sibTrans" cxnId="{62FB0A07-A613-460E-AB04-27B11956FB0C}">
      <dgm:prSet/>
      <dgm:spPr/>
      <dgm:t>
        <a:bodyPr/>
        <a:lstStyle/>
        <a:p>
          <a:endParaRPr lang="en-IN"/>
        </a:p>
      </dgm:t>
    </dgm:pt>
    <dgm:pt modelId="{3196C715-2748-4390-A254-50E00378590A}" type="pres">
      <dgm:prSet presAssocID="{4D4E57AB-2881-40F6-B28F-AACF74E46451}" presName="Name0" presStyleCnt="0">
        <dgm:presLayoutVars>
          <dgm:dir/>
          <dgm:animLvl val="lvl"/>
          <dgm:resizeHandles val="exact"/>
        </dgm:presLayoutVars>
      </dgm:prSet>
      <dgm:spPr/>
    </dgm:pt>
    <dgm:pt modelId="{10B52546-94DD-49F8-82B9-3B113976A1F6}" type="pres">
      <dgm:prSet presAssocID="{1E082375-6DC6-40EA-A9C5-55FA1EFEE479}" presName="linNode" presStyleCnt="0"/>
      <dgm:spPr/>
    </dgm:pt>
    <dgm:pt modelId="{862257E1-47AC-4E3C-BE1E-635311E9E066}" type="pres">
      <dgm:prSet presAssocID="{1E082375-6DC6-40EA-A9C5-55FA1EFEE479}" presName="parentText" presStyleLbl="node1" presStyleIdx="0" presStyleCnt="1">
        <dgm:presLayoutVars>
          <dgm:chMax val="1"/>
          <dgm:bulletEnabled val="1"/>
        </dgm:presLayoutVars>
      </dgm:prSet>
      <dgm:spPr/>
    </dgm:pt>
    <dgm:pt modelId="{F87A3AE8-B3EB-4323-83DB-86E73FD0700F}" type="pres">
      <dgm:prSet presAssocID="{1E082375-6DC6-40EA-A9C5-55FA1EFEE479}" presName="descendantText" presStyleLbl="alignAccFollowNode1" presStyleIdx="0" presStyleCnt="1" custScaleY="116581">
        <dgm:presLayoutVars>
          <dgm:bulletEnabled val="1"/>
        </dgm:presLayoutVars>
      </dgm:prSet>
      <dgm:spPr/>
    </dgm:pt>
  </dgm:ptLst>
  <dgm:cxnLst>
    <dgm:cxn modelId="{27573C01-4A37-4AF6-81EF-055684EA35EF}" srcId="{4D4E57AB-2881-40F6-B28F-AACF74E46451}" destId="{1E082375-6DC6-40EA-A9C5-55FA1EFEE479}" srcOrd="0" destOrd="0" parTransId="{58F320A8-6E30-42AC-95CD-36D61E2FD623}" sibTransId="{20D0D02A-56D7-41C4-95F0-18D27C8B89E9}"/>
    <dgm:cxn modelId="{62FB0A07-A613-460E-AB04-27B11956FB0C}" srcId="{1E082375-6DC6-40EA-A9C5-55FA1EFEE479}" destId="{C4DC65F3-F994-467B-BD15-D17F836F64BC}" srcOrd="2" destOrd="0" parTransId="{F44B0F82-6770-4988-92D5-31BEFA910A9F}" sibTransId="{ACF9A50B-34F6-429B-A1FC-38B63E0E0671}"/>
    <dgm:cxn modelId="{E84B4909-9BEA-4F4D-AEA1-FF277E72EC9D}" type="presOf" srcId="{4D4E57AB-2881-40F6-B28F-AACF74E46451}" destId="{3196C715-2748-4390-A254-50E00378590A}" srcOrd="0" destOrd="0" presId="urn:microsoft.com/office/officeart/2005/8/layout/vList5"/>
    <dgm:cxn modelId="{F404412A-237C-4799-8DCD-3C465595E171}" type="presOf" srcId="{1E082375-6DC6-40EA-A9C5-55FA1EFEE479}" destId="{862257E1-47AC-4E3C-BE1E-635311E9E066}" srcOrd="0" destOrd="0" presId="urn:microsoft.com/office/officeart/2005/8/layout/vList5"/>
    <dgm:cxn modelId="{9B5EA48C-F90A-4588-9FF8-D244F2B7F7AD}" type="presOf" srcId="{92A029CE-B798-4567-8FCA-6A0F728B5E8E}" destId="{F87A3AE8-B3EB-4323-83DB-86E73FD0700F}" srcOrd="0" destOrd="1" presId="urn:microsoft.com/office/officeart/2005/8/layout/vList5"/>
    <dgm:cxn modelId="{504FECB3-8E50-4129-82B4-253795F9A76D}" type="presOf" srcId="{BBC20C4C-4FE2-49C8-9D5B-A69C81DBB063}" destId="{F87A3AE8-B3EB-4323-83DB-86E73FD0700F}" srcOrd="0" destOrd="0" presId="urn:microsoft.com/office/officeart/2005/8/layout/vList5"/>
    <dgm:cxn modelId="{2C2D29B6-BF5E-4E25-B4C1-295513F6038B}" srcId="{1E082375-6DC6-40EA-A9C5-55FA1EFEE479}" destId="{BBC20C4C-4FE2-49C8-9D5B-A69C81DBB063}" srcOrd="0" destOrd="0" parTransId="{9C602960-C309-4953-800B-9379C5E5587C}" sibTransId="{F108D5BC-95D5-425E-8B09-F1957A5C34AD}"/>
    <dgm:cxn modelId="{0684A4B7-FC97-4973-8A78-291B239D1B7F}" srcId="{1E082375-6DC6-40EA-A9C5-55FA1EFEE479}" destId="{92A029CE-B798-4567-8FCA-6A0F728B5E8E}" srcOrd="1" destOrd="0" parTransId="{63349378-8483-424A-893A-E649A2E57214}" sibTransId="{2AEF31B0-BD07-413E-A6CA-4D051644C1BF}"/>
    <dgm:cxn modelId="{B4E5F4DC-CF40-44EE-B24F-A69E380E481B}" type="presOf" srcId="{C4DC65F3-F994-467B-BD15-D17F836F64BC}" destId="{F87A3AE8-B3EB-4323-83DB-86E73FD0700F}" srcOrd="0" destOrd="2" presId="urn:microsoft.com/office/officeart/2005/8/layout/vList5"/>
    <dgm:cxn modelId="{F236B7E2-8A4A-4B5B-B85F-D04CAECBC54E}" type="presParOf" srcId="{3196C715-2748-4390-A254-50E00378590A}" destId="{10B52546-94DD-49F8-82B9-3B113976A1F6}" srcOrd="0" destOrd="0" presId="urn:microsoft.com/office/officeart/2005/8/layout/vList5"/>
    <dgm:cxn modelId="{4A837490-5CB0-45D3-B645-78DC3B2D3E51}" type="presParOf" srcId="{10B52546-94DD-49F8-82B9-3B113976A1F6}" destId="{862257E1-47AC-4E3C-BE1E-635311E9E066}" srcOrd="0" destOrd="0" presId="urn:microsoft.com/office/officeart/2005/8/layout/vList5"/>
    <dgm:cxn modelId="{11D9C88E-F203-4B31-9C42-922899693C5A}" type="presParOf" srcId="{10B52546-94DD-49F8-82B9-3B113976A1F6}" destId="{F87A3AE8-B3EB-4323-83DB-86E73FD0700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89AE79B-A75D-4305-BFC2-89FFD25B8AA2}"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F4A909B1-A1F4-4855-B28F-C0D956C97018}">
      <dgm:prSet/>
      <dgm:spPr/>
      <dgm:t>
        <a:bodyPr/>
        <a:lstStyle/>
        <a:p>
          <a:r>
            <a:rPr lang="en-US" dirty="0">
              <a:latin typeface="Times New Roman" panose="02020603050405020304" pitchFamily="18" charset="0"/>
              <a:cs typeface="Times New Roman" panose="02020603050405020304" pitchFamily="18" charset="0"/>
            </a:rPr>
            <a:t>ADVANTAGE OF ADAPTER PATTERN</a:t>
          </a:r>
          <a:endParaRPr lang="en-IN" dirty="0">
            <a:latin typeface="Times New Roman" panose="02020603050405020304" pitchFamily="18" charset="0"/>
            <a:cs typeface="Times New Roman" panose="02020603050405020304" pitchFamily="18" charset="0"/>
          </a:endParaRPr>
        </a:p>
      </dgm:t>
    </dgm:pt>
    <dgm:pt modelId="{28790C24-FECD-40EB-A4EC-F589021BEA23}" type="parTrans" cxnId="{F58E6C76-1C95-4547-848C-8D04E7AC7EDA}">
      <dgm:prSet/>
      <dgm:spPr/>
      <dgm:t>
        <a:bodyPr/>
        <a:lstStyle/>
        <a:p>
          <a:endParaRPr lang="en-IN"/>
        </a:p>
      </dgm:t>
    </dgm:pt>
    <dgm:pt modelId="{FE500F2D-BCB6-444C-A26C-8616C6053F65}" type="sibTrans" cxnId="{F58E6C76-1C95-4547-848C-8D04E7AC7EDA}">
      <dgm:prSet/>
      <dgm:spPr/>
      <dgm:t>
        <a:bodyPr/>
        <a:lstStyle/>
        <a:p>
          <a:endParaRPr lang="en-IN"/>
        </a:p>
      </dgm:t>
    </dgm:pt>
    <dgm:pt modelId="{CAB5E611-CB00-4572-B1F2-E169C700111A}">
      <dgm:prSet custT="1"/>
      <dgm:spPr/>
      <dgm:t>
        <a:bodyPr/>
        <a:lstStyle/>
        <a:p>
          <a:pPr algn="just"/>
          <a:r>
            <a:rPr lang="en-US" sz="2200" dirty="0">
              <a:latin typeface="Times New Roman" panose="02020603050405020304" pitchFamily="18" charset="0"/>
              <a:cs typeface="Times New Roman" panose="02020603050405020304" pitchFamily="18" charset="0"/>
            </a:rPr>
            <a:t>It allows two or more previously incompatible objects to interact.</a:t>
          </a:r>
          <a:endParaRPr lang="en-IN" sz="2200" dirty="0">
            <a:latin typeface="Times New Roman" panose="02020603050405020304" pitchFamily="18" charset="0"/>
            <a:cs typeface="Times New Roman" panose="02020603050405020304" pitchFamily="18" charset="0"/>
          </a:endParaRPr>
        </a:p>
      </dgm:t>
    </dgm:pt>
    <dgm:pt modelId="{13488CC1-D0E1-49B8-891E-C6ABF34A8D5B}" type="parTrans" cxnId="{4BECADB0-7331-40C0-A62A-E48373BAF34F}">
      <dgm:prSet/>
      <dgm:spPr/>
      <dgm:t>
        <a:bodyPr/>
        <a:lstStyle/>
        <a:p>
          <a:endParaRPr lang="en-IN"/>
        </a:p>
      </dgm:t>
    </dgm:pt>
    <dgm:pt modelId="{8EBAD2F5-9FCD-4B7C-90D0-7AF1F58BE31C}" type="sibTrans" cxnId="{4BECADB0-7331-40C0-A62A-E48373BAF34F}">
      <dgm:prSet/>
      <dgm:spPr/>
      <dgm:t>
        <a:bodyPr/>
        <a:lstStyle/>
        <a:p>
          <a:endParaRPr lang="en-IN"/>
        </a:p>
      </dgm:t>
    </dgm:pt>
    <dgm:pt modelId="{89FF3E90-FFE4-405B-AE51-E7472B30618E}">
      <dgm:prSet custT="1"/>
      <dgm:spPr/>
      <dgm:t>
        <a:bodyPr/>
        <a:lstStyle/>
        <a:p>
          <a:pPr algn="just"/>
          <a:r>
            <a:rPr lang="en-US" sz="2200" dirty="0">
              <a:latin typeface="Times New Roman" panose="02020603050405020304" pitchFamily="18" charset="0"/>
              <a:cs typeface="Times New Roman" panose="02020603050405020304" pitchFamily="18" charset="0"/>
            </a:rPr>
            <a:t>It allows reusability of existing functionality.</a:t>
          </a:r>
          <a:endParaRPr lang="en-IN" sz="2200" dirty="0">
            <a:latin typeface="Times New Roman" panose="02020603050405020304" pitchFamily="18" charset="0"/>
            <a:cs typeface="Times New Roman" panose="02020603050405020304" pitchFamily="18" charset="0"/>
          </a:endParaRPr>
        </a:p>
      </dgm:t>
    </dgm:pt>
    <dgm:pt modelId="{2B8E7132-A741-421B-AF14-3D8D29A721C4}" type="parTrans" cxnId="{5ACEFF8D-E7E3-4920-A2C3-0DC16734C2A3}">
      <dgm:prSet/>
      <dgm:spPr/>
      <dgm:t>
        <a:bodyPr/>
        <a:lstStyle/>
        <a:p>
          <a:endParaRPr lang="en-IN"/>
        </a:p>
      </dgm:t>
    </dgm:pt>
    <dgm:pt modelId="{A1C05EBF-2BC1-4993-8C80-015D318E0922}" type="sibTrans" cxnId="{5ACEFF8D-E7E3-4920-A2C3-0DC16734C2A3}">
      <dgm:prSet/>
      <dgm:spPr/>
      <dgm:t>
        <a:bodyPr/>
        <a:lstStyle/>
        <a:p>
          <a:endParaRPr lang="en-IN"/>
        </a:p>
      </dgm:t>
    </dgm:pt>
    <dgm:pt modelId="{119FDE9D-AC27-4435-A35A-245CF063F205}" type="pres">
      <dgm:prSet presAssocID="{989AE79B-A75D-4305-BFC2-89FFD25B8AA2}" presName="Name0" presStyleCnt="0">
        <dgm:presLayoutVars>
          <dgm:dir/>
          <dgm:animLvl val="lvl"/>
          <dgm:resizeHandles val="exact"/>
        </dgm:presLayoutVars>
      </dgm:prSet>
      <dgm:spPr/>
    </dgm:pt>
    <dgm:pt modelId="{DDFAACBA-86A9-43DF-941E-777DE68DF3A2}" type="pres">
      <dgm:prSet presAssocID="{F4A909B1-A1F4-4855-B28F-C0D956C97018}" presName="linNode" presStyleCnt="0"/>
      <dgm:spPr/>
    </dgm:pt>
    <dgm:pt modelId="{8B4822BE-288B-448F-AE9D-5041FA5465D0}" type="pres">
      <dgm:prSet presAssocID="{F4A909B1-A1F4-4855-B28F-C0D956C97018}" presName="parentText" presStyleLbl="node1" presStyleIdx="0" presStyleCnt="1" custLinFactNeighborX="4595">
        <dgm:presLayoutVars>
          <dgm:chMax val="1"/>
          <dgm:bulletEnabled val="1"/>
        </dgm:presLayoutVars>
      </dgm:prSet>
      <dgm:spPr/>
    </dgm:pt>
    <dgm:pt modelId="{A123ECAD-AE9C-416E-9738-5D5DEB003E36}" type="pres">
      <dgm:prSet presAssocID="{F4A909B1-A1F4-4855-B28F-C0D956C97018}" presName="descendantText" presStyleLbl="alignAccFollowNode1" presStyleIdx="0" presStyleCnt="1" custScaleY="117079" custLinFactNeighborX="545">
        <dgm:presLayoutVars>
          <dgm:bulletEnabled val="1"/>
        </dgm:presLayoutVars>
      </dgm:prSet>
      <dgm:spPr/>
    </dgm:pt>
  </dgm:ptLst>
  <dgm:cxnLst>
    <dgm:cxn modelId="{7816CF14-7B91-44D9-BC6C-3A56347E8A2B}" type="presOf" srcId="{CAB5E611-CB00-4572-B1F2-E169C700111A}" destId="{A123ECAD-AE9C-416E-9738-5D5DEB003E36}" srcOrd="0" destOrd="0" presId="urn:microsoft.com/office/officeart/2005/8/layout/vList5"/>
    <dgm:cxn modelId="{77547C15-DC54-4491-8B7D-045BECC8D1A8}" type="presOf" srcId="{F4A909B1-A1F4-4855-B28F-C0D956C97018}" destId="{8B4822BE-288B-448F-AE9D-5041FA5465D0}" srcOrd="0" destOrd="0" presId="urn:microsoft.com/office/officeart/2005/8/layout/vList5"/>
    <dgm:cxn modelId="{F2083521-2BCA-4C41-8F44-0BF5A742ABC5}" type="presOf" srcId="{989AE79B-A75D-4305-BFC2-89FFD25B8AA2}" destId="{119FDE9D-AC27-4435-A35A-245CF063F205}" srcOrd="0" destOrd="0" presId="urn:microsoft.com/office/officeart/2005/8/layout/vList5"/>
    <dgm:cxn modelId="{F58E6C76-1C95-4547-848C-8D04E7AC7EDA}" srcId="{989AE79B-A75D-4305-BFC2-89FFD25B8AA2}" destId="{F4A909B1-A1F4-4855-B28F-C0D956C97018}" srcOrd="0" destOrd="0" parTransId="{28790C24-FECD-40EB-A4EC-F589021BEA23}" sibTransId="{FE500F2D-BCB6-444C-A26C-8616C6053F65}"/>
    <dgm:cxn modelId="{5ACEFF8D-E7E3-4920-A2C3-0DC16734C2A3}" srcId="{F4A909B1-A1F4-4855-B28F-C0D956C97018}" destId="{89FF3E90-FFE4-405B-AE51-E7472B30618E}" srcOrd="1" destOrd="0" parTransId="{2B8E7132-A741-421B-AF14-3D8D29A721C4}" sibTransId="{A1C05EBF-2BC1-4993-8C80-015D318E0922}"/>
    <dgm:cxn modelId="{4BECADB0-7331-40C0-A62A-E48373BAF34F}" srcId="{F4A909B1-A1F4-4855-B28F-C0D956C97018}" destId="{CAB5E611-CB00-4572-B1F2-E169C700111A}" srcOrd="0" destOrd="0" parTransId="{13488CC1-D0E1-49B8-891E-C6ABF34A8D5B}" sibTransId="{8EBAD2F5-9FCD-4B7C-90D0-7AF1F58BE31C}"/>
    <dgm:cxn modelId="{4A9432FB-7C4C-4DA6-930C-F0047652F148}" type="presOf" srcId="{89FF3E90-FFE4-405B-AE51-E7472B30618E}" destId="{A123ECAD-AE9C-416E-9738-5D5DEB003E36}" srcOrd="0" destOrd="1" presId="urn:microsoft.com/office/officeart/2005/8/layout/vList5"/>
    <dgm:cxn modelId="{027E2664-A618-4CF2-9BFD-9C8FE90DFD94}" type="presParOf" srcId="{119FDE9D-AC27-4435-A35A-245CF063F205}" destId="{DDFAACBA-86A9-43DF-941E-777DE68DF3A2}" srcOrd="0" destOrd="0" presId="urn:microsoft.com/office/officeart/2005/8/layout/vList5"/>
    <dgm:cxn modelId="{3F51864E-6CC6-48BF-AA8D-6315B84C4363}" type="presParOf" srcId="{DDFAACBA-86A9-43DF-941E-777DE68DF3A2}" destId="{8B4822BE-288B-448F-AE9D-5041FA5465D0}" srcOrd="0" destOrd="0" presId="urn:microsoft.com/office/officeart/2005/8/layout/vList5"/>
    <dgm:cxn modelId="{A696E1FA-B7F3-45F6-B612-6FE35A65784A}" type="presParOf" srcId="{DDFAACBA-86A9-43DF-941E-777DE68DF3A2}" destId="{A123ECAD-AE9C-416E-9738-5D5DEB003E36}"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16AA5F6-DE73-46BF-B186-051E65E2BAB5}" type="doc">
      <dgm:prSet loTypeId="urn:microsoft.com/office/officeart/2008/layout/LinedList" loCatId="list" qsTypeId="urn:microsoft.com/office/officeart/2005/8/quickstyle/simple5" qsCatId="simple" csTypeId="urn:microsoft.com/office/officeart/2005/8/colors/accent2_1" csCatId="accent2" phldr="1"/>
      <dgm:spPr/>
      <dgm:t>
        <a:bodyPr/>
        <a:lstStyle/>
        <a:p>
          <a:endParaRPr lang="en-IN"/>
        </a:p>
      </dgm:t>
    </dgm:pt>
    <dgm:pt modelId="{8AD1C829-8F22-4D98-A66E-B47444E007ED}">
      <dgm:prSet phldrT="[Text]" custT="1"/>
      <dgm:spPr/>
      <dgm:t>
        <a:bodyPr/>
        <a:lstStyle/>
        <a:p>
          <a:pPr algn="just"/>
          <a:r>
            <a:rPr lang="en-US" sz="2200" dirty="0">
              <a:latin typeface="Times New Roman" panose="02020603050405020304" pitchFamily="18" charset="0"/>
              <a:cs typeface="Times New Roman" panose="02020603050405020304" pitchFamily="18" charset="0"/>
            </a:rPr>
            <a:t>1.</a:t>
          </a:r>
          <a:endParaRPr lang="en-IN" sz="2200" dirty="0">
            <a:latin typeface="Times New Roman" panose="02020603050405020304" pitchFamily="18" charset="0"/>
            <a:cs typeface="Times New Roman" panose="02020603050405020304" pitchFamily="18" charset="0"/>
          </a:endParaRPr>
        </a:p>
      </dgm:t>
    </dgm:pt>
    <dgm:pt modelId="{E3503C44-22D1-4B33-A940-760460CF55CA}" type="parTrans" cxnId="{02A72858-D6A1-4539-88A1-9FBE90E7CE96}">
      <dgm:prSet/>
      <dgm:spPr/>
      <dgm:t>
        <a:bodyPr/>
        <a:lstStyle/>
        <a:p>
          <a:pPr algn="just"/>
          <a:endParaRPr lang="en-IN"/>
        </a:p>
      </dgm:t>
    </dgm:pt>
    <dgm:pt modelId="{97D17191-BD56-40FE-9043-607223501442}" type="sibTrans" cxnId="{02A72858-D6A1-4539-88A1-9FBE90E7CE96}">
      <dgm:prSet/>
      <dgm:spPr/>
      <dgm:t>
        <a:bodyPr/>
        <a:lstStyle/>
        <a:p>
          <a:pPr algn="just"/>
          <a:endParaRPr lang="en-IN"/>
        </a:p>
      </dgm:t>
    </dgm:pt>
    <dgm:pt modelId="{314450AA-FB02-4EC3-9930-4412221AAB5B}">
      <dgm:prSet custT="1"/>
      <dgm:spPr/>
      <dgm:t>
        <a:bodyPr/>
        <a:lstStyle/>
        <a:p>
          <a:pPr algn="just"/>
          <a:r>
            <a:rPr lang="en-US" sz="2200" dirty="0">
              <a:latin typeface="Times New Roman" panose="02020603050405020304" pitchFamily="18" charset="0"/>
              <a:cs typeface="Times New Roman" panose="02020603050405020304" pitchFamily="18" charset="0"/>
            </a:rPr>
            <a:t>2.</a:t>
          </a:r>
        </a:p>
      </dgm:t>
    </dgm:pt>
    <dgm:pt modelId="{2B8D7159-6E2A-4756-BDEC-1BE2501D1AE4}" type="parTrans" cxnId="{EF563EA7-1743-4F04-85C1-DC13C993A5D6}">
      <dgm:prSet/>
      <dgm:spPr/>
      <dgm:t>
        <a:bodyPr/>
        <a:lstStyle/>
        <a:p>
          <a:endParaRPr lang="en-IN"/>
        </a:p>
      </dgm:t>
    </dgm:pt>
    <dgm:pt modelId="{DBE15566-23B7-47C0-BA9B-8E30337486B7}" type="sibTrans" cxnId="{EF563EA7-1743-4F04-85C1-DC13C993A5D6}">
      <dgm:prSet/>
      <dgm:spPr/>
      <dgm:t>
        <a:bodyPr/>
        <a:lstStyle/>
        <a:p>
          <a:endParaRPr lang="en-IN"/>
        </a:p>
      </dgm:t>
    </dgm:pt>
    <dgm:pt modelId="{0577EF25-B839-4A90-8387-FFF39D4E5AD3}">
      <dgm:prSet custT="1"/>
      <dgm:spPr/>
      <dgm:t>
        <a:bodyPr/>
        <a:lstStyle/>
        <a:p>
          <a:pPr algn="just"/>
          <a:r>
            <a:rPr lang="en-US" sz="2200" dirty="0">
              <a:latin typeface="Times New Roman" panose="02020603050405020304" pitchFamily="18" charset="0"/>
              <a:cs typeface="Times New Roman" panose="02020603050405020304" pitchFamily="18" charset="0"/>
            </a:rPr>
            <a:t>When you want to create a reusable class that cooperates with classes which don't have compatible interfaces.</a:t>
          </a:r>
        </a:p>
      </dgm:t>
    </dgm:pt>
    <dgm:pt modelId="{3F073BAE-C19F-43BB-A207-D910AA5E8C6A}" type="parTrans" cxnId="{6A6D54A5-8088-498F-8F5F-EDC664D3708C}">
      <dgm:prSet/>
      <dgm:spPr/>
      <dgm:t>
        <a:bodyPr/>
        <a:lstStyle/>
        <a:p>
          <a:endParaRPr lang="en-IN"/>
        </a:p>
      </dgm:t>
    </dgm:pt>
    <dgm:pt modelId="{F01AEC49-16CF-4452-B4AC-52112ACFC86B}" type="sibTrans" cxnId="{6A6D54A5-8088-498F-8F5F-EDC664D3708C}">
      <dgm:prSet/>
      <dgm:spPr/>
      <dgm:t>
        <a:bodyPr/>
        <a:lstStyle/>
        <a:p>
          <a:endParaRPr lang="en-IN"/>
        </a:p>
      </dgm:t>
    </dgm:pt>
    <dgm:pt modelId="{D086FA03-7A6B-4E8C-A53D-0ED2D116B32B}">
      <dgm:prSet custT="1"/>
      <dgm:spPr/>
      <dgm:t>
        <a:bodyPr/>
        <a:lstStyle/>
        <a:p>
          <a:pPr algn="just"/>
          <a:r>
            <a:rPr lang="en-US" sz="2200" dirty="0">
              <a:latin typeface="Times New Roman" panose="02020603050405020304" pitchFamily="18" charset="0"/>
              <a:cs typeface="Times New Roman" panose="02020603050405020304" pitchFamily="18" charset="0"/>
            </a:rPr>
            <a:t>3.</a:t>
          </a:r>
        </a:p>
      </dgm:t>
    </dgm:pt>
    <dgm:pt modelId="{03D3FA90-5421-41C8-BD33-31DD66237BDD}" type="parTrans" cxnId="{CB7DE383-F59A-4982-BD3A-414BB6F8B31A}">
      <dgm:prSet/>
      <dgm:spPr/>
      <dgm:t>
        <a:bodyPr/>
        <a:lstStyle/>
        <a:p>
          <a:endParaRPr lang="en-IN"/>
        </a:p>
      </dgm:t>
    </dgm:pt>
    <dgm:pt modelId="{847ED564-7ADE-4E30-AB3C-29B8B7E37011}" type="sibTrans" cxnId="{CB7DE383-F59A-4982-BD3A-414BB6F8B31A}">
      <dgm:prSet/>
      <dgm:spPr/>
      <dgm:t>
        <a:bodyPr/>
        <a:lstStyle/>
        <a:p>
          <a:endParaRPr lang="en-IN"/>
        </a:p>
      </dgm:t>
    </dgm:pt>
    <dgm:pt modelId="{052114BF-7ACE-4C88-B9E2-0F02064D8F4B}">
      <dgm:prSet custT="1"/>
      <dgm:spPr/>
      <dgm:t>
        <a:bodyPr/>
        <a:lstStyle/>
        <a:p>
          <a:pPr algn="just"/>
          <a:r>
            <a:rPr lang="en-US" sz="2200" dirty="0">
              <a:latin typeface="Times New Roman" panose="02020603050405020304" pitchFamily="18" charset="0"/>
              <a:cs typeface="Times New Roman" panose="02020603050405020304" pitchFamily="18" charset="0"/>
            </a:rPr>
            <a:t>When you want to create a reusable class that cooperates with classes which don't have compatible interfaces.</a:t>
          </a:r>
        </a:p>
      </dgm:t>
    </dgm:pt>
    <dgm:pt modelId="{3A59814B-6F38-4740-A33A-5BC153602CCD}" type="parTrans" cxnId="{1C219389-4FA8-4542-AB17-1B1364CAD64B}">
      <dgm:prSet/>
      <dgm:spPr/>
      <dgm:t>
        <a:bodyPr/>
        <a:lstStyle/>
        <a:p>
          <a:endParaRPr lang="en-IN"/>
        </a:p>
      </dgm:t>
    </dgm:pt>
    <dgm:pt modelId="{FB298C2E-283D-4307-AC92-C1DF6E2723C9}" type="sibTrans" cxnId="{1C219389-4FA8-4542-AB17-1B1364CAD64B}">
      <dgm:prSet/>
      <dgm:spPr/>
      <dgm:t>
        <a:bodyPr/>
        <a:lstStyle/>
        <a:p>
          <a:endParaRPr lang="en-IN"/>
        </a:p>
      </dgm:t>
    </dgm:pt>
    <dgm:pt modelId="{BA5A4E22-5BEC-40F0-BDD6-54C5915BBD59}">
      <dgm:prSet phldrT="[Text]" custT="1"/>
      <dgm:spPr/>
      <dgm:t>
        <a:bodyPr/>
        <a:lstStyle/>
        <a:p>
          <a:pPr algn="just"/>
          <a:r>
            <a:rPr lang="en-US" sz="2200" dirty="0">
              <a:latin typeface="Times New Roman" panose="02020603050405020304" pitchFamily="18" charset="0"/>
              <a:cs typeface="Times New Roman" panose="02020603050405020304" pitchFamily="18" charset="0"/>
            </a:rPr>
            <a:t>When an object needs to utilize an existing class with an incompatible interface.</a:t>
          </a:r>
          <a:endParaRPr lang="en-IN" sz="2200" dirty="0">
            <a:latin typeface="Times New Roman" panose="02020603050405020304" pitchFamily="18" charset="0"/>
            <a:cs typeface="Times New Roman" panose="02020603050405020304" pitchFamily="18" charset="0"/>
          </a:endParaRPr>
        </a:p>
      </dgm:t>
    </dgm:pt>
    <dgm:pt modelId="{7BFE0D6B-6C98-4114-8A4B-73DD91DF5389}" type="parTrans" cxnId="{65F28EB6-5541-4A02-9898-11769F9C0F54}">
      <dgm:prSet/>
      <dgm:spPr/>
      <dgm:t>
        <a:bodyPr/>
        <a:lstStyle/>
        <a:p>
          <a:endParaRPr lang="en-IN"/>
        </a:p>
      </dgm:t>
    </dgm:pt>
    <dgm:pt modelId="{E0C93B52-20E2-4565-BDE4-46D2D69F52FC}" type="sibTrans" cxnId="{65F28EB6-5541-4A02-9898-11769F9C0F54}">
      <dgm:prSet/>
      <dgm:spPr/>
      <dgm:t>
        <a:bodyPr/>
        <a:lstStyle/>
        <a:p>
          <a:endParaRPr lang="en-IN"/>
        </a:p>
      </dgm:t>
    </dgm:pt>
    <dgm:pt modelId="{29FEEA4B-D3CC-4660-8CFF-EAF38340C0AB}" type="pres">
      <dgm:prSet presAssocID="{616AA5F6-DE73-46BF-B186-051E65E2BAB5}" presName="vert0" presStyleCnt="0">
        <dgm:presLayoutVars>
          <dgm:dir/>
          <dgm:animOne val="branch"/>
          <dgm:animLvl val="lvl"/>
        </dgm:presLayoutVars>
      </dgm:prSet>
      <dgm:spPr/>
    </dgm:pt>
    <dgm:pt modelId="{A5D87E93-AA4C-4A77-95FF-A07F605F8E09}" type="pres">
      <dgm:prSet presAssocID="{8AD1C829-8F22-4D98-A66E-B47444E007ED}" presName="thickLine" presStyleLbl="alignNode1" presStyleIdx="0" presStyleCnt="3"/>
      <dgm:spPr/>
    </dgm:pt>
    <dgm:pt modelId="{5AE76187-6ACE-47C0-B65F-BB076BDE4DCE}" type="pres">
      <dgm:prSet presAssocID="{8AD1C829-8F22-4D98-A66E-B47444E007ED}" presName="horz1" presStyleCnt="0"/>
      <dgm:spPr/>
    </dgm:pt>
    <dgm:pt modelId="{3D4E173B-CA07-4A4F-B9A3-28EE27CB7D8D}" type="pres">
      <dgm:prSet presAssocID="{8AD1C829-8F22-4D98-A66E-B47444E007ED}" presName="tx1" presStyleLbl="revTx" presStyleIdx="0" presStyleCnt="6"/>
      <dgm:spPr/>
    </dgm:pt>
    <dgm:pt modelId="{5A7829CA-DDDF-4E32-ABB2-90AFA7E11333}" type="pres">
      <dgm:prSet presAssocID="{8AD1C829-8F22-4D98-A66E-B47444E007ED}" presName="vert1" presStyleCnt="0"/>
      <dgm:spPr/>
    </dgm:pt>
    <dgm:pt modelId="{72075899-95A9-4AB4-8F8E-C68B2A595FEF}" type="pres">
      <dgm:prSet presAssocID="{BA5A4E22-5BEC-40F0-BDD6-54C5915BBD59}" presName="vertSpace2a" presStyleCnt="0"/>
      <dgm:spPr/>
    </dgm:pt>
    <dgm:pt modelId="{F5A61359-151F-4372-BCC4-A763AA99C275}" type="pres">
      <dgm:prSet presAssocID="{BA5A4E22-5BEC-40F0-BDD6-54C5915BBD59}" presName="horz2" presStyleCnt="0"/>
      <dgm:spPr/>
    </dgm:pt>
    <dgm:pt modelId="{1B6721D2-89DF-496E-BF40-9F2B88CF09F8}" type="pres">
      <dgm:prSet presAssocID="{BA5A4E22-5BEC-40F0-BDD6-54C5915BBD59}" presName="horzSpace2" presStyleCnt="0"/>
      <dgm:spPr/>
    </dgm:pt>
    <dgm:pt modelId="{DE0C2219-C56D-4365-864B-CC87C938D3C5}" type="pres">
      <dgm:prSet presAssocID="{BA5A4E22-5BEC-40F0-BDD6-54C5915BBD59}" presName="tx2" presStyleLbl="revTx" presStyleIdx="1" presStyleCnt="6"/>
      <dgm:spPr/>
    </dgm:pt>
    <dgm:pt modelId="{099A21A3-7E37-4ED8-942A-C232973768E0}" type="pres">
      <dgm:prSet presAssocID="{BA5A4E22-5BEC-40F0-BDD6-54C5915BBD59}" presName="vert2" presStyleCnt="0"/>
      <dgm:spPr/>
    </dgm:pt>
    <dgm:pt modelId="{BF558842-E1C8-45BB-8E0B-920417127D49}" type="pres">
      <dgm:prSet presAssocID="{BA5A4E22-5BEC-40F0-BDD6-54C5915BBD59}" presName="thinLine2b" presStyleLbl="callout" presStyleIdx="0" presStyleCnt="3"/>
      <dgm:spPr/>
    </dgm:pt>
    <dgm:pt modelId="{841C6081-211A-4480-A12B-E0979C1B4931}" type="pres">
      <dgm:prSet presAssocID="{BA5A4E22-5BEC-40F0-BDD6-54C5915BBD59}" presName="vertSpace2b" presStyleCnt="0"/>
      <dgm:spPr/>
    </dgm:pt>
    <dgm:pt modelId="{06540C0D-0F64-406C-8F06-433C06C82E76}" type="pres">
      <dgm:prSet presAssocID="{314450AA-FB02-4EC3-9930-4412221AAB5B}" presName="thickLine" presStyleLbl="alignNode1" presStyleIdx="1" presStyleCnt="3"/>
      <dgm:spPr/>
    </dgm:pt>
    <dgm:pt modelId="{3F119C57-7333-4278-BB1F-9146096BA720}" type="pres">
      <dgm:prSet presAssocID="{314450AA-FB02-4EC3-9930-4412221AAB5B}" presName="horz1" presStyleCnt="0"/>
      <dgm:spPr/>
    </dgm:pt>
    <dgm:pt modelId="{AACEFBAC-FC97-4B1A-B9E1-E57CDBC87021}" type="pres">
      <dgm:prSet presAssocID="{314450AA-FB02-4EC3-9930-4412221AAB5B}" presName="tx1" presStyleLbl="revTx" presStyleIdx="2" presStyleCnt="6"/>
      <dgm:spPr/>
    </dgm:pt>
    <dgm:pt modelId="{F2CF74BF-1016-4070-BF34-BEBDED4F3DBB}" type="pres">
      <dgm:prSet presAssocID="{314450AA-FB02-4EC3-9930-4412221AAB5B}" presName="vert1" presStyleCnt="0"/>
      <dgm:spPr/>
    </dgm:pt>
    <dgm:pt modelId="{F8533020-F28F-4C89-8747-F8C16A455A3A}" type="pres">
      <dgm:prSet presAssocID="{0577EF25-B839-4A90-8387-FFF39D4E5AD3}" presName="vertSpace2a" presStyleCnt="0"/>
      <dgm:spPr/>
    </dgm:pt>
    <dgm:pt modelId="{276EB2F4-D952-4961-B24C-A5A1773B6B58}" type="pres">
      <dgm:prSet presAssocID="{0577EF25-B839-4A90-8387-FFF39D4E5AD3}" presName="horz2" presStyleCnt="0"/>
      <dgm:spPr/>
    </dgm:pt>
    <dgm:pt modelId="{F592B816-10B9-4FF6-A22F-87D94ADF0626}" type="pres">
      <dgm:prSet presAssocID="{0577EF25-B839-4A90-8387-FFF39D4E5AD3}" presName="horzSpace2" presStyleCnt="0"/>
      <dgm:spPr/>
    </dgm:pt>
    <dgm:pt modelId="{28D791D1-757B-41B9-ADFE-0C6AFC7EE323}" type="pres">
      <dgm:prSet presAssocID="{0577EF25-B839-4A90-8387-FFF39D4E5AD3}" presName="tx2" presStyleLbl="revTx" presStyleIdx="3" presStyleCnt="6"/>
      <dgm:spPr/>
    </dgm:pt>
    <dgm:pt modelId="{1C905562-49BE-48E4-A848-1FEAB6B9A353}" type="pres">
      <dgm:prSet presAssocID="{0577EF25-B839-4A90-8387-FFF39D4E5AD3}" presName="vert2" presStyleCnt="0"/>
      <dgm:spPr/>
    </dgm:pt>
    <dgm:pt modelId="{34CA8FC4-6B17-4575-A94E-FE6EF447A822}" type="pres">
      <dgm:prSet presAssocID="{0577EF25-B839-4A90-8387-FFF39D4E5AD3}" presName="thinLine2b" presStyleLbl="callout" presStyleIdx="1" presStyleCnt="3"/>
      <dgm:spPr/>
    </dgm:pt>
    <dgm:pt modelId="{26779E57-CD38-4766-92B3-D09FEBD034D1}" type="pres">
      <dgm:prSet presAssocID="{0577EF25-B839-4A90-8387-FFF39D4E5AD3}" presName="vertSpace2b" presStyleCnt="0"/>
      <dgm:spPr/>
    </dgm:pt>
    <dgm:pt modelId="{D1BAD4A0-D81A-4888-8487-BB8C199F85B3}" type="pres">
      <dgm:prSet presAssocID="{D086FA03-7A6B-4E8C-A53D-0ED2D116B32B}" presName="thickLine" presStyleLbl="alignNode1" presStyleIdx="2" presStyleCnt="3"/>
      <dgm:spPr/>
    </dgm:pt>
    <dgm:pt modelId="{79B1B187-0D3C-408F-8705-8D9723D15167}" type="pres">
      <dgm:prSet presAssocID="{D086FA03-7A6B-4E8C-A53D-0ED2D116B32B}" presName="horz1" presStyleCnt="0"/>
      <dgm:spPr/>
    </dgm:pt>
    <dgm:pt modelId="{C1BCB629-84AE-4930-981E-03ED564A2C97}" type="pres">
      <dgm:prSet presAssocID="{D086FA03-7A6B-4E8C-A53D-0ED2D116B32B}" presName="tx1" presStyleLbl="revTx" presStyleIdx="4" presStyleCnt="6"/>
      <dgm:spPr/>
    </dgm:pt>
    <dgm:pt modelId="{1FCC3B74-FF0C-4BFF-8850-60D644ACEC54}" type="pres">
      <dgm:prSet presAssocID="{D086FA03-7A6B-4E8C-A53D-0ED2D116B32B}" presName="vert1" presStyleCnt="0"/>
      <dgm:spPr/>
    </dgm:pt>
    <dgm:pt modelId="{F5F99A4D-317E-4C01-9EA0-1FCEC35568B6}" type="pres">
      <dgm:prSet presAssocID="{052114BF-7ACE-4C88-B9E2-0F02064D8F4B}" presName="vertSpace2a" presStyleCnt="0"/>
      <dgm:spPr/>
    </dgm:pt>
    <dgm:pt modelId="{9B6E4863-0115-4F0B-9F4E-D993637418FE}" type="pres">
      <dgm:prSet presAssocID="{052114BF-7ACE-4C88-B9E2-0F02064D8F4B}" presName="horz2" presStyleCnt="0"/>
      <dgm:spPr/>
    </dgm:pt>
    <dgm:pt modelId="{AC02923D-398D-4D36-8EA2-2A13BD82D196}" type="pres">
      <dgm:prSet presAssocID="{052114BF-7ACE-4C88-B9E2-0F02064D8F4B}" presName="horzSpace2" presStyleCnt="0"/>
      <dgm:spPr/>
    </dgm:pt>
    <dgm:pt modelId="{854CFD87-BDCC-470C-B1C4-69A4BAAC19C5}" type="pres">
      <dgm:prSet presAssocID="{052114BF-7ACE-4C88-B9E2-0F02064D8F4B}" presName="tx2" presStyleLbl="revTx" presStyleIdx="5" presStyleCnt="6"/>
      <dgm:spPr/>
    </dgm:pt>
    <dgm:pt modelId="{04C78C8C-D593-4DDA-9BF8-58B93B5153A7}" type="pres">
      <dgm:prSet presAssocID="{052114BF-7ACE-4C88-B9E2-0F02064D8F4B}" presName="vert2" presStyleCnt="0"/>
      <dgm:spPr/>
    </dgm:pt>
    <dgm:pt modelId="{1758F865-281A-41D2-B269-B8082C0DB985}" type="pres">
      <dgm:prSet presAssocID="{052114BF-7ACE-4C88-B9E2-0F02064D8F4B}" presName="thinLine2b" presStyleLbl="callout" presStyleIdx="2" presStyleCnt="3"/>
      <dgm:spPr/>
    </dgm:pt>
    <dgm:pt modelId="{EA5C6022-12FD-47B3-95C7-01363427CA3C}" type="pres">
      <dgm:prSet presAssocID="{052114BF-7ACE-4C88-B9E2-0F02064D8F4B}" presName="vertSpace2b" presStyleCnt="0"/>
      <dgm:spPr/>
    </dgm:pt>
  </dgm:ptLst>
  <dgm:cxnLst>
    <dgm:cxn modelId="{349F1A0A-CC97-47FA-A3E5-B5CC442C8B88}" type="presOf" srcId="{616AA5F6-DE73-46BF-B186-051E65E2BAB5}" destId="{29FEEA4B-D3CC-4660-8CFF-EAF38340C0AB}" srcOrd="0" destOrd="0" presId="urn:microsoft.com/office/officeart/2008/layout/LinedList"/>
    <dgm:cxn modelId="{8166E31C-2E12-48CD-B63B-131F5704B341}" type="presOf" srcId="{314450AA-FB02-4EC3-9930-4412221AAB5B}" destId="{AACEFBAC-FC97-4B1A-B9E1-E57CDBC87021}" srcOrd="0" destOrd="0" presId="urn:microsoft.com/office/officeart/2008/layout/LinedList"/>
    <dgm:cxn modelId="{A7EF826D-362B-4527-BD9F-6A9C9658E852}" type="presOf" srcId="{052114BF-7ACE-4C88-B9E2-0F02064D8F4B}" destId="{854CFD87-BDCC-470C-B1C4-69A4BAAC19C5}" srcOrd="0" destOrd="0" presId="urn:microsoft.com/office/officeart/2008/layout/LinedList"/>
    <dgm:cxn modelId="{88A23A72-ECD4-45B6-8EC3-90148AA29937}" type="presOf" srcId="{D086FA03-7A6B-4E8C-A53D-0ED2D116B32B}" destId="{C1BCB629-84AE-4930-981E-03ED564A2C97}" srcOrd="0" destOrd="0" presId="urn:microsoft.com/office/officeart/2008/layout/LinedList"/>
    <dgm:cxn modelId="{16C9C656-DB95-40ED-A8C6-626C126C09D0}" type="presOf" srcId="{BA5A4E22-5BEC-40F0-BDD6-54C5915BBD59}" destId="{DE0C2219-C56D-4365-864B-CC87C938D3C5}" srcOrd="0" destOrd="0" presId="urn:microsoft.com/office/officeart/2008/layout/LinedList"/>
    <dgm:cxn modelId="{02A72858-D6A1-4539-88A1-9FBE90E7CE96}" srcId="{616AA5F6-DE73-46BF-B186-051E65E2BAB5}" destId="{8AD1C829-8F22-4D98-A66E-B47444E007ED}" srcOrd="0" destOrd="0" parTransId="{E3503C44-22D1-4B33-A940-760460CF55CA}" sibTransId="{97D17191-BD56-40FE-9043-607223501442}"/>
    <dgm:cxn modelId="{CB7DE383-F59A-4982-BD3A-414BB6F8B31A}" srcId="{616AA5F6-DE73-46BF-B186-051E65E2BAB5}" destId="{D086FA03-7A6B-4E8C-A53D-0ED2D116B32B}" srcOrd="2" destOrd="0" parTransId="{03D3FA90-5421-41C8-BD33-31DD66237BDD}" sibTransId="{847ED564-7ADE-4E30-AB3C-29B8B7E37011}"/>
    <dgm:cxn modelId="{1C219389-4FA8-4542-AB17-1B1364CAD64B}" srcId="{D086FA03-7A6B-4E8C-A53D-0ED2D116B32B}" destId="{052114BF-7ACE-4C88-B9E2-0F02064D8F4B}" srcOrd="0" destOrd="0" parTransId="{3A59814B-6F38-4740-A33A-5BC153602CCD}" sibTransId="{FB298C2E-283D-4307-AC92-C1DF6E2723C9}"/>
    <dgm:cxn modelId="{C65A5C9C-05B1-45A0-951D-61D4557ED46E}" type="presOf" srcId="{0577EF25-B839-4A90-8387-FFF39D4E5AD3}" destId="{28D791D1-757B-41B9-ADFE-0C6AFC7EE323}" srcOrd="0" destOrd="0" presId="urn:microsoft.com/office/officeart/2008/layout/LinedList"/>
    <dgm:cxn modelId="{6A6D54A5-8088-498F-8F5F-EDC664D3708C}" srcId="{314450AA-FB02-4EC3-9930-4412221AAB5B}" destId="{0577EF25-B839-4A90-8387-FFF39D4E5AD3}" srcOrd="0" destOrd="0" parTransId="{3F073BAE-C19F-43BB-A207-D910AA5E8C6A}" sibTransId="{F01AEC49-16CF-4452-B4AC-52112ACFC86B}"/>
    <dgm:cxn modelId="{EF563EA7-1743-4F04-85C1-DC13C993A5D6}" srcId="{616AA5F6-DE73-46BF-B186-051E65E2BAB5}" destId="{314450AA-FB02-4EC3-9930-4412221AAB5B}" srcOrd="1" destOrd="0" parTransId="{2B8D7159-6E2A-4756-BDEC-1BE2501D1AE4}" sibTransId="{DBE15566-23B7-47C0-BA9B-8E30337486B7}"/>
    <dgm:cxn modelId="{65F28EB6-5541-4A02-9898-11769F9C0F54}" srcId="{8AD1C829-8F22-4D98-A66E-B47444E007ED}" destId="{BA5A4E22-5BEC-40F0-BDD6-54C5915BBD59}" srcOrd="0" destOrd="0" parTransId="{7BFE0D6B-6C98-4114-8A4B-73DD91DF5389}" sibTransId="{E0C93B52-20E2-4565-BDE4-46D2D69F52FC}"/>
    <dgm:cxn modelId="{4C9A6DC6-F87D-4A14-950A-66F9E59A0825}" type="presOf" srcId="{8AD1C829-8F22-4D98-A66E-B47444E007ED}" destId="{3D4E173B-CA07-4A4F-B9A3-28EE27CB7D8D}" srcOrd="0" destOrd="0" presId="urn:microsoft.com/office/officeart/2008/layout/LinedList"/>
    <dgm:cxn modelId="{B8C6F0E9-5663-4682-90C4-62515744E349}" type="presParOf" srcId="{29FEEA4B-D3CC-4660-8CFF-EAF38340C0AB}" destId="{A5D87E93-AA4C-4A77-95FF-A07F605F8E09}" srcOrd="0" destOrd="0" presId="urn:microsoft.com/office/officeart/2008/layout/LinedList"/>
    <dgm:cxn modelId="{88117CF0-AB36-4353-B8DA-7632D6D9ABCF}" type="presParOf" srcId="{29FEEA4B-D3CC-4660-8CFF-EAF38340C0AB}" destId="{5AE76187-6ACE-47C0-B65F-BB076BDE4DCE}" srcOrd="1" destOrd="0" presId="urn:microsoft.com/office/officeart/2008/layout/LinedList"/>
    <dgm:cxn modelId="{A0E6477C-E4C0-418A-B505-8C8CB1D214C4}" type="presParOf" srcId="{5AE76187-6ACE-47C0-B65F-BB076BDE4DCE}" destId="{3D4E173B-CA07-4A4F-B9A3-28EE27CB7D8D}" srcOrd="0" destOrd="0" presId="urn:microsoft.com/office/officeart/2008/layout/LinedList"/>
    <dgm:cxn modelId="{E89B4A09-44A2-4DAA-88A3-53E0FBE55554}" type="presParOf" srcId="{5AE76187-6ACE-47C0-B65F-BB076BDE4DCE}" destId="{5A7829CA-DDDF-4E32-ABB2-90AFA7E11333}" srcOrd="1" destOrd="0" presId="urn:microsoft.com/office/officeart/2008/layout/LinedList"/>
    <dgm:cxn modelId="{AEF64898-6056-4D44-9824-8204676F3B29}" type="presParOf" srcId="{5A7829CA-DDDF-4E32-ABB2-90AFA7E11333}" destId="{72075899-95A9-4AB4-8F8E-C68B2A595FEF}" srcOrd="0" destOrd="0" presId="urn:microsoft.com/office/officeart/2008/layout/LinedList"/>
    <dgm:cxn modelId="{EB293CEF-917C-4EDD-B12E-2EC224F2CA16}" type="presParOf" srcId="{5A7829CA-DDDF-4E32-ABB2-90AFA7E11333}" destId="{F5A61359-151F-4372-BCC4-A763AA99C275}" srcOrd="1" destOrd="0" presId="urn:microsoft.com/office/officeart/2008/layout/LinedList"/>
    <dgm:cxn modelId="{8D9968F4-9178-4B43-A8D8-4AA28B7E787C}" type="presParOf" srcId="{F5A61359-151F-4372-BCC4-A763AA99C275}" destId="{1B6721D2-89DF-496E-BF40-9F2B88CF09F8}" srcOrd="0" destOrd="0" presId="urn:microsoft.com/office/officeart/2008/layout/LinedList"/>
    <dgm:cxn modelId="{531CDF53-2966-47B4-BD0B-CDEC910692E7}" type="presParOf" srcId="{F5A61359-151F-4372-BCC4-A763AA99C275}" destId="{DE0C2219-C56D-4365-864B-CC87C938D3C5}" srcOrd="1" destOrd="0" presId="urn:microsoft.com/office/officeart/2008/layout/LinedList"/>
    <dgm:cxn modelId="{F41B9FED-B3F5-41C5-9D90-60636C6AF6FA}" type="presParOf" srcId="{F5A61359-151F-4372-BCC4-A763AA99C275}" destId="{099A21A3-7E37-4ED8-942A-C232973768E0}" srcOrd="2" destOrd="0" presId="urn:microsoft.com/office/officeart/2008/layout/LinedList"/>
    <dgm:cxn modelId="{53DA914B-0F23-4CB7-8353-D2C8B295E8CB}" type="presParOf" srcId="{5A7829CA-DDDF-4E32-ABB2-90AFA7E11333}" destId="{BF558842-E1C8-45BB-8E0B-920417127D49}" srcOrd="2" destOrd="0" presId="urn:microsoft.com/office/officeart/2008/layout/LinedList"/>
    <dgm:cxn modelId="{19E54299-2673-41F0-AA12-B1103C36474F}" type="presParOf" srcId="{5A7829CA-DDDF-4E32-ABB2-90AFA7E11333}" destId="{841C6081-211A-4480-A12B-E0979C1B4931}" srcOrd="3" destOrd="0" presId="urn:microsoft.com/office/officeart/2008/layout/LinedList"/>
    <dgm:cxn modelId="{C092FEE7-5AD4-4F88-98A3-BCD4602C3478}" type="presParOf" srcId="{29FEEA4B-D3CC-4660-8CFF-EAF38340C0AB}" destId="{06540C0D-0F64-406C-8F06-433C06C82E76}" srcOrd="2" destOrd="0" presId="urn:microsoft.com/office/officeart/2008/layout/LinedList"/>
    <dgm:cxn modelId="{C6BA567D-51F1-4EBC-86AB-3C8D4CD895D5}" type="presParOf" srcId="{29FEEA4B-D3CC-4660-8CFF-EAF38340C0AB}" destId="{3F119C57-7333-4278-BB1F-9146096BA720}" srcOrd="3" destOrd="0" presId="urn:microsoft.com/office/officeart/2008/layout/LinedList"/>
    <dgm:cxn modelId="{7D92C5D9-1384-41A0-8B65-F91AB4B6726B}" type="presParOf" srcId="{3F119C57-7333-4278-BB1F-9146096BA720}" destId="{AACEFBAC-FC97-4B1A-B9E1-E57CDBC87021}" srcOrd="0" destOrd="0" presId="urn:microsoft.com/office/officeart/2008/layout/LinedList"/>
    <dgm:cxn modelId="{005C20ED-8F7B-438C-97BB-47BD43BCC69E}" type="presParOf" srcId="{3F119C57-7333-4278-BB1F-9146096BA720}" destId="{F2CF74BF-1016-4070-BF34-BEBDED4F3DBB}" srcOrd="1" destOrd="0" presId="urn:microsoft.com/office/officeart/2008/layout/LinedList"/>
    <dgm:cxn modelId="{7C35AAFD-FF79-484A-9A11-50C2CF69256B}" type="presParOf" srcId="{F2CF74BF-1016-4070-BF34-BEBDED4F3DBB}" destId="{F8533020-F28F-4C89-8747-F8C16A455A3A}" srcOrd="0" destOrd="0" presId="urn:microsoft.com/office/officeart/2008/layout/LinedList"/>
    <dgm:cxn modelId="{9877515E-5177-4ECB-9E5E-28DF9EE3FDFB}" type="presParOf" srcId="{F2CF74BF-1016-4070-BF34-BEBDED4F3DBB}" destId="{276EB2F4-D952-4961-B24C-A5A1773B6B58}" srcOrd="1" destOrd="0" presId="urn:microsoft.com/office/officeart/2008/layout/LinedList"/>
    <dgm:cxn modelId="{FE044CBA-421A-4B77-8499-155B68C04B43}" type="presParOf" srcId="{276EB2F4-D952-4961-B24C-A5A1773B6B58}" destId="{F592B816-10B9-4FF6-A22F-87D94ADF0626}" srcOrd="0" destOrd="0" presId="urn:microsoft.com/office/officeart/2008/layout/LinedList"/>
    <dgm:cxn modelId="{42ABAD12-836C-45DD-BE02-BF30FEB9B86A}" type="presParOf" srcId="{276EB2F4-D952-4961-B24C-A5A1773B6B58}" destId="{28D791D1-757B-41B9-ADFE-0C6AFC7EE323}" srcOrd="1" destOrd="0" presId="urn:microsoft.com/office/officeart/2008/layout/LinedList"/>
    <dgm:cxn modelId="{F9A52C7E-D4B2-4EF3-80F4-E177A3036A00}" type="presParOf" srcId="{276EB2F4-D952-4961-B24C-A5A1773B6B58}" destId="{1C905562-49BE-48E4-A848-1FEAB6B9A353}" srcOrd="2" destOrd="0" presId="urn:microsoft.com/office/officeart/2008/layout/LinedList"/>
    <dgm:cxn modelId="{762BF510-805B-420C-9364-596CAD111CE1}" type="presParOf" srcId="{F2CF74BF-1016-4070-BF34-BEBDED4F3DBB}" destId="{34CA8FC4-6B17-4575-A94E-FE6EF447A822}" srcOrd="2" destOrd="0" presId="urn:microsoft.com/office/officeart/2008/layout/LinedList"/>
    <dgm:cxn modelId="{7508E916-E2C8-4090-84F8-11378395B0F4}" type="presParOf" srcId="{F2CF74BF-1016-4070-BF34-BEBDED4F3DBB}" destId="{26779E57-CD38-4766-92B3-D09FEBD034D1}" srcOrd="3" destOrd="0" presId="urn:microsoft.com/office/officeart/2008/layout/LinedList"/>
    <dgm:cxn modelId="{B861169D-CF53-45F7-B1EE-56C8E046B935}" type="presParOf" srcId="{29FEEA4B-D3CC-4660-8CFF-EAF38340C0AB}" destId="{D1BAD4A0-D81A-4888-8487-BB8C199F85B3}" srcOrd="4" destOrd="0" presId="urn:microsoft.com/office/officeart/2008/layout/LinedList"/>
    <dgm:cxn modelId="{20FCFDC8-B37C-43A8-B981-36873A22B838}" type="presParOf" srcId="{29FEEA4B-D3CC-4660-8CFF-EAF38340C0AB}" destId="{79B1B187-0D3C-408F-8705-8D9723D15167}" srcOrd="5" destOrd="0" presId="urn:microsoft.com/office/officeart/2008/layout/LinedList"/>
    <dgm:cxn modelId="{AEE1DF26-F77B-4A9D-B035-78F9EF015A81}" type="presParOf" srcId="{79B1B187-0D3C-408F-8705-8D9723D15167}" destId="{C1BCB629-84AE-4930-981E-03ED564A2C97}" srcOrd="0" destOrd="0" presId="urn:microsoft.com/office/officeart/2008/layout/LinedList"/>
    <dgm:cxn modelId="{B63C387C-ADE8-4E60-912B-E5518946AEA2}" type="presParOf" srcId="{79B1B187-0D3C-408F-8705-8D9723D15167}" destId="{1FCC3B74-FF0C-4BFF-8850-60D644ACEC54}" srcOrd="1" destOrd="0" presId="urn:microsoft.com/office/officeart/2008/layout/LinedList"/>
    <dgm:cxn modelId="{499EBAB2-9F3A-422D-915A-7E54F7DBBEBA}" type="presParOf" srcId="{1FCC3B74-FF0C-4BFF-8850-60D644ACEC54}" destId="{F5F99A4D-317E-4C01-9EA0-1FCEC35568B6}" srcOrd="0" destOrd="0" presId="urn:microsoft.com/office/officeart/2008/layout/LinedList"/>
    <dgm:cxn modelId="{997F1959-6B36-4CAE-B0ED-635FD19E4E87}" type="presParOf" srcId="{1FCC3B74-FF0C-4BFF-8850-60D644ACEC54}" destId="{9B6E4863-0115-4F0B-9F4E-D993637418FE}" srcOrd="1" destOrd="0" presId="urn:microsoft.com/office/officeart/2008/layout/LinedList"/>
    <dgm:cxn modelId="{0ACD9992-FD80-41A8-AEAC-C6EB268B2459}" type="presParOf" srcId="{9B6E4863-0115-4F0B-9F4E-D993637418FE}" destId="{AC02923D-398D-4D36-8EA2-2A13BD82D196}" srcOrd="0" destOrd="0" presId="urn:microsoft.com/office/officeart/2008/layout/LinedList"/>
    <dgm:cxn modelId="{90DE1FF7-1825-4EF0-AD9A-BE89B7A63FED}" type="presParOf" srcId="{9B6E4863-0115-4F0B-9F4E-D993637418FE}" destId="{854CFD87-BDCC-470C-B1C4-69A4BAAC19C5}" srcOrd="1" destOrd="0" presId="urn:microsoft.com/office/officeart/2008/layout/LinedList"/>
    <dgm:cxn modelId="{EA0E4E59-1D6D-414E-9B1A-08BE2AB2361D}" type="presParOf" srcId="{9B6E4863-0115-4F0B-9F4E-D993637418FE}" destId="{04C78C8C-D593-4DDA-9BF8-58B93B5153A7}" srcOrd="2" destOrd="0" presId="urn:microsoft.com/office/officeart/2008/layout/LinedList"/>
    <dgm:cxn modelId="{A04F72BC-78B2-4B98-A04B-0FBD05F433C7}" type="presParOf" srcId="{1FCC3B74-FF0C-4BFF-8850-60D644ACEC54}" destId="{1758F865-281A-41D2-B269-B8082C0DB985}" srcOrd="2" destOrd="0" presId="urn:microsoft.com/office/officeart/2008/layout/LinedList"/>
    <dgm:cxn modelId="{8780B4C4-B2EE-4C69-808D-D9B996FF12F4}" type="presParOf" srcId="{1FCC3B74-FF0C-4BFF-8850-60D644ACEC54}" destId="{EA5C6022-12FD-47B3-95C7-01363427CA3C}" srcOrd="3"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3FBB921-47CA-427E-8739-7608019D8E33}" type="doc">
      <dgm:prSet loTypeId="urn:microsoft.com/office/officeart/2005/8/layout/hProcess9" loCatId="process" qsTypeId="urn:microsoft.com/office/officeart/2005/8/quickstyle/3d2" qsCatId="3D" csTypeId="urn:microsoft.com/office/officeart/2005/8/colors/accent2_2" csCatId="accent2" phldr="1"/>
      <dgm:spPr/>
      <dgm:t>
        <a:bodyPr/>
        <a:lstStyle/>
        <a:p>
          <a:endParaRPr lang="en-IN"/>
        </a:p>
      </dgm:t>
    </dgm:pt>
    <dgm:pt modelId="{47FF35B4-B9FF-4E83-8AFE-0EA0B2520F4F}">
      <dgm:prSet custT="1"/>
      <dgm:spPr/>
      <dgm:t>
        <a:bodyPr/>
        <a:lstStyle/>
        <a:p>
          <a:pPr algn="just"/>
          <a:r>
            <a:rPr lang="en-US" sz="1600" dirty="0">
              <a:latin typeface="Times New Roman" panose="02020603050405020304" pitchFamily="18" charset="0"/>
              <a:cs typeface="Times New Roman" panose="02020603050405020304" pitchFamily="18" charset="0"/>
            </a:rPr>
            <a:t>We have a Media Player interface and a concrete class Audio Player implementing the Media Player interface. Audio Player can play mp3 format audio files by default.</a:t>
          </a:r>
          <a:endParaRPr lang="en-IN" sz="1600" dirty="0">
            <a:latin typeface="Times New Roman" panose="02020603050405020304" pitchFamily="18" charset="0"/>
            <a:cs typeface="Times New Roman" panose="02020603050405020304" pitchFamily="18" charset="0"/>
          </a:endParaRPr>
        </a:p>
      </dgm:t>
    </dgm:pt>
    <dgm:pt modelId="{EDCA3F5D-32B1-4892-81F4-A4B1FA97E4AA}" type="parTrans" cxnId="{8707C279-A9E5-40C8-A4F5-C8F6E79F62D3}">
      <dgm:prSet/>
      <dgm:spPr/>
      <dgm:t>
        <a:bodyPr/>
        <a:lstStyle/>
        <a:p>
          <a:endParaRPr lang="en-IN"/>
        </a:p>
      </dgm:t>
    </dgm:pt>
    <dgm:pt modelId="{B40F2EBF-379C-4BDA-B6A2-C60D8F89B72F}" type="sibTrans" cxnId="{8707C279-A9E5-40C8-A4F5-C8F6E79F62D3}">
      <dgm:prSet/>
      <dgm:spPr/>
      <dgm:t>
        <a:bodyPr/>
        <a:lstStyle/>
        <a:p>
          <a:endParaRPr lang="en-IN"/>
        </a:p>
      </dgm:t>
    </dgm:pt>
    <dgm:pt modelId="{9F5F970C-4F6E-4A02-8A62-8EE58A0C6EA6}">
      <dgm:prSet custT="1"/>
      <dgm:spPr/>
      <dgm:t>
        <a:bodyPr/>
        <a:lstStyle/>
        <a:p>
          <a:pPr algn="just"/>
          <a:r>
            <a:rPr lang="en-US" sz="1600" dirty="0">
              <a:latin typeface="Times New Roman" panose="02020603050405020304" pitchFamily="18" charset="0"/>
              <a:cs typeface="Times New Roman" panose="02020603050405020304" pitchFamily="18" charset="0"/>
            </a:rPr>
            <a:t>We are having another interface Advanced Media Player and concrete classes implementing the Advanced Media Player interface. These classes can play </a:t>
          </a:r>
          <a:r>
            <a:rPr lang="en-US" sz="1600" dirty="0" err="1">
              <a:latin typeface="Times New Roman" panose="02020603050405020304" pitchFamily="18" charset="0"/>
              <a:cs typeface="Times New Roman" panose="02020603050405020304" pitchFamily="18" charset="0"/>
            </a:rPr>
            <a:t>vlc</a:t>
          </a:r>
          <a:r>
            <a:rPr lang="en-US" sz="1600" dirty="0">
              <a:latin typeface="Times New Roman" panose="02020603050405020304" pitchFamily="18" charset="0"/>
              <a:cs typeface="Times New Roman" panose="02020603050405020304" pitchFamily="18" charset="0"/>
            </a:rPr>
            <a:t> and mp4 format files.</a:t>
          </a:r>
          <a:endParaRPr lang="en-IN" sz="1600" dirty="0">
            <a:latin typeface="Times New Roman" panose="02020603050405020304" pitchFamily="18" charset="0"/>
            <a:cs typeface="Times New Roman" panose="02020603050405020304" pitchFamily="18" charset="0"/>
          </a:endParaRPr>
        </a:p>
      </dgm:t>
    </dgm:pt>
    <dgm:pt modelId="{171A430B-A799-44AC-B294-AF3F42962836}" type="parTrans" cxnId="{B904F9D2-F75A-4044-84CD-D5954C3ADB94}">
      <dgm:prSet/>
      <dgm:spPr/>
      <dgm:t>
        <a:bodyPr/>
        <a:lstStyle/>
        <a:p>
          <a:endParaRPr lang="en-IN"/>
        </a:p>
      </dgm:t>
    </dgm:pt>
    <dgm:pt modelId="{A4BFD9B9-CC9F-4ED5-B55C-E34006D7957C}" type="sibTrans" cxnId="{B904F9D2-F75A-4044-84CD-D5954C3ADB94}">
      <dgm:prSet/>
      <dgm:spPr/>
      <dgm:t>
        <a:bodyPr/>
        <a:lstStyle/>
        <a:p>
          <a:endParaRPr lang="en-IN"/>
        </a:p>
      </dgm:t>
    </dgm:pt>
    <dgm:pt modelId="{BE3E6220-1999-4FC9-A1F5-FF07C3DFA78A}">
      <dgm:prSet custT="1"/>
      <dgm:spPr/>
      <dgm:t>
        <a:bodyPr/>
        <a:lstStyle/>
        <a:p>
          <a:pPr algn="just"/>
          <a:r>
            <a:rPr lang="en-US" sz="1600" dirty="0">
              <a:latin typeface="Times New Roman" panose="02020603050405020304" pitchFamily="18" charset="0"/>
              <a:cs typeface="Times New Roman" panose="02020603050405020304" pitchFamily="18" charset="0"/>
            </a:rPr>
            <a:t>We want to make Audio Player to play other formats as well. To attain this, we have created an adapter class Media Adapter which implements the Media Player interface and uses Advanced Media Player objects to play the required format.</a:t>
          </a:r>
          <a:endParaRPr lang="en-IN" sz="1600" dirty="0">
            <a:latin typeface="Times New Roman" panose="02020603050405020304" pitchFamily="18" charset="0"/>
            <a:cs typeface="Times New Roman" panose="02020603050405020304" pitchFamily="18" charset="0"/>
          </a:endParaRPr>
        </a:p>
      </dgm:t>
    </dgm:pt>
    <dgm:pt modelId="{9A11A221-548D-44C0-9684-FFABB3A2D018}" type="parTrans" cxnId="{D7D92FE5-45D2-4050-B3C0-8E14A98AF7C1}">
      <dgm:prSet/>
      <dgm:spPr/>
      <dgm:t>
        <a:bodyPr/>
        <a:lstStyle/>
        <a:p>
          <a:endParaRPr lang="en-IN"/>
        </a:p>
      </dgm:t>
    </dgm:pt>
    <dgm:pt modelId="{F7D50F44-C093-4699-A789-63554DADB510}" type="sibTrans" cxnId="{D7D92FE5-45D2-4050-B3C0-8E14A98AF7C1}">
      <dgm:prSet/>
      <dgm:spPr/>
      <dgm:t>
        <a:bodyPr/>
        <a:lstStyle/>
        <a:p>
          <a:endParaRPr lang="en-IN"/>
        </a:p>
      </dgm:t>
    </dgm:pt>
    <dgm:pt modelId="{F073F398-B260-42F6-991E-BB1B7D16E181}">
      <dgm:prSet custT="1"/>
      <dgm:spPr/>
      <dgm:t>
        <a:bodyPr/>
        <a:lstStyle/>
        <a:p>
          <a:pPr algn="just"/>
          <a:r>
            <a:rPr lang="en-US" sz="1600" dirty="0" err="1">
              <a:latin typeface="Times New Roman" panose="02020603050405020304" pitchFamily="18" charset="0"/>
              <a:cs typeface="Times New Roman" panose="02020603050405020304" pitchFamily="18" charset="0"/>
            </a:rPr>
            <a:t>AudioPlayer</a:t>
          </a:r>
          <a:r>
            <a:rPr lang="en-US" sz="1600" dirty="0">
              <a:latin typeface="Times New Roman" panose="02020603050405020304" pitchFamily="18" charset="0"/>
              <a:cs typeface="Times New Roman" panose="02020603050405020304" pitchFamily="18" charset="0"/>
            </a:rPr>
            <a:t> uses The adapter class Media  Adapter passing it the desired audio type without knowing the actual class which can play the desired format. Adapter Pattern Demo, our demo class will use Audio Player class to play various formats.</a:t>
          </a:r>
          <a:endParaRPr lang="en-IN" sz="1600" dirty="0">
            <a:latin typeface="Times New Roman" panose="02020603050405020304" pitchFamily="18" charset="0"/>
            <a:cs typeface="Times New Roman" panose="02020603050405020304" pitchFamily="18" charset="0"/>
          </a:endParaRPr>
        </a:p>
      </dgm:t>
    </dgm:pt>
    <dgm:pt modelId="{A685C92A-9800-4AE9-830D-7D967DE2463B}" type="parTrans" cxnId="{DF4514EB-CBBB-4476-A841-20BE2899BB80}">
      <dgm:prSet/>
      <dgm:spPr/>
      <dgm:t>
        <a:bodyPr/>
        <a:lstStyle/>
        <a:p>
          <a:endParaRPr lang="en-IN"/>
        </a:p>
      </dgm:t>
    </dgm:pt>
    <dgm:pt modelId="{C6A6806E-5230-45BF-A690-0CBDE0DA1277}" type="sibTrans" cxnId="{DF4514EB-CBBB-4476-A841-20BE2899BB80}">
      <dgm:prSet/>
      <dgm:spPr/>
      <dgm:t>
        <a:bodyPr/>
        <a:lstStyle/>
        <a:p>
          <a:endParaRPr lang="en-IN"/>
        </a:p>
      </dgm:t>
    </dgm:pt>
    <dgm:pt modelId="{E6D36521-8407-4671-B990-CDE880F27804}" type="pres">
      <dgm:prSet presAssocID="{33FBB921-47CA-427E-8739-7608019D8E33}" presName="CompostProcess" presStyleCnt="0">
        <dgm:presLayoutVars>
          <dgm:dir/>
          <dgm:resizeHandles val="exact"/>
        </dgm:presLayoutVars>
      </dgm:prSet>
      <dgm:spPr/>
    </dgm:pt>
    <dgm:pt modelId="{635C47DF-E8EB-4953-B273-D96014A80343}" type="pres">
      <dgm:prSet presAssocID="{33FBB921-47CA-427E-8739-7608019D8E33}" presName="arrow" presStyleLbl="bgShp" presStyleIdx="0" presStyleCnt="1"/>
      <dgm:spPr>
        <a:solidFill>
          <a:schemeClr val="accent2">
            <a:lumMod val="60000"/>
            <a:lumOff val="40000"/>
          </a:schemeClr>
        </a:solidFill>
      </dgm:spPr>
    </dgm:pt>
    <dgm:pt modelId="{BAAA650D-F56B-4CBF-9BDB-7961E75AF275}" type="pres">
      <dgm:prSet presAssocID="{33FBB921-47CA-427E-8739-7608019D8E33}" presName="linearProcess" presStyleCnt="0"/>
      <dgm:spPr/>
    </dgm:pt>
    <dgm:pt modelId="{EA97C7A0-9A87-4E52-9C75-12164BAACEE1}" type="pres">
      <dgm:prSet presAssocID="{47FF35B4-B9FF-4E83-8AFE-0EA0B2520F4F}" presName="textNode" presStyleLbl="node1" presStyleIdx="0" presStyleCnt="4" custScaleY="145902">
        <dgm:presLayoutVars>
          <dgm:bulletEnabled val="1"/>
        </dgm:presLayoutVars>
      </dgm:prSet>
      <dgm:spPr/>
    </dgm:pt>
    <dgm:pt modelId="{255C670F-B4C8-48E8-B05E-FECD58702E70}" type="pres">
      <dgm:prSet presAssocID="{B40F2EBF-379C-4BDA-B6A2-C60D8F89B72F}" presName="sibTrans" presStyleCnt="0"/>
      <dgm:spPr/>
    </dgm:pt>
    <dgm:pt modelId="{90717353-626D-4C53-8A02-8B696E1176D9}" type="pres">
      <dgm:prSet presAssocID="{9F5F970C-4F6E-4A02-8A62-8EE58A0C6EA6}" presName="textNode" presStyleLbl="node1" presStyleIdx="1" presStyleCnt="4" custScaleY="145902">
        <dgm:presLayoutVars>
          <dgm:bulletEnabled val="1"/>
        </dgm:presLayoutVars>
      </dgm:prSet>
      <dgm:spPr/>
    </dgm:pt>
    <dgm:pt modelId="{7278D057-0621-4BA7-8DB1-DA8BD5FED145}" type="pres">
      <dgm:prSet presAssocID="{A4BFD9B9-CC9F-4ED5-B55C-E34006D7957C}" presName="sibTrans" presStyleCnt="0"/>
      <dgm:spPr/>
    </dgm:pt>
    <dgm:pt modelId="{9E69F4B6-D940-4E4D-89FA-580C9E7FFBBC}" type="pres">
      <dgm:prSet presAssocID="{BE3E6220-1999-4FC9-A1F5-FF07C3DFA78A}" presName="textNode" presStyleLbl="node1" presStyleIdx="2" presStyleCnt="4" custScaleY="145902">
        <dgm:presLayoutVars>
          <dgm:bulletEnabled val="1"/>
        </dgm:presLayoutVars>
      </dgm:prSet>
      <dgm:spPr/>
    </dgm:pt>
    <dgm:pt modelId="{925241A0-9932-4ADF-B072-328B8D091A7B}" type="pres">
      <dgm:prSet presAssocID="{F7D50F44-C093-4699-A789-63554DADB510}" presName="sibTrans" presStyleCnt="0"/>
      <dgm:spPr/>
    </dgm:pt>
    <dgm:pt modelId="{5585A608-62AA-4CFB-97A4-31E2D1E69F02}" type="pres">
      <dgm:prSet presAssocID="{F073F398-B260-42F6-991E-BB1B7D16E181}" presName="textNode" presStyleLbl="node1" presStyleIdx="3" presStyleCnt="4" custScaleY="145902">
        <dgm:presLayoutVars>
          <dgm:bulletEnabled val="1"/>
        </dgm:presLayoutVars>
      </dgm:prSet>
      <dgm:spPr/>
    </dgm:pt>
  </dgm:ptLst>
  <dgm:cxnLst>
    <dgm:cxn modelId="{A2253F5E-A7F2-48E2-8DBC-8A1684E69C0A}" type="presOf" srcId="{33FBB921-47CA-427E-8739-7608019D8E33}" destId="{E6D36521-8407-4671-B990-CDE880F27804}" srcOrd="0" destOrd="0" presId="urn:microsoft.com/office/officeart/2005/8/layout/hProcess9"/>
    <dgm:cxn modelId="{8707C279-A9E5-40C8-A4F5-C8F6E79F62D3}" srcId="{33FBB921-47CA-427E-8739-7608019D8E33}" destId="{47FF35B4-B9FF-4E83-8AFE-0EA0B2520F4F}" srcOrd="0" destOrd="0" parTransId="{EDCA3F5D-32B1-4892-81F4-A4B1FA97E4AA}" sibTransId="{B40F2EBF-379C-4BDA-B6A2-C60D8F89B72F}"/>
    <dgm:cxn modelId="{956DEDB7-D6B9-48A5-AC5A-FAEB4E86383F}" type="presOf" srcId="{BE3E6220-1999-4FC9-A1F5-FF07C3DFA78A}" destId="{9E69F4B6-D940-4E4D-89FA-580C9E7FFBBC}" srcOrd="0" destOrd="0" presId="urn:microsoft.com/office/officeart/2005/8/layout/hProcess9"/>
    <dgm:cxn modelId="{BA91BACE-1653-48F1-99A3-E9F01BBC2BDD}" type="presOf" srcId="{47FF35B4-B9FF-4E83-8AFE-0EA0B2520F4F}" destId="{EA97C7A0-9A87-4E52-9C75-12164BAACEE1}" srcOrd="0" destOrd="0" presId="urn:microsoft.com/office/officeart/2005/8/layout/hProcess9"/>
    <dgm:cxn modelId="{B904F9D2-F75A-4044-84CD-D5954C3ADB94}" srcId="{33FBB921-47CA-427E-8739-7608019D8E33}" destId="{9F5F970C-4F6E-4A02-8A62-8EE58A0C6EA6}" srcOrd="1" destOrd="0" parTransId="{171A430B-A799-44AC-B294-AF3F42962836}" sibTransId="{A4BFD9B9-CC9F-4ED5-B55C-E34006D7957C}"/>
    <dgm:cxn modelId="{0931EADE-0F35-47C5-A103-02834B47A0DF}" type="presOf" srcId="{F073F398-B260-42F6-991E-BB1B7D16E181}" destId="{5585A608-62AA-4CFB-97A4-31E2D1E69F02}" srcOrd="0" destOrd="0" presId="urn:microsoft.com/office/officeart/2005/8/layout/hProcess9"/>
    <dgm:cxn modelId="{D7D92FE5-45D2-4050-B3C0-8E14A98AF7C1}" srcId="{33FBB921-47CA-427E-8739-7608019D8E33}" destId="{BE3E6220-1999-4FC9-A1F5-FF07C3DFA78A}" srcOrd="2" destOrd="0" parTransId="{9A11A221-548D-44C0-9684-FFABB3A2D018}" sibTransId="{F7D50F44-C093-4699-A789-63554DADB510}"/>
    <dgm:cxn modelId="{8D9AE4E6-AF6D-40EB-BA4F-5F846A25CBE4}" type="presOf" srcId="{9F5F970C-4F6E-4A02-8A62-8EE58A0C6EA6}" destId="{90717353-626D-4C53-8A02-8B696E1176D9}" srcOrd="0" destOrd="0" presId="urn:microsoft.com/office/officeart/2005/8/layout/hProcess9"/>
    <dgm:cxn modelId="{DF4514EB-CBBB-4476-A841-20BE2899BB80}" srcId="{33FBB921-47CA-427E-8739-7608019D8E33}" destId="{F073F398-B260-42F6-991E-BB1B7D16E181}" srcOrd="3" destOrd="0" parTransId="{A685C92A-9800-4AE9-830D-7D967DE2463B}" sibTransId="{C6A6806E-5230-45BF-A690-0CBDE0DA1277}"/>
    <dgm:cxn modelId="{529BFCED-9314-45D1-A015-32C338025E55}" type="presParOf" srcId="{E6D36521-8407-4671-B990-CDE880F27804}" destId="{635C47DF-E8EB-4953-B273-D96014A80343}" srcOrd="0" destOrd="0" presId="urn:microsoft.com/office/officeart/2005/8/layout/hProcess9"/>
    <dgm:cxn modelId="{67391930-10E9-4180-8C71-C196ABFEEAF5}" type="presParOf" srcId="{E6D36521-8407-4671-B990-CDE880F27804}" destId="{BAAA650D-F56B-4CBF-9BDB-7961E75AF275}" srcOrd="1" destOrd="0" presId="urn:microsoft.com/office/officeart/2005/8/layout/hProcess9"/>
    <dgm:cxn modelId="{F28839C5-7C38-489C-9C86-85F7ABBD24E0}" type="presParOf" srcId="{BAAA650D-F56B-4CBF-9BDB-7961E75AF275}" destId="{EA97C7A0-9A87-4E52-9C75-12164BAACEE1}" srcOrd="0" destOrd="0" presId="urn:microsoft.com/office/officeart/2005/8/layout/hProcess9"/>
    <dgm:cxn modelId="{67E4B075-F26F-49DC-8313-255A23BAA721}" type="presParOf" srcId="{BAAA650D-F56B-4CBF-9BDB-7961E75AF275}" destId="{255C670F-B4C8-48E8-B05E-FECD58702E70}" srcOrd="1" destOrd="0" presId="urn:microsoft.com/office/officeart/2005/8/layout/hProcess9"/>
    <dgm:cxn modelId="{ADAD5765-5ED7-4C11-8043-08CA120F82B9}" type="presParOf" srcId="{BAAA650D-F56B-4CBF-9BDB-7961E75AF275}" destId="{90717353-626D-4C53-8A02-8B696E1176D9}" srcOrd="2" destOrd="0" presId="urn:microsoft.com/office/officeart/2005/8/layout/hProcess9"/>
    <dgm:cxn modelId="{630527DD-5D95-4925-BA53-44BF29196453}" type="presParOf" srcId="{BAAA650D-F56B-4CBF-9BDB-7961E75AF275}" destId="{7278D057-0621-4BA7-8DB1-DA8BD5FED145}" srcOrd="3" destOrd="0" presId="urn:microsoft.com/office/officeart/2005/8/layout/hProcess9"/>
    <dgm:cxn modelId="{AE5E02D7-9929-4474-B96A-207E1D8C9D46}" type="presParOf" srcId="{BAAA650D-F56B-4CBF-9BDB-7961E75AF275}" destId="{9E69F4B6-D940-4E4D-89FA-580C9E7FFBBC}" srcOrd="4" destOrd="0" presId="urn:microsoft.com/office/officeart/2005/8/layout/hProcess9"/>
    <dgm:cxn modelId="{702F238E-410A-4F0F-8BFB-DB4220566EE1}" type="presParOf" srcId="{BAAA650D-F56B-4CBF-9BDB-7961E75AF275}" destId="{925241A0-9932-4ADF-B072-328B8D091A7B}" srcOrd="5" destOrd="0" presId="urn:microsoft.com/office/officeart/2005/8/layout/hProcess9"/>
    <dgm:cxn modelId="{7D990144-578E-4356-BC4F-8B838998B7EF}" type="presParOf" srcId="{BAAA650D-F56B-4CBF-9BDB-7961E75AF275}" destId="{5585A608-62AA-4CFB-97A4-31E2D1E69F02}"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3FBB921-47CA-427E-8739-7608019D8E33}" type="doc">
      <dgm:prSet loTypeId="urn:microsoft.com/office/officeart/2005/8/layout/hProcess9" loCatId="process" qsTypeId="urn:microsoft.com/office/officeart/2005/8/quickstyle/3d2" qsCatId="3D" csTypeId="urn:microsoft.com/office/officeart/2005/8/colors/accent2_2" csCatId="accent2" phldr="1"/>
      <dgm:spPr/>
      <dgm:t>
        <a:bodyPr/>
        <a:lstStyle/>
        <a:p>
          <a:endParaRPr lang="en-IN"/>
        </a:p>
      </dgm:t>
    </dgm:pt>
    <dgm:pt modelId="{47FF35B4-B9FF-4E83-8AFE-0EA0B2520F4F}">
      <dgm:prSet custT="1"/>
      <dgm:spPr/>
      <dgm:t>
        <a:bodyPr/>
        <a:lstStyle/>
        <a:p>
          <a:pPr algn="just"/>
          <a:r>
            <a:rPr lang="en-US" sz="1600" dirty="0">
              <a:latin typeface="Times New Roman" panose="02020603050405020304" pitchFamily="18" charset="0"/>
              <a:cs typeface="Times New Roman" panose="02020603050405020304" pitchFamily="18" charset="0"/>
            </a:rPr>
            <a:t>A Bridge Pattern says that just "decouple the functional abstraction from the implementation so that the two can vary independently".</a:t>
          </a:r>
          <a:endParaRPr lang="en-IN" sz="1600" dirty="0">
            <a:latin typeface="Times New Roman" panose="02020603050405020304" pitchFamily="18" charset="0"/>
            <a:cs typeface="Times New Roman" panose="02020603050405020304" pitchFamily="18" charset="0"/>
          </a:endParaRPr>
        </a:p>
      </dgm:t>
    </dgm:pt>
    <dgm:pt modelId="{EDCA3F5D-32B1-4892-81F4-A4B1FA97E4AA}" type="parTrans" cxnId="{8707C279-A9E5-40C8-A4F5-C8F6E79F62D3}">
      <dgm:prSet/>
      <dgm:spPr/>
      <dgm:t>
        <a:bodyPr/>
        <a:lstStyle/>
        <a:p>
          <a:endParaRPr lang="en-IN"/>
        </a:p>
      </dgm:t>
    </dgm:pt>
    <dgm:pt modelId="{B40F2EBF-379C-4BDA-B6A2-C60D8F89B72F}" type="sibTrans" cxnId="{8707C279-A9E5-40C8-A4F5-C8F6E79F62D3}">
      <dgm:prSet/>
      <dgm:spPr/>
      <dgm:t>
        <a:bodyPr/>
        <a:lstStyle/>
        <a:p>
          <a:endParaRPr lang="en-IN"/>
        </a:p>
      </dgm:t>
    </dgm:pt>
    <dgm:pt modelId="{9F5F970C-4F6E-4A02-8A62-8EE58A0C6EA6}">
      <dgm:prSet custT="1"/>
      <dgm:spPr/>
      <dgm:t>
        <a:bodyPr/>
        <a:lstStyle/>
        <a:p>
          <a:pPr algn="just"/>
          <a:r>
            <a:rPr lang="en-US" sz="1600" dirty="0">
              <a:latin typeface="Times New Roman" panose="02020603050405020304" pitchFamily="18" charset="0"/>
              <a:cs typeface="Times New Roman" panose="02020603050405020304" pitchFamily="18" charset="0"/>
            </a:rPr>
            <a:t>Bridge is used when we need to decouple an abstraction from its implementation so that the two can vary independently. </a:t>
          </a:r>
          <a:endParaRPr lang="en-IN" sz="1600" dirty="0">
            <a:latin typeface="Times New Roman" panose="02020603050405020304" pitchFamily="18" charset="0"/>
            <a:cs typeface="Times New Roman" panose="02020603050405020304" pitchFamily="18" charset="0"/>
          </a:endParaRPr>
        </a:p>
      </dgm:t>
    </dgm:pt>
    <dgm:pt modelId="{171A430B-A799-44AC-B294-AF3F42962836}" type="parTrans" cxnId="{B904F9D2-F75A-4044-84CD-D5954C3ADB94}">
      <dgm:prSet/>
      <dgm:spPr/>
      <dgm:t>
        <a:bodyPr/>
        <a:lstStyle/>
        <a:p>
          <a:endParaRPr lang="en-IN"/>
        </a:p>
      </dgm:t>
    </dgm:pt>
    <dgm:pt modelId="{A4BFD9B9-CC9F-4ED5-B55C-E34006D7957C}" type="sibTrans" cxnId="{B904F9D2-F75A-4044-84CD-D5954C3ADB94}">
      <dgm:prSet/>
      <dgm:spPr/>
      <dgm:t>
        <a:bodyPr/>
        <a:lstStyle/>
        <a:p>
          <a:endParaRPr lang="en-IN"/>
        </a:p>
      </dgm:t>
    </dgm:pt>
    <dgm:pt modelId="{BE3E6220-1999-4FC9-A1F5-FF07C3DFA78A}">
      <dgm:prSet custT="1"/>
      <dgm:spPr/>
      <dgm:t>
        <a:bodyPr/>
        <a:lstStyle/>
        <a:p>
          <a:pPr algn="just"/>
          <a:r>
            <a:rPr lang="en-US" sz="1600" dirty="0">
              <a:latin typeface="Times New Roman" panose="02020603050405020304" pitchFamily="18" charset="0"/>
              <a:cs typeface="Times New Roman" panose="02020603050405020304" pitchFamily="18" charset="0"/>
            </a:rPr>
            <a:t>We want to make Audio Player to play other formats as well. To attain this, we have created an adapter class Media Adapter which implements the Media Player interface and uses Advanced Media Player objects to play the required format.</a:t>
          </a:r>
          <a:endParaRPr lang="en-IN" sz="1600" dirty="0">
            <a:latin typeface="Times New Roman" panose="02020603050405020304" pitchFamily="18" charset="0"/>
            <a:cs typeface="Times New Roman" panose="02020603050405020304" pitchFamily="18" charset="0"/>
          </a:endParaRPr>
        </a:p>
      </dgm:t>
    </dgm:pt>
    <dgm:pt modelId="{9A11A221-548D-44C0-9684-FFABB3A2D018}" type="parTrans" cxnId="{D7D92FE5-45D2-4050-B3C0-8E14A98AF7C1}">
      <dgm:prSet/>
      <dgm:spPr/>
      <dgm:t>
        <a:bodyPr/>
        <a:lstStyle/>
        <a:p>
          <a:endParaRPr lang="en-IN"/>
        </a:p>
      </dgm:t>
    </dgm:pt>
    <dgm:pt modelId="{F7D50F44-C093-4699-A789-63554DADB510}" type="sibTrans" cxnId="{D7D92FE5-45D2-4050-B3C0-8E14A98AF7C1}">
      <dgm:prSet/>
      <dgm:spPr/>
      <dgm:t>
        <a:bodyPr/>
        <a:lstStyle/>
        <a:p>
          <a:endParaRPr lang="en-IN"/>
        </a:p>
      </dgm:t>
    </dgm:pt>
    <dgm:pt modelId="{F073F398-B260-42F6-991E-BB1B7D16E181}">
      <dgm:prSet custT="1"/>
      <dgm:spPr/>
      <dgm:t>
        <a:bodyPr/>
        <a:lstStyle/>
        <a:p>
          <a:pPr algn="just"/>
          <a:r>
            <a:rPr lang="en-US" sz="1600" dirty="0">
              <a:latin typeface="Times New Roman" panose="02020603050405020304" pitchFamily="18" charset="0"/>
              <a:cs typeface="Times New Roman" panose="02020603050405020304" pitchFamily="18" charset="0"/>
            </a:rPr>
            <a:t>This type of design pattern comes under structural pattern as this pattern decouples implementation class and abstract class by providing a bridge structure between them.</a:t>
          </a:r>
          <a:endParaRPr lang="en-IN" sz="1600" dirty="0">
            <a:latin typeface="Times New Roman" panose="02020603050405020304" pitchFamily="18" charset="0"/>
            <a:cs typeface="Times New Roman" panose="02020603050405020304" pitchFamily="18" charset="0"/>
          </a:endParaRPr>
        </a:p>
      </dgm:t>
    </dgm:pt>
    <dgm:pt modelId="{A685C92A-9800-4AE9-830D-7D967DE2463B}" type="parTrans" cxnId="{DF4514EB-CBBB-4476-A841-20BE2899BB80}">
      <dgm:prSet/>
      <dgm:spPr/>
      <dgm:t>
        <a:bodyPr/>
        <a:lstStyle/>
        <a:p>
          <a:endParaRPr lang="en-IN"/>
        </a:p>
      </dgm:t>
    </dgm:pt>
    <dgm:pt modelId="{C6A6806E-5230-45BF-A690-0CBDE0DA1277}" type="sibTrans" cxnId="{DF4514EB-CBBB-4476-A841-20BE2899BB80}">
      <dgm:prSet/>
      <dgm:spPr/>
      <dgm:t>
        <a:bodyPr/>
        <a:lstStyle/>
        <a:p>
          <a:endParaRPr lang="en-IN"/>
        </a:p>
      </dgm:t>
    </dgm:pt>
    <dgm:pt modelId="{E6D36521-8407-4671-B990-CDE880F27804}" type="pres">
      <dgm:prSet presAssocID="{33FBB921-47CA-427E-8739-7608019D8E33}" presName="CompostProcess" presStyleCnt="0">
        <dgm:presLayoutVars>
          <dgm:dir/>
          <dgm:resizeHandles val="exact"/>
        </dgm:presLayoutVars>
      </dgm:prSet>
      <dgm:spPr/>
    </dgm:pt>
    <dgm:pt modelId="{635C47DF-E8EB-4953-B273-D96014A80343}" type="pres">
      <dgm:prSet presAssocID="{33FBB921-47CA-427E-8739-7608019D8E33}" presName="arrow" presStyleLbl="bgShp" presStyleIdx="0" presStyleCnt="1"/>
      <dgm:spPr>
        <a:solidFill>
          <a:schemeClr val="accent2">
            <a:lumMod val="60000"/>
            <a:lumOff val="40000"/>
          </a:schemeClr>
        </a:solidFill>
      </dgm:spPr>
    </dgm:pt>
    <dgm:pt modelId="{BAAA650D-F56B-4CBF-9BDB-7961E75AF275}" type="pres">
      <dgm:prSet presAssocID="{33FBB921-47CA-427E-8739-7608019D8E33}" presName="linearProcess" presStyleCnt="0"/>
      <dgm:spPr/>
    </dgm:pt>
    <dgm:pt modelId="{EA97C7A0-9A87-4E52-9C75-12164BAACEE1}" type="pres">
      <dgm:prSet presAssocID="{47FF35B4-B9FF-4E83-8AFE-0EA0B2520F4F}" presName="textNode" presStyleLbl="node1" presStyleIdx="0" presStyleCnt="4" custScaleY="145902">
        <dgm:presLayoutVars>
          <dgm:bulletEnabled val="1"/>
        </dgm:presLayoutVars>
      </dgm:prSet>
      <dgm:spPr/>
    </dgm:pt>
    <dgm:pt modelId="{255C670F-B4C8-48E8-B05E-FECD58702E70}" type="pres">
      <dgm:prSet presAssocID="{B40F2EBF-379C-4BDA-B6A2-C60D8F89B72F}" presName="sibTrans" presStyleCnt="0"/>
      <dgm:spPr/>
    </dgm:pt>
    <dgm:pt modelId="{90717353-626D-4C53-8A02-8B696E1176D9}" type="pres">
      <dgm:prSet presAssocID="{9F5F970C-4F6E-4A02-8A62-8EE58A0C6EA6}" presName="textNode" presStyleLbl="node1" presStyleIdx="1" presStyleCnt="4" custScaleY="145902">
        <dgm:presLayoutVars>
          <dgm:bulletEnabled val="1"/>
        </dgm:presLayoutVars>
      </dgm:prSet>
      <dgm:spPr/>
    </dgm:pt>
    <dgm:pt modelId="{7278D057-0621-4BA7-8DB1-DA8BD5FED145}" type="pres">
      <dgm:prSet presAssocID="{A4BFD9B9-CC9F-4ED5-B55C-E34006D7957C}" presName="sibTrans" presStyleCnt="0"/>
      <dgm:spPr/>
    </dgm:pt>
    <dgm:pt modelId="{9E69F4B6-D940-4E4D-89FA-580C9E7FFBBC}" type="pres">
      <dgm:prSet presAssocID="{BE3E6220-1999-4FC9-A1F5-FF07C3DFA78A}" presName="textNode" presStyleLbl="node1" presStyleIdx="2" presStyleCnt="4" custScaleY="145902">
        <dgm:presLayoutVars>
          <dgm:bulletEnabled val="1"/>
        </dgm:presLayoutVars>
      </dgm:prSet>
      <dgm:spPr/>
    </dgm:pt>
    <dgm:pt modelId="{925241A0-9932-4ADF-B072-328B8D091A7B}" type="pres">
      <dgm:prSet presAssocID="{F7D50F44-C093-4699-A789-63554DADB510}" presName="sibTrans" presStyleCnt="0"/>
      <dgm:spPr/>
    </dgm:pt>
    <dgm:pt modelId="{5585A608-62AA-4CFB-97A4-31E2D1E69F02}" type="pres">
      <dgm:prSet presAssocID="{F073F398-B260-42F6-991E-BB1B7D16E181}" presName="textNode" presStyleLbl="node1" presStyleIdx="3" presStyleCnt="4" custScaleY="145902">
        <dgm:presLayoutVars>
          <dgm:bulletEnabled val="1"/>
        </dgm:presLayoutVars>
      </dgm:prSet>
      <dgm:spPr/>
    </dgm:pt>
  </dgm:ptLst>
  <dgm:cxnLst>
    <dgm:cxn modelId="{A2253F5E-A7F2-48E2-8DBC-8A1684E69C0A}" type="presOf" srcId="{33FBB921-47CA-427E-8739-7608019D8E33}" destId="{E6D36521-8407-4671-B990-CDE880F27804}" srcOrd="0" destOrd="0" presId="urn:microsoft.com/office/officeart/2005/8/layout/hProcess9"/>
    <dgm:cxn modelId="{8707C279-A9E5-40C8-A4F5-C8F6E79F62D3}" srcId="{33FBB921-47CA-427E-8739-7608019D8E33}" destId="{47FF35B4-B9FF-4E83-8AFE-0EA0B2520F4F}" srcOrd="0" destOrd="0" parTransId="{EDCA3F5D-32B1-4892-81F4-A4B1FA97E4AA}" sibTransId="{B40F2EBF-379C-4BDA-B6A2-C60D8F89B72F}"/>
    <dgm:cxn modelId="{956DEDB7-D6B9-48A5-AC5A-FAEB4E86383F}" type="presOf" srcId="{BE3E6220-1999-4FC9-A1F5-FF07C3DFA78A}" destId="{9E69F4B6-D940-4E4D-89FA-580C9E7FFBBC}" srcOrd="0" destOrd="0" presId="urn:microsoft.com/office/officeart/2005/8/layout/hProcess9"/>
    <dgm:cxn modelId="{BA91BACE-1653-48F1-99A3-E9F01BBC2BDD}" type="presOf" srcId="{47FF35B4-B9FF-4E83-8AFE-0EA0B2520F4F}" destId="{EA97C7A0-9A87-4E52-9C75-12164BAACEE1}" srcOrd="0" destOrd="0" presId="urn:microsoft.com/office/officeart/2005/8/layout/hProcess9"/>
    <dgm:cxn modelId="{B904F9D2-F75A-4044-84CD-D5954C3ADB94}" srcId="{33FBB921-47CA-427E-8739-7608019D8E33}" destId="{9F5F970C-4F6E-4A02-8A62-8EE58A0C6EA6}" srcOrd="1" destOrd="0" parTransId="{171A430B-A799-44AC-B294-AF3F42962836}" sibTransId="{A4BFD9B9-CC9F-4ED5-B55C-E34006D7957C}"/>
    <dgm:cxn modelId="{0931EADE-0F35-47C5-A103-02834B47A0DF}" type="presOf" srcId="{F073F398-B260-42F6-991E-BB1B7D16E181}" destId="{5585A608-62AA-4CFB-97A4-31E2D1E69F02}" srcOrd="0" destOrd="0" presId="urn:microsoft.com/office/officeart/2005/8/layout/hProcess9"/>
    <dgm:cxn modelId="{D7D92FE5-45D2-4050-B3C0-8E14A98AF7C1}" srcId="{33FBB921-47CA-427E-8739-7608019D8E33}" destId="{BE3E6220-1999-4FC9-A1F5-FF07C3DFA78A}" srcOrd="2" destOrd="0" parTransId="{9A11A221-548D-44C0-9684-FFABB3A2D018}" sibTransId="{F7D50F44-C093-4699-A789-63554DADB510}"/>
    <dgm:cxn modelId="{8D9AE4E6-AF6D-40EB-BA4F-5F846A25CBE4}" type="presOf" srcId="{9F5F970C-4F6E-4A02-8A62-8EE58A0C6EA6}" destId="{90717353-626D-4C53-8A02-8B696E1176D9}" srcOrd="0" destOrd="0" presId="urn:microsoft.com/office/officeart/2005/8/layout/hProcess9"/>
    <dgm:cxn modelId="{DF4514EB-CBBB-4476-A841-20BE2899BB80}" srcId="{33FBB921-47CA-427E-8739-7608019D8E33}" destId="{F073F398-B260-42F6-991E-BB1B7D16E181}" srcOrd="3" destOrd="0" parTransId="{A685C92A-9800-4AE9-830D-7D967DE2463B}" sibTransId="{C6A6806E-5230-45BF-A690-0CBDE0DA1277}"/>
    <dgm:cxn modelId="{529BFCED-9314-45D1-A015-32C338025E55}" type="presParOf" srcId="{E6D36521-8407-4671-B990-CDE880F27804}" destId="{635C47DF-E8EB-4953-B273-D96014A80343}" srcOrd="0" destOrd="0" presId="urn:microsoft.com/office/officeart/2005/8/layout/hProcess9"/>
    <dgm:cxn modelId="{67391930-10E9-4180-8C71-C196ABFEEAF5}" type="presParOf" srcId="{E6D36521-8407-4671-B990-CDE880F27804}" destId="{BAAA650D-F56B-4CBF-9BDB-7961E75AF275}" srcOrd="1" destOrd="0" presId="urn:microsoft.com/office/officeart/2005/8/layout/hProcess9"/>
    <dgm:cxn modelId="{F28839C5-7C38-489C-9C86-85F7ABBD24E0}" type="presParOf" srcId="{BAAA650D-F56B-4CBF-9BDB-7961E75AF275}" destId="{EA97C7A0-9A87-4E52-9C75-12164BAACEE1}" srcOrd="0" destOrd="0" presId="urn:microsoft.com/office/officeart/2005/8/layout/hProcess9"/>
    <dgm:cxn modelId="{67E4B075-F26F-49DC-8313-255A23BAA721}" type="presParOf" srcId="{BAAA650D-F56B-4CBF-9BDB-7961E75AF275}" destId="{255C670F-B4C8-48E8-B05E-FECD58702E70}" srcOrd="1" destOrd="0" presId="urn:microsoft.com/office/officeart/2005/8/layout/hProcess9"/>
    <dgm:cxn modelId="{ADAD5765-5ED7-4C11-8043-08CA120F82B9}" type="presParOf" srcId="{BAAA650D-F56B-4CBF-9BDB-7961E75AF275}" destId="{90717353-626D-4C53-8A02-8B696E1176D9}" srcOrd="2" destOrd="0" presId="urn:microsoft.com/office/officeart/2005/8/layout/hProcess9"/>
    <dgm:cxn modelId="{630527DD-5D95-4925-BA53-44BF29196453}" type="presParOf" srcId="{BAAA650D-F56B-4CBF-9BDB-7961E75AF275}" destId="{7278D057-0621-4BA7-8DB1-DA8BD5FED145}" srcOrd="3" destOrd="0" presId="urn:microsoft.com/office/officeart/2005/8/layout/hProcess9"/>
    <dgm:cxn modelId="{AE5E02D7-9929-4474-B96A-207E1D8C9D46}" type="presParOf" srcId="{BAAA650D-F56B-4CBF-9BDB-7961E75AF275}" destId="{9E69F4B6-D940-4E4D-89FA-580C9E7FFBBC}" srcOrd="4" destOrd="0" presId="urn:microsoft.com/office/officeart/2005/8/layout/hProcess9"/>
    <dgm:cxn modelId="{702F238E-410A-4F0F-8BFB-DB4220566EE1}" type="presParOf" srcId="{BAAA650D-F56B-4CBF-9BDB-7961E75AF275}" destId="{925241A0-9932-4ADF-B072-328B8D091A7B}" srcOrd="5" destOrd="0" presId="urn:microsoft.com/office/officeart/2005/8/layout/hProcess9"/>
    <dgm:cxn modelId="{7D990144-578E-4356-BC4F-8B838998B7EF}" type="presParOf" srcId="{BAAA650D-F56B-4CBF-9BDB-7961E75AF275}" destId="{5585A608-62AA-4CFB-97A4-31E2D1E69F02}"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EEB735-0106-4679-8BB7-667391F9B7B6}" type="doc">
      <dgm:prSet loTypeId="urn:microsoft.com/office/officeart/2008/layout/LinedList" loCatId="list" qsTypeId="urn:microsoft.com/office/officeart/2005/8/quickstyle/simple1" qsCatId="simple" csTypeId="urn:microsoft.com/office/officeart/2005/8/colors/accent2_3" csCatId="accent2" phldr="1"/>
      <dgm:spPr/>
      <dgm:t>
        <a:bodyPr/>
        <a:lstStyle/>
        <a:p>
          <a:endParaRPr lang="en-IN"/>
        </a:p>
      </dgm:t>
    </dgm:pt>
    <dgm:pt modelId="{844DE988-E613-4243-BD07-9CCBB9BFEC22}">
      <dgm:prSet phldrT="[Text]" custT="1"/>
      <dgm:spPr/>
      <dgm:t>
        <a:bodyPr anchor="ctr"/>
        <a:lstStyle/>
        <a:p>
          <a:pPr algn="ctr">
            <a:lnSpc>
              <a:spcPct val="250000"/>
            </a:lnSpc>
          </a:pPr>
          <a:r>
            <a:rPr lang="en-US" sz="2200" b="1" dirty="0">
              <a:latin typeface="Times New Roman" panose="02020603050405020304" pitchFamily="18" charset="0"/>
              <a:cs typeface="Times New Roman" panose="02020603050405020304" pitchFamily="18" charset="0"/>
            </a:rPr>
            <a:t>DESIGN PATTERNS CAN BE USED IN:</a:t>
          </a:r>
          <a:endParaRPr lang="en-IN" sz="2200" b="1" dirty="0">
            <a:latin typeface="Times New Roman" panose="02020603050405020304" pitchFamily="18" charset="0"/>
            <a:cs typeface="Times New Roman" panose="02020603050405020304" pitchFamily="18" charset="0"/>
          </a:endParaRPr>
        </a:p>
      </dgm:t>
    </dgm:pt>
    <dgm:pt modelId="{0F818920-B3A2-4082-9372-FBEBACB15FB9}" type="parTrans" cxnId="{F4AFA204-A4FA-40AD-9377-A36F0C92540A}">
      <dgm:prSet/>
      <dgm:spPr/>
      <dgm:t>
        <a:bodyPr/>
        <a:lstStyle/>
        <a:p>
          <a:endParaRPr lang="en-IN">
            <a:latin typeface="Times New Roman" panose="02020603050405020304" pitchFamily="18" charset="0"/>
            <a:cs typeface="Times New Roman" panose="02020603050405020304" pitchFamily="18" charset="0"/>
          </a:endParaRPr>
        </a:p>
      </dgm:t>
    </dgm:pt>
    <dgm:pt modelId="{9C3F82FC-2FBD-46F4-91A7-13B7F46A144D}" type="sibTrans" cxnId="{F4AFA204-A4FA-40AD-9377-A36F0C92540A}">
      <dgm:prSet/>
      <dgm:spPr/>
      <dgm:t>
        <a:bodyPr/>
        <a:lstStyle/>
        <a:p>
          <a:endParaRPr lang="en-IN">
            <a:latin typeface="Times New Roman" panose="02020603050405020304" pitchFamily="18" charset="0"/>
            <a:cs typeface="Times New Roman" panose="02020603050405020304" pitchFamily="18" charset="0"/>
          </a:endParaRPr>
        </a:p>
      </dgm:t>
    </dgm:pt>
    <dgm:pt modelId="{366826D5-0BC6-42D7-A194-B72C89565DF7}">
      <dgm:prSet phldrT="[Text]" custT="1"/>
      <dgm:spPr/>
      <dgm:t>
        <a:bodyPr/>
        <a:lstStyle/>
        <a:p>
          <a:r>
            <a:rPr lang="en-US" sz="2200" b="0" dirty="0">
              <a:latin typeface="Times New Roman" panose="02020603050405020304" pitchFamily="18" charset="0"/>
              <a:cs typeface="Times New Roman" panose="02020603050405020304" pitchFamily="18" charset="0"/>
            </a:rPr>
            <a:t>Real time web analytics</a:t>
          </a:r>
          <a:endParaRPr lang="en-IN" sz="2200" dirty="0">
            <a:latin typeface="Times New Roman" panose="02020603050405020304" pitchFamily="18" charset="0"/>
            <a:cs typeface="Times New Roman" panose="02020603050405020304" pitchFamily="18" charset="0"/>
          </a:endParaRPr>
        </a:p>
      </dgm:t>
    </dgm:pt>
    <dgm:pt modelId="{268843C7-6486-4049-92F8-4D733E7A4AEE}" type="parTrans" cxnId="{E25716E9-1E8F-44FC-BB02-8AD57B5FEC52}">
      <dgm:prSet/>
      <dgm:spPr/>
      <dgm:t>
        <a:bodyPr/>
        <a:lstStyle/>
        <a:p>
          <a:endParaRPr lang="en-IN">
            <a:latin typeface="Times New Roman" panose="02020603050405020304" pitchFamily="18" charset="0"/>
            <a:cs typeface="Times New Roman" panose="02020603050405020304" pitchFamily="18" charset="0"/>
          </a:endParaRPr>
        </a:p>
      </dgm:t>
    </dgm:pt>
    <dgm:pt modelId="{4DB8734C-92BB-4248-9E43-D32812F36C0D}" type="sibTrans" cxnId="{E25716E9-1E8F-44FC-BB02-8AD57B5FEC52}">
      <dgm:prSet/>
      <dgm:spPr/>
      <dgm:t>
        <a:bodyPr/>
        <a:lstStyle/>
        <a:p>
          <a:endParaRPr lang="en-IN">
            <a:latin typeface="Times New Roman" panose="02020603050405020304" pitchFamily="18" charset="0"/>
            <a:cs typeface="Times New Roman" panose="02020603050405020304" pitchFamily="18" charset="0"/>
          </a:endParaRPr>
        </a:p>
      </dgm:t>
    </dgm:pt>
    <dgm:pt modelId="{6A56825B-A37A-49E5-8B45-1E833733877D}">
      <dgm:prSet phldrT="[Text]" custT="1"/>
      <dgm:spPr/>
      <dgm:t>
        <a:bodyPr/>
        <a:lstStyle/>
        <a:p>
          <a:r>
            <a:rPr lang="en-US" sz="2200" b="0">
              <a:latin typeface="Times New Roman" panose="02020603050405020304" pitchFamily="18" charset="0"/>
              <a:cs typeface="Times New Roman" panose="02020603050405020304" pitchFamily="18" charset="0"/>
            </a:rPr>
            <a:t>Digital Advertising</a:t>
          </a:r>
          <a:endParaRPr lang="en-IN" sz="2200" dirty="0">
            <a:latin typeface="Times New Roman" panose="02020603050405020304" pitchFamily="18" charset="0"/>
            <a:cs typeface="Times New Roman" panose="02020603050405020304" pitchFamily="18" charset="0"/>
          </a:endParaRPr>
        </a:p>
      </dgm:t>
    </dgm:pt>
    <dgm:pt modelId="{1D31CD51-5596-469A-90CB-E3E98D17CF2F}" type="parTrans" cxnId="{5E38ABE5-DA8B-4D4F-B0E3-A737A19C2D8A}">
      <dgm:prSet/>
      <dgm:spPr/>
      <dgm:t>
        <a:bodyPr/>
        <a:lstStyle/>
        <a:p>
          <a:endParaRPr lang="en-IN">
            <a:latin typeface="Times New Roman" panose="02020603050405020304" pitchFamily="18" charset="0"/>
            <a:cs typeface="Times New Roman" panose="02020603050405020304" pitchFamily="18" charset="0"/>
          </a:endParaRPr>
        </a:p>
      </dgm:t>
    </dgm:pt>
    <dgm:pt modelId="{11E122E4-E373-417F-8264-489FB1272CCE}" type="sibTrans" cxnId="{5E38ABE5-DA8B-4D4F-B0E3-A737A19C2D8A}">
      <dgm:prSet/>
      <dgm:spPr/>
      <dgm:t>
        <a:bodyPr/>
        <a:lstStyle/>
        <a:p>
          <a:endParaRPr lang="en-IN">
            <a:latin typeface="Times New Roman" panose="02020603050405020304" pitchFamily="18" charset="0"/>
            <a:cs typeface="Times New Roman" panose="02020603050405020304" pitchFamily="18" charset="0"/>
          </a:endParaRPr>
        </a:p>
      </dgm:t>
    </dgm:pt>
    <dgm:pt modelId="{8AB26377-BB35-4779-A2CB-07F18A959900}">
      <dgm:prSet phldrT="[Text]" custT="1"/>
      <dgm:spPr/>
      <dgm:t>
        <a:bodyPr/>
        <a:lstStyle/>
        <a:p>
          <a:r>
            <a:rPr lang="en-US" sz="2200" b="0">
              <a:latin typeface="Times New Roman" panose="02020603050405020304" pitchFamily="18" charset="0"/>
              <a:cs typeface="Times New Roman" panose="02020603050405020304" pitchFamily="18" charset="0"/>
            </a:rPr>
            <a:t>E-Commerce</a:t>
          </a:r>
          <a:endParaRPr lang="en-IN" sz="2200" dirty="0">
            <a:latin typeface="Times New Roman" panose="02020603050405020304" pitchFamily="18" charset="0"/>
            <a:cs typeface="Times New Roman" panose="02020603050405020304" pitchFamily="18" charset="0"/>
          </a:endParaRPr>
        </a:p>
      </dgm:t>
    </dgm:pt>
    <dgm:pt modelId="{4D12074D-53D8-4607-83C7-D2FAE5F55D1E}" type="parTrans" cxnId="{FAD5E80D-8C0C-4126-8EED-E44DD2AFF194}">
      <dgm:prSet/>
      <dgm:spPr/>
      <dgm:t>
        <a:bodyPr/>
        <a:lstStyle/>
        <a:p>
          <a:endParaRPr lang="en-IN">
            <a:latin typeface="Times New Roman" panose="02020603050405020304" pitchFamily="18" charset="0"/>
            <a:cs typeface="Times New Roman" panose="02020603050405020304" pitchFamily="18" charset="0"/>
          </a:endParaRPr>
        </a:p>
      </dgm:t>
    </dgm:pt>
    <dgm:pt modelId="{7368CAFB-0ECD-4884-9FC8-093A2748FE12}" type="sibTrans" cxnId="{FAD5E80D-8C0C-4126-8EED-E44DD2AFF194}">
      <dgm:prSet/>
      <dgm:spPr/>
      <dgm:t>
        <a:bodyPr/>
        <a:lstStyle/>
        <a:p>
          <a:endParaRPr lang="en-IN">
            <a:latin typeface="Times New Roman" panose="02020603050405020304" pitchFamily="18" charset="0"/>
            <a:cs typeface="Times New Roman" panose="02020603050405020304" pitchFamily="18" charset="0"/>
          </a:endParaRPr>
        </a:p>
      </dgm:t>
    </dgm:pt>
    <dgm:pt modelId="{B8F0FD42-F143-49C8-900C-959F299CE24C}">
      <dgm:prSet phldrT="[Text]" custT="1"/>
      <dgm:spPr/>
      <dgm:t>
        <a:bodyPr/>
        <a:lstStyle/>
        <a:p>
          <a:r>
            <a:rPr lang="en-US" sz="2200" b="0">
              <a:latin typeface="Times New Roman" panose="02020603050405020304" pitchFamily="18" charset="0"/>
              <a:cs typeface="Times New Roman" panose="02020603050405020304" pitchFamily="18" charset="0"/>
            </a:rPr>
            <a:t>Publishing</a:t>
          </a:r>
          <a:endParaRPr lang="en-IN" sz="2200" dirty="0">
            <a:latin typeface="Times New Roman" panose="02020603050405020304" pitchFamily="18" charset="0"/>
            <a:cs typeface="Times New Roman" panose="02020603050405020304" pitchFamily="18" charset="0"/>
          </a:endParaRPr>
        </a:p>
      </dgm:t>
    </dgm:pt>
    <dgm:pt modelId="{14F1F77E-2B3B-443E-B41E-682B621BD1F8}" type="parTrans" cxnId="{E751F16C-90CB-40C3-8F09-0ABA2E77F99F}">
      <dgm:prSet/>
      <dgm:spPr/>
      <dgm:t>
        <a:bodyPr/>
        <a:lstStyle/>
        <a:p>
          <a:endParaRPr lang="en-IN">
            <a:latin typeface="Times New Roman" panose="02020603050405020304" pitchFamily="18" charset="0"/>
            <a:cs typeface="Times New Roman" panose="02020603050405020304" pitchFamily="18" charset="0"/>
          </a:endParaRPr>
        </a:p>
      </dgm:t>
    </dgm:pt>
    <dgm:pt modelId="{FB4A4CE3-9EC3-4B4D-8F0C-7D0156AC6F95}" type="sibTrans" cxnId="{E751F16C-90CB-40C3-8F09-0ABA2E77F99F}">
      <dgm:prSet/>
      <dgm:spPr/>
      <dgm:t>
        <a:bodyPr/>
        <a:lstStyle/>
        <a:p>
          <a:endParaRPr lang="en-IN">
            <a:latin typeface="Times New Roman" panose="02020603050405020304" pitchFamily="18" charset="0"/>
            <a:cs typeface="Times New Roman" panose="02020603050405020304" pitchFamily="18" charset="0"/>
          </a:endParaRPr>
        </a:p>
      </dgm:t>
    </dgm:pt>
    <dgm:pt modelId="{00072503-F804-481B-BAEC-4A20101365CC}">
      <dgm:prSet phldrT="[Text]" custT="1"/>
      <dgm:spPr/>
      <dgm:t>
        <a:bodyPr/>
        <a:lstStyle/>
        <a:p>
          <a:r>
            <a:rPr lang="en-US" sz="2200" b="0" dirty="0">
              <a:latin typeface="Times New Roman" panose="02020603050405020304" pitchFamily="18" charset="0"/>
              <a:cs typeface="Times New Roman" panose="02020603050405020304" pitchFamily="18" charset="0"/>
            </a:rPr>
            <a:t>Massively Multiplayer Online Games</a:t>
          </a:r>
          <a:endParaRPr lang="en-IN" sz="2200" dirty="0">
            <a:latin typeface="Times New Roman" panose="02020603050405020304" pitchFamily="18" charset="0"/>
            <a:cs typeface="Times New Roman" panose="02020603050405020304" pitchFamily="18" charset="0"/>
          </a:endParaRPr>
        </a:p>
      </dgm:t>
    </dgm:pt>
    <dgm:pt modelId="{6A4734B3-58E5-4142-9FE5-739DB68D7981}" type="parTrans" cxnId="{9F8C5386-C0CD-43FD-8AF8-C40D0A5CEC83}">
      <dgm:prSet/>
      <dgm:spPr/>
      <dgm:t>
        <a:bodyPr/>
        <a:lstStyle/>
        <a:p>
          <a:endParaRPr lang="en-IN">
            <a:latin typeface="Times New Roman" panose="02020603050405020304" pitchFamily="18" charset="0"/>
            <a:cs typeface="Times New Roman" panose="02020603050405020304" pitchFamily="18" charset="0"/>
          </a:endParaRPr>
        </a:p>
      </dgm:t>
    </dgm:pt>
    <dgm:pt modelId="{D33091B4-52BE-4F4F-A936-875692980A9D}" type="sibTrans" cxnId="{9F8C5386-C0CD-43FD-8AF8-C40D0A5CEC83}">
      <dgm:prSet/>
      <dgm:spPr/>
      <dgm:t>
        <a:bodyPr/>
        <a:lstStyle/>
        <a:p>
          <a:endParaRPr lang="en-IN">
            <a:latin typeface="Times New Roman" panose="02020603050405020304" pitchFamily="18" charset="0"/>
            <a:cs typeface="Times New Roman" panose="02020603050405020304" pitchFamily="18" charset="0"/>
          </a:endParaRPr>
        </a:p>
      </dgm:t>
    </dgm:pt>
    <dgm:pt modelId="{52DEAFBB-29D2-43B6-AA48-56E194140FE1}">
      <dgm:prSet phldrT="[Text]" custT="1"/>
      <dgm:spPr/>
      <dgm:t>
        <a:bodyPr/>
        <a:lstStyle/>
        <a:p>
          <a:r>
            <a:rPr lang="en-US" sz="2200" b="0">
              <a:latin typeface="Times New Roman" panose="02020603050405020304" pitchFamily="18" charset="0"/>
              <a:cs typeface="Times New Roman" panose="02020603050405020304" pitchFamily="18" charset="0"/>
            </a:rPr>
            <a:t>Massively Multiplayer Online Games</a:t>
          </a:r>
          <a:endParaRPr lang="en-IN" sz="2200" dirty="0">
            <a:latin typeface="Times New Roman" panose="02020603050405020304" pitchFamily="18" charset="0"/>
            <a:cs typeface="Times New Roman" panose="02020603050405020304" pitchFamily="18" charset="0"/>
          </a:endParaRPr>
        </a:p>
      </dgm:t>
    </dgm:pt>
    <dgm:pt modelId="{8ED65144-67EB-4BAF-8AC3-0130DED97AAA}" type="parTrans" cxnId="{A61A06A4-3C5C-412C-B629-135D54390477}">
      <dgm:prSet/>
      <dgm:spPr/>
      <dgm:t>
        <a:bodyPr/>
        <a:lstStyle/>
        <a:p>
          <a:endParaRPr lang="en-IN">
            <a:latin typeface="Times New Roman" panose="02020603050405020304" pitchFamily="18" charset="0"/>
            <a:cs typeface="Times New Roman" panose="02020603050405020304" pitchFamily="18" charset="0"/>
          </a:endParaRPr>
        </a:p>
      </dgm:t>
    </dgm:pt>
    <dgm:pt modelId="{A3C910FA-7004-4399-88B1-A52970D4748F}" type="sibTrans" cxnId="{A61A06A4-3C5C-412C-B629-135D54390477}">
      <dgm:prSet/>
      <dgm:spPr/>
      <dgm:t>
        <a:bodyPr/>
        <a:lstStyle/>
        <a:p>
          <a:endParaRPr lang="en-IN">
            <a:latin typeface="Times New Roman" panose="02020603050405020304" pitchFamily="18" charset="0"/>
            <a:cs typeface="Times New Roman" panose="02020603050405020304" pitchFamily="18" charset="0"/>
          </a:endParaRPr>
        </a:p>
      </dgm:t>
    </dgm:pt>
    <dgm:pt modelId="{AC72E12A-1D90-45A0-A33B-936077CE0104}">
      <dgm:prSet phldrT="[Text]" custT="1"/>
      <dgm:spPr/>
      <dgm:t>
        <a:bodyPr/>
        <a:lstStyle/>
        <a:p>
          <a:r>
            <a:rPr lang="en-US" sz="2200" b="0">
              <a:latin typeface="Times New Roman" panose="02020603050405020304" pitchFamily="18" charset="0"/>
              <a:cs typeface="Times New Roman" panose="02020603050405020304" pitchFamily="18" charset="0"/>
            </a:rPr>
            <a:t>Project Management &amp; Collaboration</a:t>
          </a:r>
          <a:endParaRPr lang="en-IN" sz="2200" dirty="0">
            <a:latin typeface="Times New Roman" panose="02020603050405020304" pitchFamily="18" charset="0"/>
            <a:cs typeface="Times New Roman" panose="02020603050405020304" pitchFamily="18" charset="0"/>
          </a:endParaRPr>
        </a:p>
      </dgm:t>
    </dgm:pt>
    <dgm:pt modelId="{29D7F8C6-6AB7-40FD-94DD-C7963B9CA4B0}" type="parTrans" cxnId="{3F56A773-F169-4937-A268-6DF830586D4E}">
      <dgm:prSet/>
      <dgm:spPr/>
      <dgm:t>
        <a:bodyPr/>
        <a:lstStyle/>
        <a:p>
          <a:endParaRPr lang="en-IN">
            <a:latin typeface="Times New Roman" panose="02020603050405020304" pitchFamily="18" charset="0"/>
            <a:cs typeface="Times New Roman" panose="02020603050405020304" pitchFamily="18" charset="0"/>
          </a:endParaRPr>
        </a:p>
      </dgm:t>
    </dgm:pt>
    <dgm:pt modelId="{FDDD9501-DDA3-4D60-B6FE-D05878DCCD65}" type="sibTrans" cxnId="{3F56A773-F169-4937-A268-6DF830586D4E}">
      <dgm:prSet/>
      <dgm:spPr/>
      <dgm:t>
        <a:bodyPr/>
        <a:lstStyle/>
        <a:p>
          <a:endParaRPr lang="en-IN">
            <a:latin typeface="Times New Roman" panose="02020603050405020304" pitchFamily="18" charset="0"/>
            <a:cs typeface="Times New Roman" panose="02020603050405020304" pitchFamily="18" charset="0"/>
          </a:endParaRPr>
        </a:p>
      </dgm:t>
    </dgm:pt>
    <dgm:pt modelId="{460B7909-D55F-4D24-9A7D-0DD8A96B954B}">
      <dgm:prSet phldrT="[Text]" custT="1"/>
      <dgm:spPr/>
      <dgm:t>
        <a:bodyPr/>
        <a:lstStyle/>
        <a:p>
          <a:r>
            <a:rPr lang="en-US" sz="2200" b="0" dirty="0">
              <a:latin typeface="Times New Roman" panose="02020603050405020304" pitchFamily="18" charset="0"/>
              <a:cs typeface="Times New Roman" panose="02020603050405020304" pitchFamily="18" charset="0"/>
            </a:rPr>
            <a:t>Real time Monitoring Services</a:t>
          </a:r>
          <a:endParaRPr lang="en-IN" sz="2200" dirty="0">
            <a:latin typeface="Times New Roman" panose="02020603050405020304" pitchFamily="18" charset="0"/>
            <a:cs typeface="Times New Roman" panose="02020603050405020304" pitchFamily="18" charset="0"/>
          </a:endParaRPr>
        </a:p>
      </dgm:t>
    </dgm:pt>
    <dgm:pt modelId="{52180557-C6E9-4196-B799-2147A08A66BF}" type="parTrans" cxnId="{F5165705-88E6-4971-A787-500CE1BC3B5D}">
      <dgm:prSet/>
      <dgm:spPr/>
      <dgm:t>
        <a:bodyPr/>
        <a:lstStyle/>
        <a:p>
          <a:endParaRPr lang="en-IN">
            <a:latin typeface="Times New Roman" panose="02020603050405020304" pitchFamily="18" charset="0"/>
            <a:cs typeface="Times New Roman" panose="02020603050405020304" pitchFamily="18" charset="0"/>
          </a:endParaRPr>
        </a:p>
      </dgm:t>
    </dgm:pt>
    <dgm:pt modelId="{779DDCA6-1225-4FE5-A165-029056F53F52}" type="sibTrans" cxnId="{F5165705-88E6-4971-A787-500CE1BC3B5D}">
      <dgm:prSet/>
      <dgm:spPr/>
      <dgm:t>
        <a:bodyPr/>
        <a:lstStyle/>
        <a:p>
          <a:endParaRPr lang="en-IN">
            <a:latin typeface="Times New Roman" panose="02020603050405020304" pitchFamily="18" charset="0"/>
            <a:cs typeface="Times New Roman" panose="02020603050405020304" pitchFamily="18" charset="0"/>
          </a:endParaRPr>
        </a:p>
      </dgm:t>
    </dgm:pt>
    <dgm:pt modelId="{F72E460C-3006-440B-B98D-A457C9F93554}">
      <dgm:prSet phldrT="[Text]" custT="1"/>
      <dgm:spPr/>
      <dgm:t>
        <a:bodyPr/>
        <a:lstStyle/>
        <a:p>
          <a:r>
            <a:rPr lang="en-US" sz="2200" b="0">
              <a:latin typeface="Times New Roman" panose="02020603050405020304" pitchFamily="18" charset="0"/>
              <a:cs typeface="Times New Roman" panose="02020603050405020304" pitchFamily="18" charset="0"/>
            </a:rPr>
            <a:t>Live Charting and Graphing</a:t>
          </a:r>
          <a:endParaRPr lang="en-IN" sz="2200" dirty="0">
            <a:latin typeface="Times New Roman" panose="02020603050405020304" pitchFamily="18" charset="0"/>
            <a:cs typeface="Times New Roman" panose="02020603050405020304" pitchFamily="18" charset="0"/>
          </a:endParaRPr>
        </a:p>
      </dgm:t>
    </dgm:pt>
    <dgm:pt modelId="{D0A91DC2-A887-4D7A-BD1D-93DACF900E67}" type="parTrans" cxnId="{6D0453D8-06FC-42D6-B206-959902EA70DC}">
      <dgm:prSet/>
      <dgm:spPr/>
      <dgm:t>
        <a:bodyPr/>
        <a:lstStyle/>
        <a:p>
          <a:endParaRPr lang="en-IN">
            <a:latin typeface="Times New Roman" panose="02020603050405020304" pitchFamily="18" charset="0"/>
            <a:cs typeface="Times New Roman" panose="02020603050405020304" pitchFamily="18" charset="0"/>
          </a:endParaRPr>
        </a:p>
      </dgm:t>
    </dgm:pt>
    <dgm:pt modelId="{6F7BB6A4-827B-4E2F-AC19-9EA89D0C511C}" type="sibTrans" cxnId="{6D0453D8-06FC-42D6-B206-959902EA70DC}">
      <dgm:prSet/>
      <dgm:spPr/>
      <dgm:t>
        <a:bodyPr/>
        <a:lstStyle/>
        <a:p>
          <a:endParaRPr lang="en-IN">
            <a:latin typeface="Times New Roman" panose="02020603050405020304" pitchFamily="18" charset="0"/>
            <a:cs typeface="Times New Roman" panose="02020603050405020304" pitchFamily="18" charset="0"/>
          </a:endParaRPr>
        </a:p>
      </dgm:t>
    </dgm:pt>
    <dgm:pt modelId="{2233C7BA-3FD3-402E-8425-F6E6BFACFCD8}">
      <dgm:prSet phldrT="[Text]" custT="1"/>
      <dgm:spPr/>
      <dgm:t>
        <a:bodyPr/>
        <a:lstStyle/>
        <a:p>
          <a:r>
            <a:rPr lang="en-US" sz="2200" b="0">
              <a:latin typeface="Times New Roman" panose="02020603050405020304" pitchFamily="18" charset="0"/>
              <a:cs typeface="Times New Roman" panose="02020603050405020304" pitchFamily="18" charset="0"/>
            </a:rPr>
            <a:t>Live Charting and Graphing</a:t>
          </a:r>
          <a:endParaRPr lang="en-US" sz="2200" b="0" dirty="0">
            <a:latin typeface="Times New Roman" panose="02020603050405020304" pitchFamily="18" charset="0"/>
            <a:cs typeface="Times New Roman" panose="02020603050405020304" pitchFamily="18" charset="0"/>
          </a:endParaRPr>
        </a:p>
      </dgm:t>
    </dgm:pt>
    <dgm:pt modelId="{580F2104-F109-46A3-A5F5-1CA6A4CD09F4}" type="parTrans" cxnId="{4BED56E7-4FB1-4706-AB84-C6F935E272A9}">
      <dgm:prSet/>
      <dgm:spPr/>
      <dgm:t>
        <a:bodyPr/>
        <a:lstStyle/>
        <a:p>
          <a:endParaRPr lang="en-IN">
            <a:latin typeface="Times New Roman" panose="02020603050405020304" pitchFamily="18" charset="0"/>
            <a:cs typeface="Times New Roman" panose="02020603050405020304" pitchFamily="18" charset="0"/>
          </a:endParaRPr>
        </a:p>
      </dgm:t>
    </dgm:pt>
    <dgm:pt modelId="{006521A9-B680-48CE-A62D-67B68274AB25}" type="sibTrans" cxnId="{4BED56E7-4FB1-4706-AB84-C6F935E272A9}">
      <dgm:prSet/>
      <dgm:spPr/>
      <dgm:t>
        <a:bodyPr/>
        <a:lstStyle/>
        <a:p>
          <a:endParaRPr lang="en-IN">
            <a:latin typeface="Times New Roman" panose="02020603050405020304" pitchFamily="18" charset="0"/>
            <a:cs typeface="Times New Roman" panose="02020603050405020304" pitchFamily="18" charset="0"/>
          </a:endParaRPr>
        </a:p>
      </dgm:t>
    </dgm:pt>
    <dgm:pt modelId="{B366A78A-6185-4605-AF7B-39218DEC849E}" type="pres">
      <dgm:prSet presAssocID="{57EEB735-0106-4679-8BB7-667391F9B7B6}" presName="vert0" presStyleCnt="0">
        <dgm:presLayoutVars>
          <dgm:dir/>
          <dgm:animOne val="branch"/>
          <dgm:animLvl val="lvl"/>
        </dgm:presLayoutVars>
      </dgm:prSet>
      <dgm:spPr/>
    </dgm:pt>
    <dgm:pt modelId="{43A55844-F826-42E8-90F2-9D0AE27250FD}" type="pres">
      <dgm:prSet presAssocID="{844DE988-E613-4243-BD07-9CCBB9BFEC22}" presName="thickLine" presStyleLbl="alignNode1" presStyleIdx="0" presStyleCnt="1"/>
      <dgm:spPr/>
    </dgm:pt>
    <dgm:pt modelId="{B1463C56-FC7C-4E94-8C2C-6C2CD586177F}" type="pres">
      <dgm:prSet presAssocID="{844DE988-E613-4243-BD07-9CCBB9BFEC22}" presName="horz1" presStyleCnt="0"/>
      <dgm:spPr/>
    </dgm:pt>
    <dgm:pt modelId="{0961B24C-494E-4247-9283-338EEA241C5D}" type="pres">
      <dgm:prSet presAssocID="{844DE988-E613-4243-BD07-9CCBB9BFEC22}" presName="tx1" presStyleLbl="revTx" presStyleIdx="0" presStyleCnt="11"/>
      <dgm:spPr/>
    </dgm:pt>
    <dgm:pt modelId="{5000E4C0-0AF9-4567-8B95-B9A308C2D201}" type="pres">
      <dgm:prSet presAssocID="{844DE988-E613-4243-BD07-9CCBB9BFEC22}" presName="vert1" presStyleCnt="0"/>
      <dgm:spPr/>
    </dgm:pt>
    <dgm:pt modelId="{0CD69FDC-9E97-45B1-BFFD-FF8F9CBF2153}" type="pres">
      <dgm:prSet presAssocID="{366826D5-0BC6-42D7-A194-B72C89565DF7}" presName="vertSpace2a" presStyleCnt="0"/>
      <dgm:spPr/>
    </dgm:pt>
    <dgm:pt modelId="{F4AB8447-F153-43A5-B61E-4BF7675D8CDF}" type="pres">
      <dgm:prSet presAssocID="{366826D5-0BC6-42D7-A194-B72C89565DF7}" presName="horz2" presStyleCnt="0"/>
      <dgm:spPr/>
    </dgm:pt>
    <dgm:pt modelId="{AD7CBD27-8EA0-4AFE-8FD3-12848EE0A9B7}" type="pres">
      <dgm:prSet presAssocID="{366826D5-0BC6-42D7-A194-B72C89565DF7}" presName="horzSpace2" presStyleCnt="0"/>
      <dgm:spPr/>
    </dgm:pt>
    <dgm:pt modelId="{B9B605DE-5D83-47D2-B72B-DF8CFC731343}" type="pres">
      <dgm:prSet presAssocID="{366826D5-0BC6-42D7-A194-B72C89565DF7}" presName="tx2" presStyleLbl="revTx" presStyleIdx="1" presStyleCnt="11"/>
      <dgm:spPr/>
    </dgm:pt>
    <dgm:pt modelId="{4F9872C3-A6D3-4C41-B836-689E58E5577E}" type="pres">
      <dgm:prSet presAssocID="{366826D5-0BC6-42D7-A194-B72C89565DF7}" presName="vert2" presStyleCnt="0"/>
      <dgm:spPr/>
    </dgm:pt>
    <dgm:pt modelId="{05FE5854-C76E-4EEA-8FB4-747CDA123D55}" type="pres">
      <dgm:prSet presAssocID="{366826D5-0BC6-42D7-A194-B72C89565DF7}" presName="thinLine2b" presStyleLbl="callout" presStyleIdx="0" presStyleCnt="10"/>
      <dgm:spPr/>
    </dgm:pt>
    <dgm:pt modelId="{240F6DA0-B90C-47C3-A441-D69BD98CCB54}" type="pres">
      <dgm:prSet presAssocID="{366826D5-0BC6-42D7-A194-B72C89565DF7}" presName="vertSpace2b" presStyleCnt="0"/>
      <dgm:spPr/>
    </dgm:pt>
    <dgm:pt modelId="{8D36303C-53EE-4819-82CB-59E79F6FD29F}" type="pres">
      <dgm:prSet presAssocID="{6A56825B-A37A-49E5-8B45-1E833733877D}" presName="horz2" presStyleCnt="0"/>
      <dgm:spPr/>
    </dgm:pt>
    <dgm:pt modelId="{5EA3CC7C-A3CE-408A-9E91-E5D2E3F807AD}" type="pres">
      <dgm:prSet presAssocID="{6A56825B-A37A-49E5-8B45-1E833733877D}" presName="horzSpace2" presStyleCnt="0"/>
      <dgm:spPr/>
    </dgm:pt>
    <dgm:pt modelId="{D7785F84-4BD1-45A7-B6FA-4C412B5B62F8}" type="pres">
      <dgm:prSet presAssocID="{6A56825B-A37A-49E5-8B45-1E833733877D}" presName="tx2" presStyleLbl="revTx" presStyleIdx="2" presStyleCnt="11"/>
      <dgm:spPr/>
    </dgm:pt>
    <dgm:pt modelId="{6093BEE1-13DD-4331-8ED6-5B45D7D43A1C}" type="pres">
      <dgm:prSet presAssocID="{6A56825B-A37A-49E5-8B45-1E833733877D}" presName="vert2" presStyleCnt="0"/>
      <dgm:spPr/>
    </dgm:pt>
    <dgm:pt modelId="{B87E955B-15F1-4B17-9651-3289E180C50F}" type="pres">
      <dgm:prSet presAssocID="{6A56825B-A37A-49E5-8B45-1E833733877D}" presName="thinLine2b" presStyleLbl="callout" presStyleIdx="1" presStyleCnt="10"/>
      <dgm:spPr/>
    </dgm:pt>
    <dgm:pt modelId="{8645EE04-2502-48C0-9DAA-D632C603F1EE}" type="pres">
      <dgm:prSet presAssocID="{6A56825B-A37A-49E5-8B45-1E833733877D}" presName="vertSpace2b" presStyleCnt="0"/>
      <dgm:spPr/>
    </dgm:pt>
    <dgm:pt modelId="{EB986C52-8CB1-408C-BBC8-F791AA95158D}" type="pres">
      <dgm:prSet presAssocID="{8AB26377-BB35-4779-A2CB-07F18A959900}" presName="horz2" presStyleCnt="0"/>
      <dgm:spPr/>
    </dgm:pt>
    <dgm:pt modelId="{474B5117-9A21-40F1-8139-904A97377198}" type="pres">
      <dgm:prSet presAssocID="{8AB26377-BB35-4779-A2CB-07F18A959900}" presName="horzSpace2" presStyleCnt="0"/>
      <dgm:spPr/>
    </dgm:pt>
    <dgm:pt modelId="{15F3FE2A-A55C-43B8-B587-B09D8921D38D}" type="pres">
      <dgm:prSet presAssocID="{8AB26377-BB35-4779-A2CB-07F18A959900}" presName="tx2" presStyleLbl="revTx" presStyleIdx="3" presStyleCnt="11"/>
      <dgm:spPr/>
    </dgm:pt>
    <dgm:pt modelId="{C4AF4E6D-1CB4-48B4-AD7E-A539C07EB3EC}" type="pres">
      <dgm:prSet presAssocID="{8AB26377-BB35-4779-A2CB-07F18A959900}" presName="vert2" presStyleCnt="0"/>
      <dgm:spPr/>
    </dgm:pt>
    <dgm:pt modelId="{181FD00D-C549-4062-887F-1DB3AFE9F618}" type="pres">
      <dgm:prSet presAssocID="{8AB26377-BB35-4779-A2CB-07F18A959900}" presName="thinLine2b" presStyleLbl="callout" presStyleIdx="2" presStyleCnt="10"/>
      <dgm:spPr/>
    </dgm:pt>
    <dgm:pt modelId="{E96720B4-2FF8-46F1-8FC3-6763C1436356}" type="pres">
      <dgm:prSet presAssocID="{8AB26377-BB35-4779-A2CB-07F18A959900}" presName="vertSpace2b" presStyleCnt="0"/>
      <dgm:spPr/>
    </dgm:pt>
    <dgm:pt modelId="{8F010B86-1163-4779-8400-16F83DD90A4A}" type="pres">
      <dgm:prSet presAssocID="{B8F0FD42-F143-49C8-900C-959F299CE24C}" presName="horz2" presStyleCnt="0"/>
      <dgm:spPr/>
    </dgm:pt>
    <dgm:pt modelId="{CE0D7013-1CB6-4E02-81C3-A0D4B6A6FB58}" type="pres">
      <dgm:prSet presAssocID="{B8F0FD42-F143-49C8-900C-959F299CE24C}" presName="horzSpace2" presStyleCnt="0"/>
      <dgm:spPr/>
    </dgm:pt>
    <dgm:pt modelId="{53272A30-E0EF-4BC4-8758-68AD3A52FFC3}" type="pres">
      <dgm:prSet presAssocID="{B8F0FD42-F143-49C8-900C-959F299CE24C}" presName="tx2" presStyleLbl="revTx" presStyleIdx="4" presStyleCnt="11"/>
      <dgm:spPr/>
    </dgm:pt>
    <dgm:pt modelId="{45D45A5E-800D-46D1-84B8-1E1ECC453EAF}" type="pres">
      <dgm:prSet presAssocID="{B8F0FD42-F143-49C8-900C-959F299CE24C}" presName="vert2" presStyleCnt="0"/>
      <dgm:spPr/>
    </dgm:pt>
    <dgm:pt modelId="{F9CDB4A8-2D0C-4383-ADAC-FD2C14B79E6E}" type="pres">
      <dgm:prSet presAssocID="{B8F0FD42-F143-49C8-900C-959F299CE24C}" presName="thinLine2b" presStyleLbl="callout" presStyleIdx="3" presStyleCnt="10"/>
      <dgm:spPr/>
    </dgm:pt>
    <dgm:pt modelId="{9D0D6980-D8AE-42F5-9D0B-39A658A47D18}" type="pres">
      <dgm:prSet presAssocID="{B8F0FD42-F143-49C8-900C-959F299CE24C}" presName="vertSpace2b" presStyleCnt="0"/>
      <dgm:spPr/>
    </dgm:pt>
    <dgm:pt modelId="{121F653C-8278-4F2D-807E-D44AB5316345}" type="pres">
      <dgm:prSet presAssocID="{00072503-F804-481B-BAEC-4A20101365CC}" presName="horz2" presStyleCnt="0"/>
      <dgm:spPr/>
    </dgm:pt>
    <dgm:pt modelId="{999EC251-91EF-4E6B-B676-05AD745C3396}" type="pres">
      <dgm:prSet presAssocID="{00072503-F804-481B-BAEC-4A20101365CC}" presName="horzSpace2" presStyleCnt="0"/>
      <dgm:spPr/>
    </dgm:pt>
    <dgm:pt modelId="{664BB18C-18C4-44AF-8A30-B1AC024B68EB}" type="pres">
      <dgm:prSet presAssocID="{00072503-F804-481B-BAEC-4A20101365CC}" presName="tx2" presStyleLbl="revTx" presStyleIdx="5" presStyleCnt="11"/>
      <dgm:spPr/>
    </dgm:pt>
    <dgm:pt modelId="{02973664-F9DE-49DD-B830-4F15284F9504}" type="pres">
      <dgm:prSet presAssocID="{00072503-F804-481B-BAEC-4A20101365CC}" presName="vert2" presStyleCnt="0"/>
      <dgm:spPr/>
    </dgm:pt>
    <dgm:pt modelId="{DECCCDF9-1D81-4D38-85D6-A5D79CCD3F12}" type="pres">
      <dgm:prSet presAssocID="{00072503-F804-481B-BAEC-4A20101365CC}" presName="thinLine2b" presStyleLbl="callout" presStyleIdx="4" presStyleCnt="10"/>
      <dgm:spPr/>
    </dgm:pt>
    <dgm:pt modelId="{5C72D87C-5AE8-4877-B58D-9A5BFB89C75C}" type="pres">
      <dgm:prSet presAssocID="{00072503-F804-481B-BAEC-4A20101365CC}" presName="vertSpace2b" presStyleCnt="0"/>
      <dgm:spPr/>
    </dgm:pt>
    <dgm:pt modelId="{38D27283-5DCF-40DD-8D3E-BEFC256E38CA}" type="pres">
      <dgm:prSet presAssocID="{52DEAFBB-29D2-43B6-AA48-56E194140FE1}" presName="horz2" presStyleCnt="0"/>
      <dgm:spPr/>
    </dgm:pt>
    <dgm:pt modelId="{FA1E002D-8EF1-4A56-B615-811E17A85DE8}" type="pres">
      <dgm:prSet presAssocID="{52DEAFBB-29D2-43B6-AA48-56E194140FE1}" presName="horzSpace2" presStyleCnt="0"/>
      <dgm:spPr/>
    </dgm:pt>
    <dgm:pt modelId="{E67041A1-E15F-497E-9B2A-8672F551BBFE}" type="pres">
      <dgm:prSet presAssocID="{52DEAFBB-29D2-43B6-AA48-56E194140FE1}" presName="tx2" presStyleLbl="revTx" presStyleIdx="6" presStyleCnt="11"/>
      <dgm:spPr/>
    </dgm:pt>
    <dgm:pt modelId="{365E33E6-52BC-48F4-873C-AFF93A9B7340}" type="pres">
      <dgm:prSet presAssocID="{52DEAFBB-29D2-43B6-AA48-56E194140FE1}" presName="vert2" presStyleCnt="0"/>
      <dgm:spPr/>
    </dgm:pt>
    <dgm:pt modelId="{50DE2B56-274E-40B5-A0A2-8D93094C5BBE}" type="pres">
      <dgm:prSet presAssocID="{52DEAFBB-29D2-43B6-AA48-56E194140FE1}" presName="thinLine2b" presStyleLbl="callout" presStyleIdx="5" presStyleCnt="10"/>
      <dgm:spPr/>
    </dgm:pt>
    <dgm:pt modelId="{E96847BA-8F63-4A64-A8D5-7EF27D8D7DDF}" type="pres">
      <dgm:prSet presAssocID="{52DEAFBB-29D2-43B6-AA48-56E194140FE1}" presName="vertSpace2b" presStyleCnt="0"/>
      <dgm:spPr/>
    </dgm:pt>
    <dgm:pt modelId="{EE52D406-2C3E-475F-9450-E01CC97ECB4C}" type="pres">
      <dgm:prSet presAssocID="{AC72E12A-1D90-45A0-A33B-936077CE0104}" presName="horz2" presStyleCnt="0"/>
      <dgm:spPr/>
    </dgm:pt>
    <dgm:pt modelId="{1588BE14-0F46-475B-B098-CD6B7448EE5A}" type="pres">
      <dgm:prSet presAssocID="{AC72E12A-1D90-45A0-A33B-936077CE0104}" presName="horzSpace2" presStyleCnt="0"/>
      <dgm:spPr/>
    </dgm:pt>
    <dgm:pt modelId="{0ACEC027-9DD3-4964-9EB4-00774265DE04}" type="pres">
      <dgm:prSet presAssocID="{AC72E12A-1D90-45A0-A33B-936077CE0104}" presName="tx2" presStyleLbl="revTx" presStyleIdx="7" presStyleCnt="11"/>
      <dgm:spPr/>
    </dgm:pt>
    <dgm:pt modelId="{D99EC698-1284-48FD-BC2C-793E1090C4E3}" type="pres">
      <dgm:prSet presAssocID="{AC72E12A-1D90-45A0-A33B-936077CE0104}" presName="vert2" presStyleCnt="0"/>
      <dgm:spPr/>
    </dgm:pt>
    <dgm:pt modelId="{8D99B2D9-46CA-48BB-95C3-225AADBB30B6}" type="pres">
      <dgm:prSet presAssocID="{AC72E12A-1D90-45A0-A33B-936077CE0104}" presName="thinLine2b" presStyleLbl="callout" presStyleIdx="6" presStyleCnt="10"/>
      <dgm:spPr/>
    </dgm:pt>
    <dgm:pt modelId="{B253F8BB-4249-448F-8942-76EBA0C9C8F6}" type="pres">
      <dgm:prSet presAssocID="{AC72E12A-1D90-45A0-A33B-936077CE0104}" presName="vertSpace2b" presStyleCnt="0"/>
      <dgm:spPr/>
    </dgm:pt>
    <dgm:pt modelId="{94ECCAF7-EA66-4A5B-B960-839A4872E914}" type="pres">
      <dgm:prSet presAssocID="{460B7909-D55F-4D24-9A7D-0DD8A96B954B}" presName="horz2" presStyleCnt="0"/>
      <dgm:spPr/>
    </dgm:pt>
    <dgm:pt modelId="{DD0ED413-FD69-4009-9415-DC3FF9EBFC63}" type="pres">
      <dgm:prSet presAssocID="{460B7909-D55F-4D24-9A7D-0DD8A96B954B}" presName="horzSpace2" presStyleCnt="0"/>
      <dgm:spPr/>
    </dgm:pt>
    <dgm:pt modelId="{D544F59B-9858-40E1-9663-E6192AE1CF90}" type="pres">
      <dgm:prSet presAssocID="{460B7909-D55F-4D24-9A7D-0DD8A96B954B}" presName="tx2" presStyleLbl="revTx" presStyleIdx="8" presStyleCnt="11"/>
      <dgm:spPr/>
    </dgm:pt>
    <dgm:pt modelId="{0B0512D5-F2C1-4A3C-B0E3-4CADAEFEA6A9}" type="pres">
      <dgm:prSet presAssocID="{460B7909-D55F-4D24-9A7D-0DD8A96B954B}" presName="vert2" presStyleCnt="0"/>
      <dgm:spPr/>
    </dgm:pt>
    <dgm:pt modelId="{7A71E3AC-3315-41B5-BD43-E0B5FC3FF944}" type="pres">
      <dgm:prSet presAssocID="{460B7909-D55F-4D24-9A7D-0DD8A96B954B}" presName="thinLine2b" presStyleLbl="callout" presStyleIdx="7" presStyleCnt="10"/>
      <dgm:spPr/>
    </dgm:pt>
    <dgm:pt modelId="{659BD919-0A93-4A76-9738-0599AF2F4C26}" type="pres">
      <dgm:prSet presAssocID="{460B7909-D55F-4D24-9A7D-0DD8A96B954B}" presName="vertSpace2b" presStyleCnt="0"/>
      <dgm:spPr/>
    </dgm:pt>
    <dgm:pt modelId="{81D800E4-7BDF-45A6-9E67-30F5E006A694}" type="pres">
      <dgm:prSet presAssocID="{F72E460C-3006-440B-B98D-A457C9F93554}" presName="horz2" presStyleCnt="0"/>
      <dgm:spPr/>
    </dgm:pt>
    <dgm:pt modelId="{7BDAC19A-4D2F-4887-B4C7-F0CE779FD4EF}" type="pres">
      <dgm:prSet presAssocID="{F72E460C-3006-440B-B98D-A457C9F93554}" presName="horzSpace2" presStyleCnt="0"/>
      <dgm:spPr/>
    </dgm:pt>
    <dgm:pt modelId="{CA43A6CE-CC0A-4D8B-B350-08A17419A9DC}" type="pres">
      <dgm:prSet presAssocID="{F72E460C-3006-440B-B98D-A457C9F93554}" presName="tx2" presStyleLbl="revTx" presStyleIdx="9" presStyleCnt="11"/>
      <dgm:spPr/>
    </dgm:pt>
    <dgm:pt modelId="{942BD273-F3C8-450E-8C64-CABB12C06C1F}" type="pres">
      <dgm:prSet presAssocID="{F72E460C-3006-440B-B98D-A457C9F93554}" presName="vert2" presStyleCnt="0"/>
      <dgm:spPr/>
    </dgm:pt>
    <dgm:pt modelId="{007D675A-0CFB-4650-87FA-CCAF6F6A1EB4}" type="pres">
      <dgm:prSet presAssocID="{F72E460C-3006-440B-B98D-A457C9F93554}" presName="thinLine2b" presStyleLbl="callout" presStyleIdx="8" presStyleCnt="10"/>
      <dgm:spPr/>
    </dgm:pt>
    <dgm:pt modelId="{45159D0D-D576-453D-A946-C68BA16A924E}" type="pres">
      <dgm:prSet presAssocID="{F72E460C-3006-440B-B98D-A457C9F93554}" presName="vertSpace2b" presStyleCnt="0"/>
      <dgm:spPr/>
    </dgm:pt>
    <dgm:pt modelId="{F56EA7B7-8AE6-4AC0-9B90-3710E9F9F477}" type="pres">
      <dgm:prSet presAssocID="{2233C7BA-3FD3-402E-8425-F6E6BFACFCD8}" presName="horz2" presStyleCnt="0"/>
      <dgm:spPr/>
    </dgm:pt>
    <dgm:pt modelId="{C3E3A5FD-28CA-463F-9C45-294B6E92EFA5}" type="pres">
      <dgm:prSet presAssocID="{2233C7BA-3FD3-402E-8425-F6E6BFACFCD8}" presName="horzSpace2" presStyleCnt="0"/>
      <dgm:spPr/>
    </dgm:pt>
    <dgm:pt modelId="{7656209E-2F07-4E28-AEAC-7C265924A45F}" type="pres">
      <dgm:prSet presAssocID="{2233C7BA-3FD3-402E-8425-F6E6BFACFCD8}" presName="tx2" presStyleLbl="revTx" presStyleIdx="10" presStyleCnt="11"/>
      <dgm:spPr/>
    </dgm:pt>
    <dgm:pt modelId="{F3B94196-863D-41F3-A2A0-7B5F99981648}" type="pres">
      <dgm:prSet presAssocID="{2233C7BA-3FD3-402E-8425-F6E6BFACFCD8}" presName="vert2" presStyleCnt="0"/>
      <dgm:spPr/>
    </dgm:pt>
    <dgm:pt modelId="{972F3D65-87C2-4A7A-9F4A-3B0361C1CB81}" type="pres">
      <dgm:prSet presAssocID="{2233C7BA-3FD3-402E-8425-F6E6BFACFCD8}" presName="thinLine2b" presStyleLbl="callout" presStyleIdx="9" presStyleCnt="10"/>
      <dgm:spPr/>
    </dgm:pt>
    <dgm:pt modelId="{40C6F6D8-653A-4FB5-A84E-A1521D899A78}" type="pres">
      <dgm:prSet presAssocID="{2233C7BA-3FD3-402E-8425-F6E6BFACFCD8}" presName="vertSpace2b" presStyleCnt="0"/>
      <dgm:spPr/>
    </dgm:pt>
  </dgm:ptLst>
  <dgm:cxnLst>
    <dgm:cxn modelId="{F4AFA204-A4FA-40AD-9377-A36F0C92540A}" srcId="{57EEB735-0106-4679-8BB7-667391F9B7B6}" destId="{844DE988-E613-4243-BD07-9CCBB9BFEC22}" srcOrd="0" destOrd="0" parTransId="{0F818920-B3A2-4082-9372-FBEBACB15FB9}" sibTransId="{9C3F82FC-2FBD-46F4-91A7-13B7F46A144D}"/>
    <dgm:cxn modelId="{F5165705-88E6-4971-A787-500CE1BC3B5D}" srcId="{844DE988-E613-4243-BD07-9CCBB9BFEC22}" destId="{460B7909-D55F-4D24-9A7D-0DD8A96B954B}" srcOrd="7" destOrd="0" parTransId="{52180557-C6E9-4196-B799-2147A08A66BF}" sibTransId="{779DDCA6-1225-4FE5-A165-029056F53F52}"/>
    <dgm:cxn modelId="{FAD5E80D-8C0C-4126-8EED-E44DD2AFF194}" srcId="{844DE988-E613-4243-BD07-9CCBB9BFEC22}" destId="{8AB26377-BB35-4779-A2CB-07F18A959900}" srcOrd="2" destOrd="0" parTransId="{4D12074D-53D8-4607-83C7-D2FAE5F55D1E}" sibTransId="{7368CAFB-0ECD-4884-9FC8-093A2748FE12}"/>
    <dgm:cxn modelId="{2E326E31-B17B-4F0B-AD84-E0A0C4096C15}" type="presOf" srcId="{460B7909-D55F-4D24-9A7D-0DD8A96B954B}" destId="{D544F59B-9858-40E1-9663-E6192AE1CF90}" srcOrd="0" destOrd="0" presId="urn:microsoft.com/office/officeart/2008/layout/LinedList"/>
    <dgm:cxn modelId="{C91E815D-FFCF-46F8-BD9B-16771D7C3058}" type="presOf" srcId="{57EEB735-0106-4679-8BB7-667391F9B7B6}" destId="{B366A78A-6185-4605-AF7B-39218DEC849E}" srcOrd="0" destOrd="0" presId="urn:microsoft.com/office/officeart/2008/layout/LinedList"/>
    <dgm:cxn modelId="{12DD2960-02A2-4249-BDB0-697EE38D9AC2}" type="presOf" srcId="{00072503-F804-481B-BAEC-4A20101365CC}" destId="{664BB18C-18C4-44AF-8A30-B1AC024B68EB}" srcOrd="0" destOrd="0" presId="urn:microsoft.com/office/officeart/2008/layout/LinedList"/>
    <dgm:cxn modelId="{E751F16C-90CB-40C3-8F09-0ABA2E77F99F}" srcId="{844DE988-E613-4243-BD07-9CCBB9BFEC22}" destId="{B8F0FD42-F143-49C8-900C-959F299CE24C}" srcOrd="3" destOrd="0" parTransId="{14F1F77E-2B3B-443E-B41E-682B621BD1F8}" sibTransId="{FB4A4CE3-9EC3-4B4D-8F0C-7D0156AC6F95}"/>
    <dgm:cxn modelId="{3F56A773-F169-4937-A268-6DF830586D4E}" srcId="{844DE988-E613-4243-BD07-9CCBB9BFEC22}" destId="{AC72E12A-1D90-45A0-A33B-936077CE0104}" srcOrd="6" destOrd="0" parTransId="{29D7F8C6-6AB7-40FD-94DD-C7963B9CA4B0}" sibTransId="{FDDD9501-DDA3-4D60-B6FE-D05878DCCD65}"/>
    <dgm:cxn modelId="{04649E56-BB00-4C92-8751-790A5C96EE86}" type="presOf" srcId="{B8F0FD42-F143-49C8-900C-959F299CE24C}" destId="{53272A30-E0EF-4BC4-8758-68AD3A52FFC3}" srcOrd="0" destOrd="0" presId="urn:microsoft.com/office/officeart/2008/layout/LinedList"/>
    <dgm:cxn modelId="{9F8C5386-C0CD-43FD-8AF8-C40D0A5CEC83}" srcId="{844DE988-E613-4243-BD07-9CCBB9BFEC22}" destId="{00072503-F804-481B-BAEC-4A20101365CC}" srcOrd="4" destOrd="0" parTransId="{6A4734B3-58E5-4142-9FE5-739DB68D7981}" sibTransId="{D33091B4-52BE-4F4F-A936-875692980A9D}"/>
    <dgm:cxn modelId="{EBC9A48C-82F5-4B47-818A-9B37474E30C8}" type="presOf" srcId="{8AB26377-BB35-4779-A2CB-07F18A959900}" destId="{15F3FE2A-A55C-43B8-B587-B09D8921D38D}" srcOrd="0" destOrd="0" presId="urn:microsoft.com/office/officeart/2008/layout/LinedList"/>
    <dgm:cxn modelId="{E973E39D-A5D5-4414-B4A1-76324AB7AC0B}" type="presOf" srcId="{52DEAFBB-29D2-43B6-AA48-56E194140FE1}" destId="{E67041A1-E15F-497E-9B2A-8672F551BBFE}" srcOrd="0" destOrd="0" presId="urn:microsoft.com/office/officeart/2008/layout/LinedList"/>
    <dgm:cxn modelId="{9B23849E-5D46-4075-AB17-FD9AEA440FC9}" type="presOf" srcId="{2233C7BA-3FD3-402E-8425-F6E6BFACFCD8}" destId="{7656209E-2F07-4E28-AEAC-7C265924A45F}" srcOrd="0" destOrd="0" presId="urn:microsoft.com/office/officeart/2008/layout/LinedList"/>
    <dgm:cxn modelId="{A61A06A4-3C5C-412C-B629-135D54390477}" srcId="{844DE988-E613-4243-BD07-9CCBB9BFEC22}" destId="{52DEAFBB-29D2-43B6-AA48-56E194140FE1}" srcOrd="5" destOrd="0" parTransId="{8ED65144-67EB-4BAF-8AC3-0130DED97AAA}" sibTransId="{A3C910FA-7004-4399-88B1-A52970D4748F}"/>
    <dgm:cxn modelId="{C268E0A8-8109-4890-91D7-23F5594BB013}" type="presOf" srcId="{AC72E12A-1D90-45A0-A33B-936077CE0104}" destId="{0ACEC027-9DD3-4964-9EB4-00774265DE04}" srcOrd="0" destOrd="0" presId="urn:microsoft.com/office/officeart/2008/layout/LinedList"/>
    <dgm:cxn modelId="{995C6BB2-4A60-4115-A1B9-0CFCA2EC0CD0}" type="presOf" srcId="{844DE988-E613-4243-BD07-9CCBB9BFEC22}" destId="{0961B24C-494E-4247-9283-338EEA241C5D}" srcOrd="0" destOrd="0" presId="urn:microsoft.com/office/officeart/2008/layout/LinedList"/>
    <dgm:cxn modelId="{4E7B90C4-02FE-4F91-88CC-C5D51F8077C9}" type="presOf" srcId="{6A56825B-A37A-49E5-8B45-1E833733877D}" destId="{D7785F84-4BD1-45A7-B6FA-4C412B5B62F8}" srcOrd="0" destOrd="0" presId="urn:microsoft.com/office/officeart/2008/layout/LinedList"/>
    <dgm:cxn modelId="{2F9C94C6-B5BB-4179-8BD8-5795BF5167F4}" type="presOf" srcId="{366826D5-0BC6-42D7-A194-B72C89565DF7}" destId="{B9B605DE-5D83-47D2-B72B-DF8CFC731343}" srcOrd="0" destOrd="0" presId="urn:microsoft.com/office/officeart/2008/layout/LinedList"/>
    <dgm:cxn modelId="{817B76D2-FAE4-4280-98D9-2A430BE53C35}" type="presOf" srcId="{F72E460C-3006-440B-B98D-A457C9F93554}" destId="{CA43A6CE-CC0A-4D8B-B350-08A17419A9DC}" srcOrd="0" destOrd="0" presId="urn:microsoft.com/office/officeart/2008/layout/LinedList"/>
    <dgm:cxn modelId="{6D0453D8-06FC-42D6-B206-959902EA70DC}" srcId="{844DE988-E613-4243-BD07-9CCBB9BFEC22}" destId="{F72E460C-3006-440B-B98D-A457C9F93554}" srcOrd="8" destOrd="0" parTransId="{D0A91DC2-A887-4D7A-BD1D-93DACF900E67}" sibTransId="{6F7BB6A4-827B-4E2F-AC19-9EA89D0C511C}"/>
    <dgm:cxn modelId="{5E38ABE5-DA8B-4D4F-B0E3-A737A19C2D8A}" srcId="{844DE988-E613-4243-BD07-9CCBB9BFEC22}" destId="{6A56825B-A37A-49E5-8B45-1E833733877D}" srcOrd="1" destOrd="0" parTransId="{1D31CD51-5596-469A-90CB-E3E98D17CF2F}" sibTransId="{11E122E4-E373-417F-8264-489FB1272CCE}"/>
    <dgm:cxn modelId="{4BED56E7-4FB1-4706-AB84-C6F935E272A9}" srcId="{844DE988-E613-4243-BD07-9CCBB9BFEC22}" destId="{2233C7BA-3FD3-402E-8425-F6E6BFACFCD8}" srcOrd="9" destOrd="0" parTransId="{580F2104-F109-46A3-A5F5-1CA6A4CD09F4}" sibTransId="{006521A9-B680-48CE-A62D-67B68274AB25}"/>
    <dgm:cxn modelId="{E25716E9-1E8F-44FC-BB02-8AD57B5FEC52}" srcId="{844DE988-E613-4243-BD07-9CCBB9BFEC22}" destId="{366826D5-0BC6-42D7-A194-B72C89565DF7}" srcOrd="0" destOrd="0" parTransId="{268843C7-6486-4049-92F8-4D733E7A4AEE}" sibTransId="{4DB8734C-92BB-4248-9E43-D32812F36C0D}"/>
    <dgm:cxn modelId="{2DCA9C8E-83E6-4642-A8B7-6D088ED19BDC}" type="presParOf" srcId="{B366A78A-6185-4605-AF7B-39218DEC849E}" destId="{43A55844-F826-42E8-90F2-9D0AE27250FD}" srcOrd="0" destOrd="0" presId="urn:microsoft.com/office/officeart/2008/layout/LinedList"/>
    <dgm:cxn modelId="{5E3780FB-FA3F-4662-8342-2C0177680393}" type="presParOf" srcId="{B366A78A-6185-4605-AF7B-39218DEC849E}" destId="{B1463C56-FC7C-4E94-8C2C-6C2CD586177F}" srcOrd="1" destOrd="0" presId="urn:microsoft.com/office/officeart/2008/layout/LinedList"/>
    <dgm:cxn modelId="{3371BEAB-157C-4AA2-AAAB-93E4292764FF}" type="presParOf" srcId="{B1463C56-FC7C-4E94-8C2C-6C2CD586177F}" destId="{0961B24C-494E-4247-9283-338EEA241C5D}" srcOrd="0" destOrd="0" presId="urn:microsoft.com/office/officeart/2008/layout/LinedList"/>
    <dgm:cxn modelId="{3C7F7016-7CBC-40DC-BF0B-C8D6CA16986B}" type="presParOf" srcId="{B1463C56-FC7C-4E94-8C2C-6C2CD586177F}" destId="{5000E4C0-0AF9-4567-8B95-B9A308C2D201}" srcOrd="1" destOrd="0" presId="urn:microsoft.com/office/officeart/2008/layout/LinedList"/>
    <dgm:cxn modelId="{EC95BADB-EA20-4C43-85B9-9D486910F24F}" type="presParOf" srcId="{5000E4C0-0AF9-4567-8B95-B9A308C2D201}" destId="{0CD69FDC-9E97-45B1-BFFD-FF8F9CBF2153}" srcOrd="0" destOrd="0" presId="urn:microsoft.com/office/officeart/2008/layout/LinedList"/>
    <dgm:cxn modelId="{CAF85233-07E6-4AC1-9D0D-7706618C57D0}" type="presParOf" srcId="{5000E4C0-0AF9-4567-8B95-B9A308C2D201}" destId="{F4AB8447-F153-43A5-B61E-4BF7675D8CDF}" srcOrd="1" destOrd="0" presId="urn:microsoft.com/office/officeart/2008/layout/LinedList"/>
    <dgm:cxn modelId="{DFF17F70-4435-4E7E-B3FA-3A13F058D216}" type="presParOf" srcId="{F4AB8447-F153-43A5-B61E-4BF7675D8CDF}" destId="{AD7CBD27-8EA0-4AFE-8FD3-12848EE0A9B7}" srcOrd="0" destOrd="0" presId="urn:microsoft.com/office/officeart/2008/layout/LinedList"/>
    <dgm:cxn modelId="{0274CA49-1719-4BC8-8E22-0D3A99A88D8F}" type="presParOf" srcId="{F4AB8447-F153-43A5-B61E-4BF7675D8CDF}" destId="{B9B605DE-5D83-47D2-B72B-DF8CFC731343}" srcOrd="1" destOrd="0" presId="urn:microsoft.com/office/officeart/2008/layout/LinedList"/>
    <dgm:cxn modelId="{B62251D9-5FB8-4A97-8793-727694E7DD59}" type="presParOf" srcId="{F4AB8447-F153-43A5-B61E-4BF7675D8CDF}" destId="{4F9872C3-A6D3-4C41-B836-689E58E5577E}" srcOrd="2" destOrd="0" presId="urn:microsoft.com/office/officeart/2008/layout/LinedList"/>
    <dgm:cxn modelId="{9F4AC545-D9FF-438C-A083-F40DBDDEED8A}" type="presParOf" srcId="{5000E4C0-0AF9-4567-8B95-B9A308C2D201}" destId="{05FE5854-C76E-4EEA-8FB4-747CDA123D55}" srcOrd="2" destOrd="0" presId="urn:microsoft.com/office/officeart/2008/layout/LinedList"/>
    <dgm:cxn modelId="{956387EC-93A0-461C-99F0-2A1B7D8BE67D}" type="presParOf" srcId="{5000E4C0-0AF9-4567-8B95-B9A308C2D201}" destId="{240F6DA0-B90C-47C3-A441-D69BD98CCB54}" srcOrd="3" destOrd="0" presId="urn:microsoft.com/office/officeart/2008/layout/LinedList"/>
    <dgm:cxn modelId="{4BDB4B93-CEAB-4A6F-B4B4-CC62E0C09E71}" type="presParOf" srcId="{5000E4C0-0AF9-4567-8B95-B9A308C2D201}" destId="{8D36303C-53EE-4819-82CB-59E79F6FD29F}" srcOrd="4" destOrd="0" presId="urn:microsoft.com/office/officeart/2008/layout/LinedList"/>
    <dgm:cxn modelId="{ACC7DD1E-1384-4355-97B4-9C75929F80A5}" type="presParOf" srcId="{8D36303C-53EE-4819-82CB-59E79F6FD29F}" destId="{5EA3CC7C-A3CE-408A-9E91-E5D2E3F807AD}" srcOrd="0" destOrd="0" presId="urn:microsoft.com/office/officeart/2008/layout/LinedList"/>
    <dgm:cxn modelId="{C0B7C5AC-5804-469E-B445-2B2D8CA95A18}" type="presParOf" srcId="{8D36303C-53EE-4819-82CB-59E79F6FD29F}" destId="{D7785F84-4BD1-45A7-B6FA-4C412B5B62F8}" srcOrd="1" destOrd="0" presId="urn:microsoft.com/office/officeart/2008/layout/LinedList"/>
    <dgm:cxn modelId="{790FFB16-121C-40B8-AE65-BD653B5C04BB}" type="presParOf" srcId="{8D36303C-53EE-4819-82CB-59E79F6FD29F}" destId="{6093BEE1-13DD-4331-8ED6-5B45D7D43A1C}" srcOrd="2" destOrd="0" presId="urn:microsoft.com/office/officeart/2008/layout/LinedList"/>
    <dgm:cxn modelId="{D0CFD020-D5F7-49A3-8F43-6FB877840D1C}" type="presParOf" srcId="{5000E4C0-0AF9-4567-8B95-B9A308C2D201}" destId="{B87E955B-15F1-4B17-9651-3289E180C50F}" srcOrd="5" destOrd="0" presId="urn:microsoft.com/office/officeart/2008/layout/LinedList"/>
    <dgm:cxn modelId="{D27986CA-4B89-4013-8A5B-2E24CCEED606}" type="presParOf" srcId="{5000E4C0-0AF9-4567-8B95-B9A308C2D201}" destId="{8645EE04-2502-48C0-9DAA-D632C603F1EE}" srcOrd="6" destOrd="0" presId="urn:microsoft.com/office/officeart/2008/layout/LinedList"/>
    <dgm:cxn modelId="{1A8F58E5-BC52-481D-B89A-1946335D6D27}" type="presParOf" srcId="{5000E4C0-0AF9-4567-8B95-B9A308C2D201}" destId="{EB986C52-8CB1-408C-BBC8-F791AA95158D}" srcOrd="7" destOrd="0" presId="urn:microsoft.com/office/officeart/2008/layout/LinedList"/>
    <dgm:cxn modelId="{870C7AEE-F19E-4958-B0A4-745705B01F9A}" type="presParOf" srcId="{EB986C52-8CB1-408C-BBC8-F791AA95158D}" destId="{474B5117-9A21-40F1-8139-904A97377198}" srcOrd="0" destOrd="0" presId="urn:microsoft.com/office/officeart/2008/layout/LinedList"/>
    <dgm:cxn modelId="{192FF425-DEFE-4A86-8DC7-36B9E090AE82}" type="presParOf" srcId="{EB986C52-8CB1-408C-BBC8-F791AA95158D}" destId="{15F3FE2A-A55C-43B8-B587-B09D8921D38D}" srcOrd="1" destOrd="0" presId="urn:microsoft.com/office/officeart/2008/layout/LinedList"/>
    <dgm:cxn modelId="{F181C888-633E-4BE9-9315-2003C9E85BA5}" type="presParOf" srcId="{EB986C52-8CB1-408C-BBC8-F791AA95158D}" destId="{C4AF4E6D-1CB4-48B4-AD7E-A539C07EB3EC}" srcOrd="2" destOrd="0" presId="urn:microsoft.com/office/officeart/2008/layout/LinedList"/>
    <dgm:cxn modelId="{BAB0811C-13A5-4431-A277-91FA16BFBAAE}" type="presParOf" srcId="{5000E4C0-0AF9-4567-8B95-B9A308C2D201}" destId="{181FD00D-C549-4062-887F-1DB3AFE9F618}" srcOrd="8" destOrd="0" presId="urn:microsoft.com/office/officeart/2008/layout/LinedList"/>
    <dgm:cxn modelId="{ABB389A1-94E6-4EC3-8CFF-5415028FEBF8}" type="presParOf" srcId="{5000E4C0-0AF9-4567-8B95-B9A308C2D201}" destId="{E96720B4-2FF8-46F1-8FC3-6763C1436356}" srcOrd="9" destOrd="0" presId="urn:microsoft.com/office/officeart/2008/layout/LinedList"/>
    <dgm:cxn modelId="{970EE79F-1FA4-47ED-B1C7-93C3D0A1908B}" type="presParOf" srcId="{5000E4C0-0AF9-4567-8B95-B9A308C2D201}" destId="{8F010B86-1163-4779-8400-16F83DD90A4A}" srcOrd="10" destOrd="0" presId="urn:microsoft.com/office/officeart/2008/layout/LinedList"/>
    <dgm:cxn modelId="{9922F229-8BC1-4185-A787-E6018F810480}" type="presParOf" srcId="{8F010B86-1163-4779-8400-16F83DD90A4A}" destId="{CE0D7013-1CB6-4E02-81C3-A0D4B6A6FB58}" srcOrd="0" destOrd="0" presId="urn:microsoft.com/office/officeart/2008/layout/LinedList"/>
    <dgm:cxn modelId="{9ADD4346-C21B-4E6A-A591-32AC1845014E}" type="presParOf" srcId="{8F010B86-1163-4779-8400-16F83DD90A4A}" destId="{53272A30-E0EF-4BC4-8758-68AD3A52FFC3}" srcOrd="1" destOrd="0" presId="urn:microsoft.com/office/officeart/2008/layout/LinedList"/>
    <dgm:cxn modelId="{4FD8FD6A-651F-4750-B9EE-C0F4C4E41C1C}" type="presParOf" srcId="{8F010B86-1163-4779-8400-16F83DD90A4A}" destId="{45D45A5E-800D-46D1-84B8-1E1ECC453EAF}" srcOrd="2" destOrd="0" presId="urn:microsoft.com/office/officeart/2008/layout/LinedList"/>
    <dgm:cxn modelId="{330EA780-FECD-4EFD-8415-015B99B71385}" type="presParOf" srcId="{5000E4C0-0AF9-4567-8B95-B9A308C2D201}" destId="{F9CDB4A8-2D0C-4383-ADAC-FD2C14B79E6E}" srcOrd="11" destOrd="0" presId="urn:microsoft.com/office/officeart/2008/layout/LinedList"/>
    <dgm:cxn modelId="{EA27E995-41EA-485C-B2F9-9F520B98F7CB}" type="presParOf" srcId="{5000E4C0-0AF9-4567-8B95-B9A308C2D201}" destId="{9D0D6980-D8AE-42F5-9D0B-39A658A47D18}" srcOrd="12" destOrd="0" presId="urn:microsoft.com/office/officeart/2008/layout/LinedList"/>
    <dgm:cxn modelId="{EA253F9E-70B5-41FA-84B6-599206A8759E}" type="presParOf" srcId="{5000E4C0-0AF9-4567-8B95-B9A308C2D201}" destId="{121F653C-8278-4F2D-807E-D44AB5316345}" srcOrd="13" destOrd="0" presId="urn:microsoft.com/office/officeart/2008/layout/LinedList"/>
    <dgm:cxn modelId="{46950877-2EEB-4B22-9C3C-C62A38D322D0}" type="presParOf" srcId="{121F653C-8278-4F2D-807E-D44AB5316345}" destId="{999EC251-91EF-4E6B-B676-05AD745C3396}" srcOrd="0" destOrd="0" presId="urn:microsoft.com/office/officeart/2008/layout/LinedList"/>
    <dgm:cxn modelId="{00079435-BFEF-4B63-AA26-4DBD82635AE6}" type="presParOf" srcId="{121F653C-8278-4F2D-807E-D44AB5316345}" destId="{664BB18C-18C4-44AF-8A30-B1AC024B68EB}" srcOrd="1" destOrd="0" presId="urn:microsoft.com/office/officeart/2008/layout/LinedList"/>
    <dgm:cxn modelId="{A98F9D0D-6888-4578-A641-FEB8C611B94E}" type="presParOf" srcId="{121F653C-8278-4F2D-807E-D44AB5316345}" destId="{02973664-F9DE-49DD-B830-4F15284F9504}" srcOrd="2" destOrd="0" presId="urn:microsoft.com/office/officeart/2008/layout/LinedList"/>
    <dgm:cxn modelId="{89BC9617-7342-41C3-9BA7-FCB245052F54}" type="presParOf" srcId="{5000E4C0-0AF9-4567-8B95-B9A308C2D201}" destId="{DECCCDF9-1D81-4D38-85D6-A5D79CCD3F12}" srcOrd="14" destOrd="0" presId="urn:microsoft.com/office/officeart/2008/layout/LinedList"/>
    <dgm:cxn modelId="{EF330DA4-0D86-4441-B6E9-66DFFE8B99A1}" type="presParOf" srcId="{5000E4C0-0AF9-4567-8B95-B9A308C2D201}" destId="{5C72D87C-5AE8-4877-B58D-9A5BFB89C75C}" srcOrd="15" destOrd="0" presId="urn:microsoft.com/office/officeart/2008/layout/LinedList"/>
    <dgm:cxn modelId="{0C578D19-EF64-4EBC-B770-ACF0C0C1C59F}" type="presParOf" srcId="{5000E4C0-0AF9-4567-8B95-B9A308C2D201}" destId="{38D27283-5DCF-40DD-8D3E-BEFC256E38CA}" srcOrd="16" destOrd="0" presId="urn:microsoft.com/office/officeart/2008/layout/LinedList"/>
    <dgm:cxn modelId="{2AC9A8D3-6C0F-4461-96C7-033A2774D7E7}" type="presParOf" srcId="{38D27283-5DCF-40DD-8D3E-BEFC256E38CA}" destId="{FA1E002D-8EF1-4A56-B615-811E17A85DE8}" srcOrd="0" destOrd="0" presId="urn:microsoft.com/office/officeart/2008/layout/LinedList"/>
    <dgm:cxn modelId="{19D5A627-1A10-44B4-A1E2-10CABF326540}" type="presParOf" srcId="{38D27283-5DCF-40DD-8D3E-BEFC256E38CA}" destId="{E67041A1-E15F-497E-9B2A-8672F551BBFE}" srcOrd="1" destOrd="0" presId="urn:microsoft.com/office/officeart/2008/layout/LinedList"/>
    <dgm:cxn modelId="{377F1C23-020E-46DB-BC7B-E1680ACA246D}" type="presParOf" srcId="{38D27283-5DCF-40DD-8D3E-BEFC256E38CA}" destId="{365E33E6-52BC-48F4-873C-AFF93A9B7340}" srcOrd="2" destOrd="0" presId="urn:microsoft.com/office/officeart/2008/layout/LinedList"/>
    <dgm:cxn modelId="{250034C8-276C-4D4F-A6D0-7EF1B265BE1D}" type="presParOf" srcId="{5000E4C0-0AF9-4567-8B95-B9A308C2D201}" destId="{50DE2B56-274E-40B5-A0A2-8D93094C5BBE}" srcOrd="17" destOrd="0" presId="urn:microsoft.com/office/officeart/2008/layout/LinedList"/>
    <dgm:cxn modelId="{29B5BB30-1151-45C6-B715-B09FBAE157C3}" type="presParOf" srcId="{5000E4C0-0AF9-4567-8B95-B9A308C2D201}" destId="{E96847BA-8F63-4A64-A8D5-7EF27D8D7DDF}" srcOrd="18" destOrd="0" presId="urn:microsoft.com/office/officeart/2008/layout/LinedList"/>
    <dgm:cxn modelId="{C45E2682-7CD1-436D-BD28-39456DA09623}" type="presParOf" srcId="{5000E4C0-0AF9-4567-8B95-B9A308C2D201}" destId="{EE52D406-2C3E-475F-9450-E01CC97ECB4C}" srcOrd="19" destOrd="0" presId="urn:microsoft.com/office/officeart/2008/layout/LinedList"/>
    <dgm:cxn modelId="{EB51EB7B-21C3-40AE-8D55-3E3E2B4C610C}" type="presParOf" srcId="{EE52D406-2C3E-475F-9450-E01CC97ECB4C}" destId="{1588BE14-0F46-475B-B098-CD6B7448EE5A}" srcOrd="0" destOrd="0" presId="urn:microsoft.com/office/officeart/2008/layout/LinedList"/>
    <dgm:cxn modelId="{18433261-A969-4847-9E94-CACBFFA0EE20}" type="presParOf" srcId="{EE52D406-2C3E-475F-9450-E01CC97ECB4C}" destId="{0ACEC027-9DD3-4964-9EB4-00774265DE04}" srcOrd="1" destOrd="0" presId="urn:microsoft.com/office/officeart/2008/layout/LinedList"/>
    <dgm:cxn modelId="{29E65E2F-6BBD-45DA-A070-FEB76F8E3EF7}" type="presParOf" srcId="{EE52D406-2C3E-475F-9450-E01CC97ECB4C}" destId="{D99EC698-1284-48FD-BC2C-793E1090C4E3}" srcOrd="2" destOrd="0" presId="urn:microsoft.com/office/officeart/2008/layout/LinedList"/>
    <dgm:cxn modelId="{C51E1A38-7ABB-4A74-A5A3-A428B67CC238}" type="presParOf" srcId="{5000E4C0-0AF9-4567-8B95-B9A308C2D201}" destId="{8D99B2D9-46CA-48BB-95C3-225AADBB30B6}" srcOrd="20" destOrd="0" presId="urn:microsoft.com/office/officeart/2008/layout/LinedList"/>
    <dgm:cxn modelId="{2F837E3F-0770-42B3-982D-31F593039D0F}" type="presParOf" srcId="{5000E4C0-0AF9-4567-8B95-B9A308C2D201}" destId="{B253F8BB-4249-448F-8942-76EBA0C9C8F6}" srcOrd="21" destOrd="0" presId="urn:microsoft.com/office/officeart/2008/layout/LinedList"/>
    <dgm:cxn modelId="{577370C6-1872-490E-8826-EFA5E9DADA26}" type="presParOf" srcId="{5000E4C0-0AF9-4567-8B95-B9A308C2D201}" destId="{94ECCAF7-EA66-4A5B-B960-839A4872E914}" srcOrd="22" destOrd="0" presId="urn:microsoft.com/office/officeart/2008/layout/LinedList"/>
    <dgm:cxn modelId="{ACB3499B-3EA5-42C3-B68D-13386F0750D0}" type="presParOf" srcId="{94ECCAF7-EA66-4A5B-B960-839A4872E914}" destId="{DD0ED413-FD69-4009-9415-DC3FF9EBFC63}" srcOrd="0" destOrd="0" presId="urn:microsoft.com/office/officeart/2008/layout/LinedList"/>
    <dgm:cxn modelId="{4D4EEC90-AE5D-45A0-B037-E57AE1F29D5C}" type="presParOf" srcId="{94ECCAF7-EA66-4A5B-B960-839A4872E914}" destId="{D544F59B-9858-40E1-9663-E6192AE1CF90}" srcOrd="1" destOrd="0" presId="urn:microsoft.com/office/officeart/2008/layout/LinedList"/>
    <dgm:cxn modelId="{941E4F55-F079-4538-90C9-4AB84AB8AC8C}" type="presParOf" srcId="{94ECCAF7-EA66-4A5B-B960-839A4872E914}" destId="{0B0512D5-F2C1-4A3C-B0E3-4CADAEFEA6A9}" srcOrd="2" destOrd="0" presId="urn:microsoft.com/office/officeart/2008/layout/LinedList"/>
    <dgm:cxn modelId="{C305ABAB-183B-4498-A9B0-41ED76E57358}" type="presParOf" srcId="{5000E4C0-0AF9-4567-8B95-B9A308C2D201}" destId="{7A71E3AC-3315-41B5-BD43-E0B5FC3FF944}" srcOrd="23" destOrd="0" presId="urn:microsoft.com/office/officeart/2008/layout/LinedList"/>
    <dgm:cxn modelId="{713E8DE6-8DC2-4395-AA26-3860A89EC337}" type="presParOf" srcId="{5000E4C0-0AF9-4567-8B95-B9A308C2D201}" destId="{659BD919-0A93-4A76-9738-0599AF2F4C26}" srcOrd="24" destOrd="0" presId="urn:microsoft.com/office/officeart/2008/layout/LinedList"/>
    <dgm:cxn modelId="{D94E40DB-5407-4531-ACE6-005C2272FAE6}" type="presParOf" srcId="{5000E4C0-0AF9-4567-8B95-B9A308C2D201}" destId="{81D800E4-7BDF-45A6-9E67-30F5E006A694}" srcOrd="25" destOrd="0" presId="urn:microsoft.com/office/officeart/2008/layout/LinedList"/>
    <dgm:cxn modelId="{B67A5EB4-247E-4F27-9FCA-89F7299CC9FB}" type="presParOf" srcId="{81D800E4-7BDF-45A6-9E67-30F5E006A694}" destId="{7BDAC19A-4D2F-4887-B4C7-F0CE779FD4EF}" srcOrd="0" destOrd="0" presId="urn:microsoft.com/office/officeart/2008/layout/LinedList"/>
    <dgm:cxn modelId="{3FAA6D5B-F400-48EC-A547-42E7D58EDAC4}" type="presParOf" srcId="{81D800E4-7BDF-45A6-9E67-30F5E006A694}" destId="{CA43A6CE-CC0A-4D8B-B350-08A17419A9DC}" srcOrd="1" destOrd="0" presId="urn:microsoft.com/office/officeart/2008/layout/LinedList"/>
    <dgm:cxn modelId="{5ED29143-742E-478A-8922-3471393CACCA}" type="presParOf" srcId="{81D800E4-7BDF-45A6-9E67-30F5E006A694}" destId="{942BD273-F3C8-450E-8C64-CABB12C06C1F}" srcOrd="2" destOrd="0" presId="urn:microsoft.com/office/officeart/2008/layout/LinedList"/>
    <dgm:cxn modelId="{D5BD7A79-B774-49AB-BD92-8148D4E7311D}" type="presParOf" srcId="{5000E4C0-0AF9-4567-8B95-B9A308C2D201}" destId="{007D675A-0CFB-4650-87FA-CCAF6F6A1EB4}" srcOrd="26" destOrd="0" presId="urn:microsoft.com/office/officeart/2008/layout/LinedList"/>
    <dgm:cxn modelId="{6B618EB2-7F40-45E6-A9A0-315550458C45}" type="presParOf" srcId="{5000E4C0-0AF9-4567-8B95-B9A308C2D201}" destId="{45159D0D-D576-453D-A946-C68BA16A924E}" srcOrd="27" destOrd="0" presId="urn:microsoft.com/office/officeart/2008/layout/LinedList"/>
    <dgm:cxn modelId="{FCF28EB2-D40B-45BF-B4D8-02DDD44F8B7B}" type="presParOf" srcId="{5000E4C0-0AF9-4567-8B95-B9A308C2D201}" destId="{F56EA7B7-8AE6-4AC0-9B90-3710E9F9F477}" srcOrd="28" destOrd="0" presId="urn:microsoft.com/office/officeart/2008/layout/LinedList"/>
    <dgm:cxn modelId="{5D20B3D1-8FAB-4F22-90E6-5F2025F5E16C}" type="presParOf" srcId="{F56EA7B7-8AE6-4AC0-9B90-3710E9F9F477}" destId="{C3E3A5FD-28CA-463F-9C45-294B6E92EFA5}" srcOrd="0" destOrd="0" presId="urn:microsoft.com/office/officeart/2008/layout/LinedList"/>
    <dgm:cxn modelId="{2D0EA63F-0307-40ED-AD78-1931ABB60962}" type="presParOf" srcId="{F56EA7B7-8AE6-4AC0-9B90-3710E9F9F477}" destId="{7656209E-2F07-4E28-AEAC-7C265924A45F}" srcOrd="1" destOrd="0" presId="urn:microsoft.com/office/officeart/2008/layout/LinedList"/>
    <dgm:cxn modelId="{BC3BD4DA-D311-47BA-8EFC-35338D69A99F}" type="presParOf" srcId="{F56EA7B7-8AE6-4AC0-9B90-3710E9F9F477}" destId="{F3B94196-863D-41F3-A2A0-7B5F99981648}" srcOrd="2" destOrd="0" presId="urn:microsoft.com/office/officeart/2008/layout/LinedList"/>
    <dgm:cxn modelId="{D6411F23-0B32-439A-8709-88E7CAFE9A26}" type="presParOf" srcId="{5000E4C0-0AF9-4567-8B95-B9A308C2D201}" destId="{972F3D65-87C2-4A7A-9F4A-3B0361C1CB81}" srcOrd="29" destOrd="0" presId="urn:microsoft.com/office/officeart/2008/layout/LinedList"/>
    <dgm:cxn modelId="{56629841-6808-41C5-A440-280066AD0843}" type="presParOf" srcId="{5000E4C0-0AF9-4567-8B95-B9A308C2D201}" destId="{40C6F6D8-653A-4FB5-A84E-A1521D899A78}" srcOrd="3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C31053C-0F36-4B7D-AF1A-97022A482003}"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78BBCF06-8349-4589-9BB4-0AF2BC067B47}">
      <dgm:prSet custT="1"/>
      <dgm:spPr/>
      <dgm:t>
        <a:bodyPr/>
        <a:lstStyle/>
        <a:p>
          <a:pPr algn="ctr">
            <a:lnSpc>
              <a:spcPct val="150000"/>
            </a:lnSpc>
          </a:pPr>
          <a:r>
            <a:rPr lang="en-US" sz="2200" b="0" u="none" dirty="0">
              <a:latin typeface="Times New Roman" panose="02020603050405020304" pitchFamily="18" charset="0"/>
              <a:cs typeface="Times New Roman" panose="02020603050405020304" pitchFamily="18" charset="0"/>
            </a:rPr>
            <a:t>Usage of Bridge Pattern</a:t>
          </a:r>
          <a:endParaRPr lang="en-IN" sz="2200" b="0" u="none" dirty="0">
            <a:latin typeface="Times New Roman" panose="02020603050405020304" pitchFamily="18" charset="0"/>
            <a:cs typeface="Times New Roman" panose="02020603050405020304" pitchFamily="18" charset="0"/>
          </a:endParaRPr>
        </a:p>
      </dgm:t>
    </dgm:pt>
    <dgm:pt modelId="{C37C364D-CB8E-4EC7-AAE2-A3CD8E06DA1C}" type="parTrans" cxnId="{4E4D6839-2D1B-430B-8AEC-525AA8AA92B4}">
      <dgm:prSet/>
      <dgm:spPr/>
      <dgm:t>
        <a:bodyPr/>
        <a:lstStyle/>
        <a:p>
          <a:endParaRPr lang="en-IN"/>
        </a:p>
      </dgm:t>
    </dgm:pt>
    <dgm:pt modelId="{30353F2F-A8E3-48F4-BC8F-C6BBA56760B5}" type="sibTrans" cxnId="{4E4D6839-2D1B-430B-8AEC-525AA8AA92B4}">
      <dgm:prSet/>
      <dgm:spPr/>
      <dgm:t>
        <a:bodyPr/>
        <a:lstStyle/>
        <a:p>
          <a:endParaRPr lang="en-IN"/>
        </a:p>
      </dgm:t>
    </dgm:pt>
    <dgm:pt modelId="{881B6D9E-DCE5-4DCB-AF4F-9FE4184F8D51}">
      <dgm:prSet custT="1"/>
      <dgm:spPr/>
      <dgm:t>
        <a:bodyPr/>
        <a:lstStyle/>
        <a:p>
          <a:pPr algn="just"/>
          <a:r>
            <a:rPr lang="en-US" sz="1800" dirty="0">
              <a:latin typeface="Times New Roman" panose="02020603050405020304" pitchFamily="18" charset="0"/>
              <a:cs typeface="Times New Roman" panose="02020603050405020304" pitchFamily="18" charset="0"/>
            </a:rPr>
            <a:t>When you don't want a permanent binding between the functional abstraction and its implementation.</a:t>
          </a:r>
          <a:endParaRPr lang="en-IN" sz="1800" dirty="0">
            <a:latin typeface="Times New Roman" panose="02020603050405020304" pitchFamily="18" charset="0"/>
            <a:cs typeface="Times New Roman" panose="02020603050405020304" pitchFamily="18" charset="0"/>
          </a:endParaRPr>
        </a:p>
      </dgm:t>
    </dgm:pt>
    <dgm:pt modelId="{936E14C1-250E-4C82-A29F-AAB343250A04}" type="parTrans" cxnId="{C7CB6BF0-5FC9-4E02-9F18-8ED8E16C7C32}">
      <dgm:prSet/>
      <dgm:spPr/>
      <dgm:t>
        <a:bodyPr/>
        <a:lstStyle/>
        <a:p>
          <a:endParaRPr lang="en-IN"/>
        </a:p>
      </dgm:t>
    </dgm:pt>
    <dgm:pt modelId="{1EAAD287-D3AB-4DC9-861D-CE9319014334}" type="sibTrans" cxnId="{C7CB6BF0-5FC9-4E02-9F18-8ED8E16C7C32}">
      <dgm:prSet/>
      <dgm:spPr/>
      <dgm:t>
        <a:bodyPr/>
        <a:lstStyle/>
        <a:p>
          <a:endParaRPr lang="en-IN"/>
        </a:p>
      </dgm:t>
    </dgm:pt>
    <dgm:pt modelId="{EA0616B1-0CBD-4F7D-8F3F-C78CEB1C17C0}">
      <dgm:prSet custT="1"/>
      <dgm:spPr/>
      <dgm:t>
        <a:bodyPr/>
        <a:lstStyle/>
        <a:p>
          <a:pPr algn="just"/>
          <a:r>
            <a:rPr lang="en-US" sz="1800">
              <a:latin typeface="Times New Roman" panose="02020603050405020304" pitchFamily="18" charset="0"/>
              <a:cs typeface="Times New Roman" panose="02020603050405020304" pitchFamily="18" charset="0"/>
            </a:rPr>
            <a:t>When both the functional abstraction and its implementation need to extended using sub-classes.</a:t>
          </a:r>
          <a:endParaRPr lang="en-US" sz="1800" dirty="0">
            <a:latin typeface="Times New Roman" panose="02020603050405020304" pitchFamily="18" charset="0"/>
            <a:cs typeface="Times New Roman" panose="02020603050405020304" pitchFamily="18" charset="0"/>
          </a:endParaRPr>
        </a:p>
      </dgm:t>
    </dgm:pt>
    <dgm:pt modelId="{44676CD6-8E73-498F-A979-1F1F476E6A98}" type="parTrans" cxnId="{C748C3E0-18C4-4BBA-8598-13044B405FB5}">
      <dgm:prSet/>
      <dgm:spPr/>
      <dgm:t>
        <a:bodyPr/>
        <a:lstStyle/>
        <a:p>
          <a:endParaRPr lang="en-IN"/>
        </a:p>
      </dgm:t>
    </dgm:pt>
    <dgm:pt modelId="{B92F3722-0B26-4D6F-AA2A-75382F43AED4}" type="sibTrans" cxnId="{C748C3E0-18C4-4BBA-8598-13044B405FB5}">
      <dgm:prSet/>
      <dgm:spPr/>
      <dgm:t>
        <a:bodyPr/>
        <a:lstStyle/>
        <a:p>
          <a:endParaRPr lang="en-IN"/>
        </a:p>
      </dgm:t>
    </dgm:pt>
    <dgm:pt modelId="{7BF3050E-AA50-4E84-9A7B-AA5087EDB7D6}">
      <dgm:prSet custT="1"/>
      <dgm:spPr/>
      <dgm:t>
        <a:bodyPr/>
        <a:lstStyle/>
        <a:p>
          <a:pPr algn="just"/>
          <a:r>
            <a:rPr lang="en-US" sz="1800" dirty="0">
              <a:latin typeface="Times New Roman" panose="02020603050405020304" pitchFamily="18" charset="0"/>
              <a:cs typeface="Times New Roman" panose="02020603050405020304" pitchFamily="18" charset="0"/>
            </a:rPr>
            <a:t>It is mostly used in those places where changes are made in the implementation does not affect the clients.</a:t>
          </a:r>
        </a:p>
      </dgm:t>
    </dgm:pt>
    <dgm:pt modelId="{F61DD284-B2C3-4CBC-B766-71488F7CADBC}" type="parTrans" cxnId="{14A8C45D-C4B1-4432-8D09-0DB4FA2C3146}">
      <dgm:prSet/>
      <dgm:spPr/>
      <dgm:t>
        <a:bodyPr/>
        <a:lstStyle/>
        <a:p>
          <a:endParaRPr lang="en-IN"/>
        </a:p>
      </dgm:t>
    </dgm:pt>
    <dgm:pt modelId="{1B9AB4FA-B79D-4BBE-BAE7-078F6FC2F509}" type="sibTrans" cxnId="{14A8C45D-C4B1-4432-8D09-0DB4FA2C3146}">
      <dgm:prSet/>
      <dgm:spPr/>
      <dgm:t>
        <a:bodyPr/>
        <a:lstStyle/>
        <a:p>
          <a:endParaRPr lang="en-IN"/>
        </a:p>
      </dgm:t>
    </dgm:pt>
    <dgm:pt modelId="{F02D167F-D7CA-4536-A278-AAE2F67110B5}" type="pres">
      <dgm:prSet presAssocID="{6C31053C-0F36-4B7D-AF1A-97022A482003}" presName="Name0" presStyleCnt="0">
        <dgm:presLayoutVars>
          <dgm:dir/>
          <dgm:animLvl val="lvl"/>
          <dgm:resizeHandles val="exact"/>
        </dgm:presLayoutVars>
      </dgm:prSet>
      <dgm:spPr/>
    </dgm:pt>
    <dgm:pt modelId="{85A391A6-50F4-4809-86EB-AAB10D58CD57}" type="pres">
      <dgm:prSet presAssocID="{78BBCF06-8349-4589-9BB4-0AF2BC067B47}" presName="linNode" presStyleCnt="0"/>
      <dgm:spPr/>
    </dgm:pt>
    <dgm:pt modelId="{A2283D3B-57B9-4E9D-BD5E-BA407516F8FB}" type="pres">
      <dgm:prSet presAssocID="{78BBCF06-8349-4589-9BB4-0AF2BC067B47}" presName="parentText" presStyleLbl="node1" presStyleIdx="0" presStyleCnt="1">
        <dgm:presLayoutVars>
          <dgm:chMax val="1"/>
          <dgm:bulletEnabled val="1"/>
        </dgm:presLayoutVars>
      </dgm:prSet>
      <dgm:spPr/>
    </dgm:pt>
    <dgm:pt modelId="{EAC8A657-D96B-45DF-9E8F-0BD657E78AF9}" type="pres">
      <dgm:prSet presAssocID="{78BBCF06-8349-4589-9BB4-0AF2BC067B47}" presName="descendantText" presStyleLbl="alignAccFollowNode1" presStyleIdx="0" presStyleCnt="1" custScaleY="111146">
        <dgm:presLayoutVars>
          <dgm:bulletEnabled val="1"/>
        </dgm:presLayoutVars>
      </dgm:prSet>
      <dgm:spPr/>
    </dgm:pt>
  </dgm:ptLst>
  <dgm:cxnLst>
    <dgm:cxn modelId="{506F6D11-3821-4539-920F-E41D64799E81}" type="presOf" srcId="{EA0616B1-0CBD-4F7D-8F3F-C78CEB1C17C0}" destId="{EAC8A657-D96B-45DF-9E8F-0BD657E78AF9}" srcOrd="0" destOrd="1" presId="urn:microsoft.com/office/officeart/2005/8/layout/vList5"/>
    <dgm:cxn modelId="{000EFD16-6491-40E6-A04E-6B8CC57653F9}" type="presOf" srcId="{7BF3050E-AA50-4E84-9A7B-AA5087EDB7D6}" destId="{EAC8A657-D96B-45DF-9E8F-0BD657E78AF9}" srcOrd="0" destOrd="2" presId="urn:microsoft.com/office/officeart/2005/8/layout/vList5"/>
    <dgm:cxn modelId="{7B2EB619-27DD-411A-A851-5FA9F855D715}" type="presOf" srcId="{78BBCF06-8349-4589-9BB4-0AF2BC067B47}" destId="{A2283D3B-57B9-4E9D-BD5E-BA407516F8FB}" srcOrd="0" destOrd="0" presId="urn:microsoft.com/office/officeart/2005/8/layout/vList5"/>
    <dgm:cxn modelId="{02522426-C4B9-42CB-9229-CACDF45E57E8}" type="presOf" srcId="{881B6D9E-DCE5-4DCB-AF4F-9FE4184F8D51}" destId="{EAC8A657-D96B-45DF-9E8F-0BD657E78AF9}" srcOrd="0" destOrd="0" presId="urn:microsoft.com/office/officeart/2005/8/layout/vList5"/>
    <dgm:cxn modelId="{4E4D6839-2D1B-430B-8AEC-525AA8AA92B4}" srcId="{6C31053C-0F36-4B7D-AF1A-97022A482003}" destId="{78BBCF06-8349-4589-9BB4-0AF2BC067B47}" srcOrd="0" destOrd="0" parTransId="{C37C364D-CB8E-4EC7-AAE2-A3CD8E06DA1C}" sibTransId="{30353F2F-A8E3-48F4-BC8F-C6BBA56760B5}"/>
    <dgm:cxn modelId="{14A8C45D-C4B1-4432-8D09-0DB4FA2C3146}" srcId="{78BBCF06-8349-4589-9BB4-0AF2BC067B47}" destId="{7BF3050E-AA50-4E84-9A7B-AA5087EDB7D6}" srcOrd="2" destOrd="0" parTransId="{F61DD284-B2C3-4CBC-B766-71488F7CADBC}" sibTransId="{1B9AB4FA-B79D-4BBE-BAE7-078F6FC2F509}"/>
    <dgm:cxn modelId="{6F337F4F-9C64-41F4-B727-15AACAF4719F}" type="presOf" srcId="{6C31053C-0F36-4B7D-AF1A-97022A482003}" destId="{F02D167F-D7CA-4536-A278-AAE2F67110B5}" srcOrd="0" destOrd="0" presId="urn:microsoft.com/office/officeart/2005/8/layout/vList5"/>
    <dgm:cxn modelId="{C748C3E0-18C4-4BBA-8598-13044B405FB5}" srcId="{78BBCF06-8349-4589-9BB4-0AF2BC067B47}" destId="{EA0616B1-0CBD-4F7D-8F3F-C78CEB1C17C0}" srcOrd="1" destOrd="0" parTransId="{44676CD6-8E73-498F-A979-1F1F476E6A98}" sibTransId="{B92F3722-0B26-4D6F-AA2A-75382F43AED4}"/>
    <dgm:cxn modelId="{C7CB6BF0-5FC9-4E02-9F18-8ED8E16C7C32}" srcId="{78BBCF06-8349-4589-9BB4-0AF2BC067B47}" destId="{881B6D9E-DCE5-4DCB-AF4F-9FE4184F8D51}" srcOrd="0" destOrd="0" parTransId="{936E14C1-250E-4C82-A29F-AAB343250A04}" sibTransId="{1EAAD287-D3AB-4DC9-861D-CE9319014334}"/>
    <dgm:cxn modelId="{3CC815EF-32D9-497A-8CCD-E4349CB071B7}" type="presParOf" srcId="{F02D167F-D7CA-4536-A278-AAE2F67110B5}" destId="{85A391A6-50F4-4809-86EB-AAB10D58CD57}" srcOrd="0" destOrd="0" presId="urn:microsoft.com/office/officeart/2005/8/layout/vList5"/>
    <dgm:cxn modelId="{8BCAECD6-EC6D-43EF-9F10-ABF9033D9071}" type="presParOf" srcId="{85A391A6-50F4-4809-86EB-AAB10D58CD57}" destId="{A2283D3B-57B9-4E9D-BD5E-BA407516F8FB}" srcOrd="0" destOrd="0" presId="urn:microsoft.com/office/officeart/2005/8/layout/vList5"/>
    <dgm:cxn modelId="{6270ECDF-FF8A-4AD0-85FD-0F598B17BAD2}" type="presParOf" srcId="{85A391A6-50F4-4809-86EB-AAB10D58CD57}" destId="{EAC8A657-D96B-45DF-9E8F-0BD657E78AF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5FAA630-230B-464C-AEFF-17506FFDFB9B}"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842CEC7D-467A-49B0-8823-A515DF0E0BDD}">
      <dgm:prSet custT="1"/>
      <dgm:spPr/>
      <dgm:t>
        <a:bodyPr/>
        <a:lstStyle/>
        <a:p>
          <a:pPr algn="ctr">
            <a:lnSpc>
              <a:spcPct val="150000"/>
            </a:lnSpc>
          </a:pPr>
          <a:r>
            <a:rPr lang="en-US" sz="2200" b="0" i="0" u="none" dirty="0">
              <a:latin typeface="Times New Roman" panose="02020603050405020304" pitchFamily="18" charset="0"/>
              <a:cs typeface="Times New Roman" panose="02020603050405020304" pitchFamily="18" charset="0"/>
            </a:rPr>
            <a:t>Advantage of Bridge Pattern</a:t>
          </a:r>
          <a:endParaRPr lang="en-IN" sz="2200" b="0" i="0" u="none" dirty="0">
            <a:latin typeface="Times New Roman" panose="02020603050405020304" pitchFamily="18" charset="0"/>
            <a:cs typeface="Times New Roman" panose="02020603050405020304" pitchFamily="18" charset="0"/>
          </a:endParaRPr>
        </a:p>
      </dgm:t>
    </dgm:pt>
    <dgm:pt modelId="{D5BEE549-30E5-4DB1-B24E-05779CED24A9}" type="parTrans" cxnId="{32C12AFB-4CD5-4F7B-8A84-460C3161EF65}">
      <dgm:prSet/>
      <dgm:spPr/>
      <dgm:t>
        <a:bodyPr/>
        <a:lstStyle/>
        <a:p>
          <a:endParaRPr lang="en-IN"/>
        </a:p>
      </dgm:t>
    </dgm:pt>
    <dgm:pt modelId="{4CD5DA15-9479-40D8-8999-790BF02613C1}" type="sibTrans" cxnId="{32C12AFB-4CD5-4F7B-8A84-460C3161EF65}">
      <dgm:prSet/>
      <dgm:spPr/>
      <dgm:t>
        <a:bodyPr/>
        <a:lstStyle/>
        <a:p>
          <a:endParaRPr lang="en-IN"/>
        </a:p>
      </dgm:t>
    </dgm:pt>
    <dgm:pt modelId="{0C3B3123-756C-46DF-87E6-7E3C89194EAF}">
      <dgm:prSet custT="1"/>
      <dgm:spPr/>
      <dgm: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enables the separation of implementation from the interface.</a:t>
          </a:r>
          <a:endParaRPr lang="en-IN" sz="1800" dirty="0">
            <a:latin typeface="Times New Roman" panose="02020603050405020304" pitchFamily="18" charset="0"/>
            <a:cs typeface="Times New Roman" panose="02020603050405020304" pitchFamily="18" charset="0"/>
          </a:endParaRPr>
        </a:p>
      </dgm:t>
    </dgm:pt>
    <dgm:pt modelId="{99902201-45F0-4A9C-B678-598196C59070}" type="parTrans" cxnId="{EDD2C252-2C37-4F34-94F3-844F00B4474A}">
      <dgm:prSet/>
      <dgm:spPr/>
      <dgm:t>
        <a:bodyPr/>
        <a:lstStyle/>
        <a:p>
          <a:endParaRPr lang="en-IN"/>
        </a:p>
      </dgm:t>
    </dgm:pt>
    <dgm:pt modelId="{37637447-0590-43CB-8A2B-A7955387D63B}" type="sibTrans" cxnId="{EDD2C252-2C37-4F34-94F3-844F00B4474A}">
      <dgm:prSet/>
      <dgm:spPr/>
      <dgm:t>
        <a:bodyPr/>
        <a:lstStyle/>
        <a:p>
          <a:endParaRPr lang="en-IN"/>
        </a:p>
      </dgm:t>
    </dgm:pt>
    <dgm:pt modelId="{1A07F7D4-324A-4E34-8E7B-3B6F5A4D07EE}">
      <dgm:prSet custT="1"/>
      <dgm:spPr/>
      <dgm: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improves the extensibility.</a:t>
          </a:r>
        </a:p>
      </dgm:t>
    </dgm:pt>
    <dgm:pt modelId="{721A0F91-38B8-4F4D-B65C-7665212CD280}" type="parTrans" cxnId="{B7F2F41E-BCD4-494F-BCF6-C0C1898DBB99}">
      <dgm:prSet/>
      <dgm:spPr/>
      <dgm:t>
        <a:bodyPr/>
        <a:lstStyle/>
        <a:p>
          <a:endParaRPr lang="en-IN"/>
        </a:p>
      </dgm:t>
    </dgm:pt>
    <dgm:pt modelId="{82AC7696-4277-4143-AA34-FDB072311AE9}" type="sibTrans" cxnId="{B7F2F41E-BCD4-494F-BCF6-C0C1898DBB99}">
      <dgm:prSet/>
      <dgm:spPr/>
      <dgm:t>
        <a:bodyPr/>
        <a:lstStyle/>
        <a:p>
          <a:endParaRPr lang="en-IN"/>
        </a:p>
      </dgm:t>
    </dgm:pt>
    <dgm:pt modelId="{A2861445-6B4D-42B0-97A0-3E9C5F8F779A}">
      <dgm:prSet custT="1"/>
      <dgm:spPr/>
      <dgm: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allows the hiding of implementation details from the client.</a:t>
          </a:r>
        </a:p>
      </dgm:t>
    </dgm:pt>
    <dgm:pt modelId="{C6489B87-5C7B-4A28-AE56-02D73CE85305}" type="parTrans" cxnId="{D1515CC6-8C5F-468D-8607-BA76E2B9202C}">
      <dgm:prSet/>
      <dgm:spPr/>
      <dgm:t>
        <a:bodyPr/>
        <a:lstStyle/>
        <a:p>
          <a:endParaRPr lang="en-IN"/>
        </a:p>
      </dgm:t>
    </dgm:pt>
    <dgm:pt modelId="{CD906CFB-C2B5-4E27-BE66-B7DDC9C5982A}" type="sibTrans" cxnId="{D1515CC6-8C5F-468D-8607-BA76E2B9202C}">
      <dgm:prSet/>
      <dgm:spPr/>
      <dgm:t>
        <a:bodyPr/>
        <a:lstStyle/>
        <a:p>
          <a:endParaRPr lang="en-IN"/>
        </a:p>
      </dgm:t>
    </dgm:pt>
    <dgm:pt modelId="{73278DD2-92C8-455B-99F8-526FE4402052}" type="pres">
      <dgm:prSet presAssocID="{95FAA630-230B-464C-AEFF-17506FFDFB9B}" presName="Name0" presStyleCnt="0">
        <dgm:presLayoutVars>
          <dgm:dir/>
          <dgm:animLvl val="lvl"/>
          <dgm:resizeHandles val="exact"/>
        </dgm:presLayoutVars>
      </dgm:prSet>
      <dgm:spPr/>
    </dgm:pt>
    <dgm:pt modelId="{C0E570F1-CF10-46E3-9D59-0694A241AABE}" type="pres">
      <dgm:prSet presAssocID="{842CEC7D-467A-49B0-8823-A515DF0E0BDD}" presName="linNode" presStyleCnt="0"/>
      <dgm:spPr/>
    </dgm:pt>
    <dgm:pt modelId="{E2161343-6D03-497A-9BC4-991BFE9E6B75}" type="pres">
      <dgm:prSet presAssocID="{842CEC7D-467A-49B0-8823-A515DF0E0BDD}" presName="parentText" presStyleLbl="node1" presStyleIdx="0" presStyleCnt="1">
        <dgm:presLayoutVars>
          <dgm:chMax val="1"/>
          <dgm:bulletEnabled val="1"/>
        </dgm:presLayoutVars>
      </dgm:prSet>
      <dgm:spPr/>
    </dgm:pt>
    <dgm:pt modelId="{C619985E-2786-4F2A-A88D-86E63F6C41E5}" type="pres">
      <dgm:prSet presAssocID="{842CEC7D-467A-49B0-8823-A515DF0E0BDD}" presName="descendantText" presStyleLbl="alignAccFollowNode1" presStyleIdx="0" presStyleCnt="1" custScaleY="111705">
        <dgm:presLayoutVars>
          <dgm:bulletEnabled val="1"/>
        </dgm:presLayoutVars>
      </dgm:prSet>
      <dgm:spPr/>
    </dgm:pt>
  </dgm:ptLst>
  <dgm:cxnLst>
    <dgm:cxn modelId="{B7F2F41E-BCD4-494F-BCF6-C0C1898DBB99}" srcId="{842CEC7D-467A-49B0-8823-A515DF0E0BDD}" destId="{1A07F7D4-324A-4E34-8E7B-3B6F5A4D07EE}" srcOrd="1" destOrd="0" parTransId="{721A0F91-38B8-4F4D-B65C-7665212CD280}" sibTransId="{82AC7696-4277-4143-AA34-FDB072311AE9}"/>
    <dgm:cxn modelId="{5968D82C-D1F6-4327-A477-87C7B663CDED}" type="presOf" srcId="{1A07F7D4-324A-4E34-8E7B-3B6F5A4D07EE}" destId="{C619985E-2786-4F2A-A88D-86E63F6C41E5}" srcOrd="0" destOrd="1" presId="urn:microsoft.com/office/officeart/2005/8/layout/vList5"/>
    <dgm:cxn modelId="{EDD2C252-2C37-4F34-94F3-844F00B4474A}" srcId="{842CEC7D-467A-49B0-8823-A515DF0E0BDD}" destId="{0C3B3123-756C-46DF-87E6-7E3C89194EAF}" srcOrd="0" destOrd="0" parTransId="{99902201-45F0-4A9C-B678-598196C59070}" sibTransId="{37637447-0590-43CB-8A2B-A7955387D63B}"/>
    <dgm:cxn modelId="{77AA73A8-62F4-4A60-8868-9A7E24B203A3}" type="presOf" srcId="{842CEC7D-467A-49B0-8823-A515DF0E0BDD}" destId="{E2161343-6D03-497A-9BC4-991BFE9E6B75}" srcOrd="0" destOrd="0" presId="urn:microsoft.com/office/officeart/2005/8/layout/vList5"/>
    <dgm:cxn modelId="{FC8E46AB-78A4-47A4-8A58-AAE05C22EE89}" type="presOf" srcId="{0C3B3123-756C-46DF-87E6-7E3C89194EAF}" destId="{C619985E-2786-4F2A-A88D-86E63F6C41E5}" srcOrd="0" destOrd="0" presId="urn:microsoft.com/office/officeart/2005/8/layout/vList5"/>
    <dgm:cxn modelId="{591B81C0-A6CC-496F-AA60-A37BF15CA464}" type="presOf" srcId="{A2861445-6B4D-42B0-97A0-3E9C5F8F779A}" destId="{C619985E-2786-4F2A-A88D-86E63F6C41E5}" srcOrd="0" destOrd="2" presId="urn:microsoft.com/office/officeart/2005/8/layout/vList5"/>
    <dgm:cxn modelId="{D1515CC6-8C5F-468D-8607-BA76E2B9202C}" srcId="{842CEC7D-467A-49B0-8823-A515DF0E0BDD}" destId="{A2861445-6B4D-42B0-97A0-3E9C5F8F779A}" srcOrd="2" destOrd="0" parTransId="{C6489B87-5C7B-4A28-AE56-02D73CE85305}" sibTransId="{CD906CFB-C2B5-4E27-BE66-B7DDC9C5982A}"/>
    <dgm:cxn modelId="{272395D1-3A9C-495C-B76B-8749677B9E44}" type="presOf" srcId="{95FAA630-230B-464C-AEFF-17506FFDFB9B}" destId="{73278DD2-92C8-455B-99F8-526FE4402052}" srcOrd="0" destOrd="0" presId="urn:microsoft.com/office/officeart/2005/8/layout/vList5"/>
    <dgm:cxn modelId="{32C12AFB-4CD5-4F7B-8A84-460C3161EF65}" srcId="{95FAA630-230B-464C-AEFF-17506FFDFB9B}" destId="{842CEC7D-467A-49B0-8823-A515DF0E0BDD}" srcOrd="0" destOrd="0" parTransId="{D5BEE549-30E5-4DB1-B24E-05779CED24A9}" sibTransId="{4CD5DA15-9479-40D8-8999-790BF02613C1}"/>
    <dgm:cxn modelId="{DA220743-2688-42BE-A54B-6AA7825AA83A}" type="presParOf" srcId="{73278DD2-92C8-455B-99F8-526FE4402052}" destId="{C0E570F1-CF10-46E3-9D59-0694A241AABE}" srcOrd="0" destOrd="0" presId="urn:microsoft.com/office/officeart/2005/8/layout/vList5"/>
    <dgm:cxn modelId="{F217B6B0-FF26-4DA9-9197-A4C68ABE0A7F}" type="presParOf" srcId="{C0E570F1-CF10-46E3-9D59-0694A241AABE}" destId="{E2161343-6D03-497A-9BC4-991BFE9E6B75}" srcOrd="0" destOrd="0" presId="urn:microsoft.com/office/officeart/2005/8/layout/vList5"/>
    <dgm:cxn modelId="{509592E7-D1EA-472F-95AF-8E57E69B8792}" type="presParOf" srcId="{C0E570F1-CF10-46E3-9D59-0694A241AABE}" destId="{C619985E-2786-4F2A-A88D-86E63F6C41E5}"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16AA5F6-DE73-46BF-B186-051E65E2BAB5}" type="doc">
      <dgm:prSet loTypeId="urn:microsoft.com/office/officeart/2005/8/layout/hList2" loCatId="list" qsTypeId="urn:microsoft.com/office/officeart/2005/8/quickstyle/3d1" qsCatId="3D" csTypeId="urn:microsoft.com/office/officeart/2005/8/colors/accent2_2" csCatId="accent2" phldr="1"/>
      <dgm:spPr/>
      <dgm:t>
        <a:bodyPr/>
        <a:lstStyle/>
        <a:p>
          <a:endParaRPr lang="en-IN"/>
        </a:p>
      </dgm:t>
    </dgm:pt>
    <dgm:pt modelId="{8AD1C829-8F22-4D98-A66E-B47444E007ED}">
      <dgm:prSet phldrT="[Text]" custT="1"/>
      <dgm:spPr/>
      <dgm:t>
        <a:bodyPr anchor="ctr"/>
        <a:lstStyle/>
        <a:p>
          <a:r>
            <a:rPr lang="en-US" sz="2200" dirty="0">
              <a:latin typeface="Times New Roman" panose="02020603050405020304" pitchFamily="18" charset="0"/>
              <a:cs typeface="Times New Roman" panose="02020603050405020304" pitchFamily="18" charset="0"/>
            </a:rPr>
            <a:t>1</a:t>
          </a:r>
          <a:endParaRPr lang="en-IN" sz="2200" dirty="0">
            <a:latin typeface="Times New Roman" panose="02020603050405020304" pitchFamily="18" charset="0"/>
            <a:cs typeface="Times New Roman" panose="02020603050405020304" pitchFamily="18" charset="0"/>
          </a:endParaRPr>
        </a:p>
      </dgm:t>
    </dgm:pt>
    <dgm:pt modelId="{E3503C44-22D1-4B33-A940-760460CF55CA}" type="parTrans" cxnId="{02A72858-D6A1-4539-88A1-9FBE90E7CE96}">
      <dgm:prSet/>
      <dgm:spPr/>
      <dgm:t>
        <a:bodyPr/>
        <a:lstStyle/>
        <a:p>
          <a:endParaRPr lang="en-IN"/>
        </a:p>
      </dgm:t>
    </dgm:pt>
    <dgm:pt modelId="{97D17191-BD56-40FE-9043-607223501442}" type="sibTrans" cxnId="{02A72858-D6A1-4539-88A1-9FBE90E7CE96}">
      <dgm:prSet/>
      <dgm:spPr/>
      <dgm:t>
        <a:bodyPr/>
        <a:lstStyle/>
        <a:p>
          <a:endParaRPr lang="en-IN"/>
        </a:p>
      </dgm:t>
    </dgm:pt>
    <dgm:pt modelId="{89992E14-E0B8-408F-8EE0-B07FC6B1CAE8}">
      <dgm:prSet phldrT="[Text]" custT="1"/>
      <dgm:spPr/>
      <dgm:t>
        <a:bodyPr anchor="ctr"/>
        <a:lstStyle/>
        <a:p>
          <a:pPr algn="ctr">
            <a:lnSpc>
              <a:spcPct val="150000"/>
            </a:lnSpc>
            <a:buFont typeface="Wingdings" panose="05000000000000000000" pitchFamily="2" charset="2"/>
            <a:buNone/>
          </a:pPr>
          <a:r>
            <a:rPr lang="en-US" sz="1800" dirty="0">
              <a:latin typeface="+mj-lt"/>
            </a:rPr>
            <a:t>We are demonstrating use of</a:t>
          </a:r>
          <a:endParaRPr lang="en-IN" sz="1800" dirty="0">
            <a:latin typeface="Times New Roman" panose="02020603050405020304" pitchFamily="18" charset="0"/>
            <a:cs typeface="Times New Roman" panose="02020603050405020304" pitchFamily="18" charset="0"/>
          </a:endParaRPr>
        </a:p>
      </dgm:t>
    </dgm:pt>
    <dgm:pt modelId="{2482595C-7249-436C-B66C-AF3B17B2DC01}" type="parTrans" cxnId="{97423E12-F24C-4F71-B040-5CED4B19DAC3}">
      <dgm:prSet/>
      <dgm:spPr/>
      <dgm:t>
        <a:bodyPr/>
        <a:lstStyle/>
        <a:p>
          <a:endParaRPr lang="en-IN"/>
        </a:p>
      </dgm:t>
    </dgm:pt>
    <dgm:pt modelId="{54B6B3D5-207A-4A99-B52A-73C279C30284}" type="sibTrans" cxnId="{97423E12-F24C-4F71-B040-5CED4B19DAC3}">
      <dgm:prSet/>
      <dgm:spPr/>
      <dgm:t>
        <a:bodyPr/>
        <a:lstStyle/>
        <a:p>
          <a:endParaRPr lang="en-IN"/>
        </a:p>
      </dgm:t>
    </dgm:pt>
    <dgm:pt modelId="{70B9049D-A098-4121-9293-A025FC6DA9AE}">
      <dgm:prSet phldrT="[Text]" custT="1"/>
      <dgm:spPr/>
      <dgm:t>
        <a:bodyPr anchor="ctr"/>
        <a:lstStyle/>
        <a:p>
          <a:r>
            <a:rPr lang="en-US" sz="2200" dirty="0">
              <a:latin typeface="Times New Roman" panose="02020603050405020304" pitchFamily="18" charset="0"/>
              <a:cs typeface="Times New Roman" panose="02020603050405020304" pitchFamily="18" charset="0"/>
            </a:rPr>
            <a:t>2</a:t>
          </a:r>
          <a:endParaRPr lang="en-IN" sz="2200" dirty="0">
            <a:latin typeface="Times New Roman" panose="02020603050405020304" pitchFamily="18" charset="0"/>
            <a:cs typeface="Times New Roman" panose="02020603050405020304" pitchFamily="18" charset="0"/>
          </a:endParaRPr>
        </a:p>
      </dgm:t>
    </dgm:pt>
    <dgm:pt modelId="{18E9CC18-AE68-45C6-8881-5505E3E80DAB}" type="parTrans" cxnId="{21D01D25-22E6-4BB1-8FEC-117B9F8362D2}">
      <dgm:prSet/>
      <dgm:spPr/>
      <dgm:t>
        <a:bodyPr/>
        <a:lstStyle/>
        <a:p>
          <a:endParaRPr lang="en-IN"/>
        </a:p>
      </dgm:t>
    </dgm:pt>
    <dgm:pt modelId="{85B18331-3E42-466D-9328-F439BAE8D716}" type="sibTrans" cxnId="{21D01D25-22E6-4BB1-8FEC-117B9F8362D2}">
      <dgm:prSet/>
      <dgm:spPr/>
      <dgm:t>
        <a:bodyPr/>
        <a:lstStyle/>
        <a:p>
          <a:endParaRPr lang="en-IN"/>
        </a:p>
      </dgm:t>
    </dgm:pt>
    <dgm:pt modelId="{F89BA369-721F-4887-8843-6AB24F1E1292}">
      <dgm:prSet phldrT="[Text]" custT="1"/>
      <dgm:spPr/>
      <dgm:t>
        <a:bodyPr anchor="ctr"/>
        <a:lstStyle/>
        <a:p>
          <a:pPr algn="ctr">
            <a:buNone/>
          </a:pPr>
          <a:r>
            <a:rPr lang="en-US" sz="2000" dirty="0">
              <a:latin typeface="+mj-lt"/>
            </a:rPr>
            <a:t>We have a Draw API</a:t>
          </a:r>
          <a:endParaRPr lang="en-IN" sz="2000" dirty="0">
            <a:latin typeface="Times New Roman" panose="02020603050405020304" pitchFamily="18" charset="0"/>
            <a:cs typeface="Times New Roman" panose="02020603050405020304" pitchFamily="18" charset="0"/>
          </a:endParaRPr>
        </a:p>
      </dgm:t>
    </dgm:pt>
    <dgm:pt modelId="{9652F4A5-64DB-4EA0-B05E-0001E8206C1F}" type="parTrans" cxnId="{353053EE-DCEB-486D-910E-C36A503132DC}">
      <dgm:prSet/>
      <dgm:spPr/>
      <dgm:t>
        <a:bodyPr/>
        <a:lstStyle/>
        <a:p>
          <a:endParaRPr lang="en-IN"/>
        </a:p>
      </dgm:t>
    </dgm:pt>
    <dgm:pt modelId="{42DD8A23-DD0D-4F3E-9ADA-A5D664F5660E}" type="sibTrans" cxnId="{353053EE-DCEB-486D-910E-C36A503132DC}">
      <dgm:prSet/>
      <dgm:spPr/>
      <dgm:t>
        <a:bodyPr/>
        <a:lstStyle/>
        <a:p>
          <a:endParaRPr lang="en-IN"/>
        </a:p>
      </dgm:t>
    </dgm:pt>
    <dgm:pt modelId="{24566287-BFBB-4459-8A3B-04C58880A332}">
      <dgm:prSet phldrT="[Text]" custT="1"/>
      <dgm:spPr/>
      <dgm:t>
        <a:bodyPr anchor="ctr"/>
        <a:lstStyle/>
        <a:p>
          <a:r>
            <a:rPr lang="en-US" sz="2200" dirty="0">
              <a:latin typeface="Times New Roman" panose="02020603050405020304" pitchFamily="18" charset="0"/>
              <a:cs typeface="Times New Roman" panose="02020603050405020304" pitchFamily="18" charset="0"/>
            </a:rPr>
            <a:t>3</a:t>
          </a:r>
          <a:endParaRPr lang="en-IN" sz="2200" dirty="0">
            <a:latin typeface="Times New Roman" panose="02020603050405020304" pitchFamily="18" charset="0"/>
            <a:cs typeface="Times New Roman" panose="02020603050405020304" pitchFamily="18" charset="0"/>
          </a:endParaRPr>
        </a:p>
      </dgm:t>
    </dgm:pt>
    <dgm:pt modelId="{677538AD-AA41-4EF8-802B-453AD01CCDA6}" type="parTrans" cxnId="{ABED08D4-7405-433D-962E-39B67B17F9A1}">
      <dgm:prSet/>
      <dgm:spPr/>
      <dgm:t>
        <a:bodyPr/>
        <a:lstStyle/>
        <a:p>
          <a:endParaRPr lang="en-IN"/>
        </a:p>
      </dgm:t>
    </dgm:pt>
    <dgm:pt modelId="{3E7476A6-21B2-4951-B197-96B202A18DD9}" type="sibTrans" cxnId="{ABED08D4-7405-433D-962E-39B67B17F9A1}">
      <dgm:prSet/>
      <dgm:spPr/>
      <dgm:t>
        <a:bodyPr/>
        <a:lstStyle/>
        <a:p>
          <a:endParaRPr lang="en-IN"/>
        </a:p>
      </dgm:t>
    </dgm:pt>
    <dgm:pt modelId="{526DEFF6-E42E-4156-97CD-CEDDB1D8E8F5}">
      <dgm:prSet phldrT="[Text]" custT="1"/>
      <dgm:spPr/>
      <dgm:t>
        <a:bodyPr anchor="ctr"/>
        <a:lstStyle/>
        <a:p>
          <a:pPr algn="ctr">
            <a:lnSpc>
              <a:spcPct val="150000"/>
            </a:lnSpc>
            <a:buNone/>
          </a:pPr>
          <a:r>
            <a:rPr lang="en-US" sz="1800" dirty="0">
              <a:latin typeface="+mj-lt"/>
            </a:rPr>
            <a:t>Shape is an abstract class</a:t>
          </a:r>
          <a:endParaRPr lang="en-IN" sz="1800" dirty="0">
            <a:latin typeface="Times New Roman" panose="02020603050405020304" pitchFamily="18" charset="0"/>
            <a:cs typeface="Times New Roman" panose="02020603050405020304" pitchFamily="18" charset="0"/>
          </a:endParaRPr>
        </a:p>
      </dgm:t>
    </dgm:pt>
    <dgm:pt modelId="{702574F6-4AC6-4074-8C3C-2099659CCC69}" type="parTrans" cxnId="{39B8F169-2DB6-4FB6-AA3F-46CEBFECD023}">
      <dgm:prSet/>
      <dgm:spPr/>
      <dgm:t>
        <a:bodyPr/>
        <a:lstStyle/>
        <a:p>
          <a:endParaRPr lang="en-IN"/>
        </a:p>
      </dgm:t>
    </dgm:pt>
    <dgm:pt modelId="{CA5F06C8-52FE-4E45-AED9-6B06600F3784}" type="sibTrans" cxnId="{39B8F169-2DB6-4FB6-AA3F-46CEBFECD023}">
      <dgm:prSet/>
      <dgm:spPr/>
      <dgm:t>
        <a:bodyPr/>
        <a:lstStyle/>
        <a:p>
          <a:endParaRPr lang="en-IN"/>
        </a:p>
      </dgm:t>
    </dgm:pt>
    <dgm:pt modelId="{6934EB75-A4B8-49B6-896C-7EE1D7D955A3}">
      <dgm:prSet phldrT="[Text]" custT="1"/>
      <dgm:spPr/>
      <dgm:t>
        <a:bodyPr anchor="ctr"/>
        <a:lstStyle/>
        <a:p>
          <a:pPr algn="ctr">
            <a:lnSpc>
              <a:spcPct val="150000"/>
            </a:lnSpc>
            <a:buFont typeface="Wingdings" panose="05000000000000000000" pitchFamily="2" charset="2"/>
            <a:buNone/>
          </a:pPr>
          <a:r>
            <a:rPr lang="en-US" sz="1800" dirty="0">
              <a:latin typeface="+mj-lt"/>
            </a:rPr>
            <a:t>Bridge pattern via following</a:t>
          </a:r>
          <a:endParaRPr lang="en-IN" sz="1800" dirty="0">
            <a:latin typeface="Times New Roman" panose="02020603050405020304" pitchFamily="18" charset="0"/>
            <a:cs typeface="Times New Roman" panose="02020603050405020304" pitchFamily="18" charset="0"/>
          </a:endParaRPr>
        </a:p>
      </dgm:t>
    </dgm:pt>
    <dgm:pt modelId="{C50215AD-5B3F-4976-B1B5-F9E12D158E04}" type="parTrans" cxnId="{536E26ED-12EF-4D67-9581-9D2EDCF53196}">
      <dgm:prSet/>
      <dgm:spPr/>
      <dgm:t>
        <a:bodyPr/>
        <a:lstStyle/>
        <a:p>
          <a:endParaRPr lang="en-IN"/>
        </a:p>
      </dgm:t>
    </dgm:pt>
    <dgm:pt modelId="{5DB9B2CC-2582-4511-A908-1E32696D483D}" type="sibTrans" cxnId="{536E26ED-12EF-4D67-9581-9D2EDCF53196}">
      <dgm:prSet/>
      <dgm:spPr/>
      <dgm:t>
        <a:bodyPr/>
        <a:lstStyle/>
        <a:p>
          <a:endParaRPr lang="en-IN"/>
        </a:p>
      </dgm:t>
    </dgm:pt>
    <dgm:pt modelId="{B7AA1DBA-B7A8-42BD-BCD0-C7B1C9E2E82C}">
      <dgm:prSet phldrT="[Text]" custT="1"/>
      <dgm:spPr/>
      <dgm:t>
        <a:bodyPr anchor="ctr"/>
        <a:lstStyle/>
        <a:p>
          <a:pPr algn="ctr">
            <a:lnSpc>
              <a:spcPct val="150000"/>
            </a:lnSpc>
            <a:buFont typeface="Wingdings" panose="05000000000000000000" pitchFamily="2" charset="2"/>
            <a:buNone/>
          </a:pPr>
          <a:r>
            <a:rPr lang="en-US" sz="1800" dirty="0">
              <a:latin typeface="+mj-lt"/>
            </a:rPr>
            <a:t>example in which a circle can</a:t>
          </a:r>
          <a:endParaRPr lang="en-IN" sz="1800" dirty="0">
            <a:latin typeface="Times New Roman" panose="02020603050405020304" pitchFamily="18" charset="0"/>
            <a:cs typeface="Times New Roman" panose="02020603050405020304" pitchFamily="18" charset="0"/>
          </a:endParaRPr>
        </a:p>
      </dgm:t>
    </dgm:pt>
    <dgm:pt modelId="{08B1C8BA-0AC9-4010-8741-060232D27C54}" type="parTrans" cxnId="{DCE32544-5108-41B4-AC4D-1E6EA5B7F982}">
      <dgm:prSet/>
      <dgm:spPr/>
      <dgm:t>
        <a:bodyPr/>
        <a:lstStyle/>
        <a:p>
          <a:endParaRPr lang="en-IN"/>
        </a:p>
      </dgm:t>
    </dgm:pt>
    <dgm:pt modelId="{E0D91329-901D-484E-9FD7-CC432041BFD6}" type="sibTrans" cxnId="{DCE32544-5108-41B4-AC4D-1E6EA5B7F982}">
      <dgm:prSet/>
      <dgm:spPr/>
      <dgm:t>
        <a:bodyPr/>
        <a:lstStyle/>
        <a:p>
          <a:endParaRPr lang="en-IN"/>
        </a:p>
      </dgm:t>
    </dgm:pt>
    <dgm:pt modelId="{4F1E4B6B-C1FF-4138-A0AC-C0BE32A9228A}">
      <dgm:prSet phldrT="[Text]" custT="1"/>
      <dgm:spPr/>
      <dgm:t>
        <a:bodyPr anchor="ctr"/>
        <a:lstStyle/>
        <a:p>
          <a:pPr algn="ctr">
            <a:lnSpc>
              <a:spcPct val="150000"/>
            </a:lnSpc>
            <a:buFont typeface="Wingdings" panose="05000000000000000000" pitchFamily="2" charset="2"/>
            <a:buNone/>
          </a:pPr>
          <a:r>
            <a:rPr lang="en-US" sz="1800" dirty="0">
              <a:latin typeface="+mj-lt"/>
            </a:rPr>
            <a:t>be drawn in different colors</a:t>
          </a:r>
          <a:endParaRPr lang="en-IN" sz="1800" dirty="0">
            <a:latin typeface="Times New Roman" panose="02020603050405020304" pitchFamily="18" charset="0"/>
            <a:cs typeface="Times New Roman" panose="02020603050405020304" pitchFamily="18" charset="0"/>
          </a:endParaRPr>
        </a:p>
      </dgm:t>
    </dgm:pt>
    <dgm:pt modelId="{C06075CE-036E-45FA-BE1C-6B0F20FF91CC}" type="parTrans" cxnId="{94AAC17E-0C0B-42C9-BF65-3D3690D9E444}">
      <dgm:prSet/>
      <dgm:spPr/>
      <dgm:t>
        <a:bodyPr/>
        <a:lstStyle/>
        <a:p>
          <a:endParaRPr lang="en-IN"/>
        </a:p>
      </dgm:t>
    </dgm:pt>
    <dgm:pt modelId="{0A107DC1-F57D-4922-A098-3380501915B9}" type="sibTrans" cxnId="{94AAC17E-0C0B-42C9-BF65-3D3690D9E444}">
      <dgm:prSet/>
      <dgm:spPr/>
      <dgm:t>
        <a:bodyPr/>
        <a:lstStyle/>
        <a:p>
          <a:endParaRPr lang="en-IN"/>
        </a:p>
      </dgm:t>
    </dgm:pt>
    <dgm:pt modelId="{9165EBF5-2A0B-4A19-ACB9-F7F943C4A5B7}">
      <dgm:prSet phldrT="[Text]" custT="1"/>
      <dgm:spPr/>
      <dgm:t>
        <a:bodyPr anchor="ctr"/>
        <a:lstStyle/>
        <a:p>
          <a:pPr algn="ctr">
            <a:lnSpc>
              <a:spcPct val="150000"/>
            </a:lnSpc>
            <a:buFont typeface="Wingdings" panose="05000000000000000000" pitchFamily="2" charset="2"/>
            <a:buNone/>
          </a:pPr>
          <a:r>
            <a:rPr lang="en-US" sz="1800" dirty="0">
              <a:latin typeface="+mj-lt"/>
            </a:rPr>
            <a:t>using same abstract class</a:t>
          </a:r>
          <a:endParaRPr lang="en-IN" sz="1800" dirty="0">
            <a:latin typeface="Times New Roman" panose="02020603050405020304" pitchFamily="18" charset="0"/>
            <a:cs typeface="Times New Roman" panose="02020603050405020304" pitchFamily="18" charset="0"/>
          </a:endParaRPr>
        </a:p>
      </dgm:t>
    </dgm:pt>
    <dgm:pt modelId="{CD30521F-DC7E-4504-8C2B-B2DBC7597B3C}" type="parTrans" cxnId="{FB492DFA-5E74-4C8A-A9D9-8A3434B13F41}">
      <dgm:prSet/>
      <dgm:spPr/>
      <dgm:t>
        <a:bodyPr/>
        <a:lstStyle/>
        <a:p>
          <a:endParaRPr lang="en-IN"/>
        </a:p>
      </dgm:t>
    </dgm:pt>
    <dgm:pt modelId="{671C5719-195E-4492-AA03-3C7CA7462944}" type="sibTrans" cxnId="{FB492DFA-5E74-4C8A-A9D9-8A3434B13F41}">
      <dgm:prSet/>
      <dgm:spPr/>
      <dgm:t>
        <a:bodyPr/>
        <a:lstStyle/>
        <a:p>
          <a:endParaRPr lang="en-IN"/>
        </a:p>
      </dgm:t>
    </dgm:pt>
    <dgm:pt modelId="{15F73F41-71D5-43D1-AF54-21BAA287354D}">
      <dgm:prSet phldrT="[Text]" custT="1"/>
      <dgm:spPr/>
      <dgm:t>
        <a:bodyPr anchor="ctr"/>
        <a:lstStyle/>
        <a:p>
          <a:pPr algn="ctr">
            <a:lnSpc>
              <a:spcPct val="150000"/>
            </a:lnSpc>
            <a:buFont typeface="Wingdings" panose="05000000000000000000" pitchFamily="2" charset="2"/>
            <a:buNone/>
          </a:pPr>
          <a:r>
            <a:rPr lang="en-US" sz="1800" dirty="0">
              <a:latin typeface="+mj-lt"/>
            </a:rPr>
            <a:t>method but different bridge</a:t>
          </a:r>
          <a:endParaRPr lang="en-IN" sz="1800" dirty="0">
            <a:latin typeface="Times New Roman" panose="02020603050405020304" pitchFamily="18" charset="0"/>
            <a:cs typeface="Times New Roman" panose="02020603050405020304" pitchFamily="18" charset="0"/>
          </a:endParaRPr>
        </a:p>
      </dgm:t>
    </dgm:pt>
    <dgm:pt modelId="{7C5CD905-BE3A-4329-B89E-94CEA91814A7}" type="parTrans" cxnId="{8B00C672-6591-4DD7-8ADB-56A18F8AC7E7}">
      <dgm:prSet/>
      <dgm:spPr/>
      <dgm:t>
        <a:bodyPr/>
        <a:lstStyle/>
        <a:p>
          <a:endParaRPr lang="en-IN"/>
        </a:p>
      </dgm:t>
    </dgm:pt>
    <dgm:pt modelId="{FAFBFD99-AF0E-412F-90D5-C4AA415D76FF}" type="sibTrans" cxnId="{8B00C672-6591-4DD7-8ADB-56A18F8AC7E7}">
      <dgm:prSet/>
      <dgm:spPr/>
      <dgm:t>
        <a:bodyPr/>
        <a:lstStyle/>
        <a:p>
          <a:endParaRPr lang="en-IN"/>
        </a:p>
      </dgm:t>
    </dgm:pt>
    <dgm:pt modelId="{5FE67924-8B92-420C-B9A6-8C935C9DA397}">
      <dgm:prSet phldrT="[Text]" custT="1"/>
      <dgm:spPr/>
      <dgm:t>
        <a:bodyPr anchor="ctr"/>
        <a:lstStyle/>
        <a:p>
          <a:pPr algn="ctr">
            <a:lnSpc>
              <a:spcPct val="150000"/>
            </a:lnSpc>
            <a:buFont typeface="Wingdings" panose="05000000000000000000" pitchFamily="2" charset="2"/>
            <a:buNone/>
          </a:pPr>
          <a:r>
            <a:rPr lang="en-US" sz="1800" dirty="0">
              <a:latin typeface="+mj-lt"/>
            </a:rPr>
            <a:t>implementer classes.</a:t>
          </a:r>
          <a:endParaRPr lang="en-IN" sz="1800" dirty="0">
            <a:latin typeface="Times New Roman" panose="02020603050405020304" pitchFamily="18" charset="0"/>
            <a:cs typeface="Times New Roman" panose="02020603050405020304" pitchFamily="18" charset="0"/>
          </a:endParaRPr>
        </a:p>
      </dgm:t>
    </dgm:pt>
    <dgm:pt modelId="{59CBA74E-D9B6-44E2-8AB9-31581231EB9C}" type="parTrans" cxnId="{94E0E1AD-D47C-4D24-B93D-2B32D64185BF}">
      <dgm:prSet/>
      <dgm:spPr/>
      <dgm:t>
        <a:bodyPr/>
        <a:lstStyle/>
        <a:p>
          <a:endParaRPr lang="en-IN"/>
        </a:p>
      </dgm:t>
    </dgm:pt>
    <dgm:pt modelId="{B69DB208-6AA0-4569-8D16-47F037446E38}" type="sibTrans" cxnId="{94E0E1AD-D47C-4D24-B93D-2B32D64185BF}">
      <dgm:prSet/>
      <dgm:spPr/>
      <dgm:t>
        <a:bodyPr/>
        <a:lstStyle/>
        <a:p>
          <a:endParaRPr lang="en-IN"/>
        </a:p>
      </dgm:t>
    </dgm:pt>
    <dgm:pt modelId="{8C12F68C-95C6-4BC6-A761-2559AA27C357}">
      <dgm:prSet phldrT="[Text]" custT="1"/>
      <dgm:spPr/>
      <dgm:t>
        <a:bodyPr anchor="ctr"/>
        <a:lstStyle/>
        <a:p>
          <a:pPr algn="ctr">
            <a:buNone/>
          </a:pPr>
          <a:r>
            <a:rPr lang="en-US" sz="2000" dirty="0">
              <a:latin typeface="+mj-lt"/>
            </a:rPr>
            <a:t>interface which is acting</a:t>
          </a:r>
          <a:endParaRPr lang="en-IN" sz="2000" dirty="0">
            <a:latin typeface="Times New Roman" panose="02020603050405020304" pitchFamily="18" charset="0"/>
            <a:cs typeface="Times New Roman" panose="02020603050405020304" pitchFamily="18" charset="0"/>
          </a:endParaRPr>
        </a:p>
      </dgm:t>
    </dgm:pt>
    <dgm:pt modelId="{174DA56B-FE27-4E91-A26C-7464F45D242A}" type="parTrans" cxnId="{4D510660-4345-4666-A69A-4A33450ED6E6}">
      <dgm:prSet/>
      <dgm:spPr/>
      <dgm:t>
        <a:bodyPr/>
        <a:lstStyle/>
        <a:p>
          <a:endParaRPr lang="en-IN"/>
        </a:p>
      </dgm:t>
    </dgm:pt>
    <dgm:pt modelId="{75C62D42-7684-4431-B4B8-6056F67BE8F7}" type="sibTrans" cxnId="{4D510660-4345-4666-A69A-4A33450ED6E6}">
      <dgm:prSet/>
      <dgm:spPr/>
      <dgm:t>
        <a:bodyPr/>
        <a:lstStyle/>
        <a:p>
          <a:endParaRPr lang="en-IN"/>
        </a:p>
      </dgm:t>
    </dgm:pt>
    <dgm:pt modelId="{20EC7FE0-6BC1-4E20-90D1-B20B0D10E698}">
      <dgm:prSet phldrT="[Text]" custT="1"/>
      <dgm:spPr/>
      <dgm:t>
        <a:bodyPr anchor="ctr"/>
        <a:lstStyle/>
        <a:p>
          <a:pPr algn="ctr">
            <a:buNone/>
          </a:pPr>
          <a:r>
            <a:rPr lang="en-US" sz="2000" dirty="0">
              <a:latin typeface="+mj-lt"/>
            </a:rPr>
            <a:t>as a bridge implementer</a:t>
          </a:r>
          <a:endParaRPr lang="en-IN" sz="2000" dirty="0">
            <a:latin typeface="Times New Roman" panose="02020603050405020304" pitchFamily="18" charset="0"/>
            <a:cs typeface="Times New Roman" panose="02020603050405020304" pitchFamily="18" charset="0"/>
          </a:endParaRPr>
        </a:p>
      </dgm:t>
    </dgm:pt>
    <dgm:pt modelId="{085D2027-E141-4679-ADD0-529DCFE28870}" type="parTrans" cxnId="{638AA239-74E3-46D2-96A3-83D0D57C62EF}">
      <dgm:prSet/>
      <dgm:spPr/>
      <dgm:t>
        <a:bodyPr/>
        <a:lstStyle/>
        <a:p>
          <a:endParaRPr lang="en-IN"/>
        </a:p>
      </dgm:t>
    </dgm:pt>
    <dgm:pt modelId="{C66A861C-6D0E-4580-8D9F-943D5A79BC4B}" type="sibTrans" cxnId="{638AA239-74E3-46D2-96A3-83D0D57C62EF}">
      <dgm:prSet/>
      <dgm:spPr/>
      <dgm:t>
        <a:bodyPr/>
        <a:lstStyle/>
        <a:p>
          <a:endParaRPr lang="en-IN"/>
        </a:p>
      </dgm:t>
    </dgm:pt>
    <dgm:pt modelId="{8347F91B-7EA8-47B3-A7EE-DFC6FE00EFDA}">
      <dgm:prSet phldrT="[Text]" custT="1"/>
      <dgm:spPr/>
      <dgm:t>
        <a:bodyPr anchor="ctr"/>
        <a:lstStyle/>
        <a:p>
          <a:pPr algn="ctr">
            <a:buNone/>
          </a:pPr>
          <a:r>
            <a:rPr lang="en-US" sz="2000" dirty="0">
              <a:latin typeface="+mj-lt"/>
            </a:rPr>
            <a:t>and concrete classes</a:t>
          </a:r>
          <a:endParaRPr lang="en-IN" sz="2000" dirty="0">
            <a:latin typeface="Times New Roman" panose="02020603050405020304" pitchFamily="18" charset="0"/>
            <a:cs typeface="Times New Roman" panose="02020603050405020304" pitchFamily="18" charset="0"/>
          </a:endParaRPr>
        </a:p>
      </dgm:t>
    </dgm:pt>
    <dgm:pt modelId="{426F7A24-A23C-4DDF-9B97-9F3F3593802C}" type="parTrans" cxnId="{D9278AD8-7520-427F-A79D-21EE98B9A4E8}">
      <dgm:prSet/>
      <dgm:spPr/>
      <dgm:t>
        <a:bodyPr/>
        <a:lstStyle/>
        <a:p>
          <a:endParaRPr lang="en-IN"/>
        </a:p>
      </dgm:t>
    </dgm:pt>
    <dgm:pt modelId="{67610CAB-6410-4727-B064-74E061E1E831}" type="sibTrans" cxnId="{D9278AD8-7520-427F-A79D-21EE98B9A4E8}">
      <dgm:prSet/>
      <dgm:spPr/>
      <dgm:t>
        <a:bodyPr/>
        <a:lstStyle/>
        <a:p>
          <a:endParaRPr lang="en-IN"/>
        </a:p>
      </dgm:t>
    </dgm:pt>
    <dgm:pt modelId="{CBDF875D-C2DF-4DAF-9495-A8F77AE528FD}">
      <dgm:prSet phldrT="[Text]" custT="1"/>
      <dgm:spPr/>
      <dgm:t>
        <a:bodyPr anchor="ctr"/>
        <a:lstStyle/>
        <a:p>
          <a:pPr algn="ctr">
            <a:buNone/>
          </a:pPr>
          <a:r>
            <a:rPr lang="en-US" sz="2000" dirty="0">
              <a:latin typeface="+mj-lt"/>
            </a:rPr>
            <a:t>Red Circle, Green Circle</a:t>
          </a:r>
          <a:endParaRPr lang="en-IN" sz="2000" dirty="0">
            <a:latin typeface="Times New Roman" panose="02020603050405020304" pitchFamily="18" charset="0"/>
            <a:cs typeface="Times New Roman" panose="02020603050405020304" pitchFamily="18" charset="0"/>
          </a:endParaRPr>
        </a:p>
      </dgm:t>
    </dgm:pt>
    <dgm:pt modelId="{DC65C546-2371-449E-9E99-E12E901FB583}" type="parTrans" cxnId="{6FDAD535-A8B0-4BE2-95F4-3D75B6487912}">
      <dgm:prSet/>
      <dgm:spPr/>
      <dgm:t>
        <a:bodyPr/>
        <a:lstStyle/>
        <a:p>
          <a:endParaRPr lang="en-IN"/>
        </a:p>
      </dgm:t>
    </dgm:pt>
    <dgm:pt modelId="{4C5D1D5A-E622-4B8F-A6CB-2FA0E6DF5678}" type="sibTrans" cxnId="{6FDAD535-A8B0-4BE2-95F4-3D75B6487912}">
      <dgm:prSet/>
      <dgm:spPr/>
      <dgm:t>
        <a:bodyPr/>
        <a:lstStyle/>
        <a:p>
          <a:endParaRPr lang="en-IN"/>
        </a:p>
      </dgm:t>
    </dgm:pt>
    <dgm:pt modelId="{8B56CD3B-A3CF-4DEA-AB66-94DDADDBB492}">
      <dgm:prSet phldrT="[Text]" custT="1"/>
      <dgm:spPr/>
      <dgm:t>
        <a:bodyPr anchor="ctr"/>
        <a:lstStyle/>
        <a:p>
          <a:pPr algn="ctr">
            <a:buNone/>
          </a:pPr>
          <a:r>
            <a:rPr lang="en-US" sz="2000" dirty="0">
              <a:latin typeface="+mj-lt"/>
            </a:rPr>
            <a:t>implementing the Dra</a:t>
          </a:r>
          <a:endParaRPr lang="en-IN" sz="2000" dirty="0">
            <a:latin typeface="Times New Roman" panose="02020603050405020304" pitchFamily="18" charset="0"/>
            <a:cs typeface="Times New Roman" panose="02020603050405020304" pitchFamily="18" charset="0"/>
          </a:endParaRPr>
        </a:p>
      </dgm:t>
    </dgm:pt>
    <dgm:pt modelId="{0B1F1F43-216B-42D1-9F10-9A0323AA3822}" type="parTrans" cxnId="{E964F9F3-5CE3-490A-A2FA-92B41DBCC596}">
      <dgm:prSet/>
      <dgm:spPr/>
      <dgm:t>
        <a:bodyPr/>
        <a:lstStyle/>
        <a:p>
          <a:endParaRPr lang="en-IN"/>
        </a:p>
      </dgm:t>
    </dgm:pt>
    <dgm:pt modelId="{99B0CAAA-850D-47E5-9D0B-98CE404C54A1}" type="sibTrans" cxnId="{E964F9F3-5CE3-490A-A2FA-92B41DBCC596}">
      <dgm:prSet/>
      <dgm:spPr/>
      <dgm:t>
        <a:bodyPr/>
        <a:lstStyle/>
        <a:p>
          <a:endParaRPr lang="en-IN"/>
        </a:p>
      </dgm:t>
    </dgm:pt>
    <dgm:pt modelId="{4DA347DE-F4C1-422F-B616-ABCD4EF13778}">
      <dgm:prSet phldrT="[Text]" custT="1"/>
      <dgm:spPr/>
      <dgm:t>
        <a:bodyPr anchor="ctr"/>
        <a:lstStyle/>
        <a:p>
          <a:pPr algn="ctr">
            <a:buNone/>
          </a:pPr>
          <a:r>
            <a:rPr lang="en-US" sz="2000" dirty="0">
              <a:latin typeface="+mj-lt"/>
            </a:rPr>
            <a:t> API interface. </a:t>
          </a:r>
          <a:endParaRPr lang="en-IN" sz="2000" dirty="0">
            <a:latin typeface="Times New Roman" panose="02020603050405020304" pitchFamily="18" charset="0"/>
            <a:cs typeface="Times New Roman" panose="02020603050405020304" pitchFamily="18" charset="0"/>
          </a:endParaRPr>
        </a:p>
      </dgm:t>
    </dgm:pt>
    <dgm:pt modelId="{0F79BF70-3972-4320-8217-FA46D6C52028}" type="parTrans" cxnId="{A7C41091-835F-4288-B8AB-9681771FAF5A}">
      <dgm:prSet/>
      <dgm:spPr/>
      <dgm:t>
        <a:bodyPr/>
        <a:lstStyle/>
        <a:p>
          <a:endParaRPr lang="en-IN"/>
        </a:p>
      </dgm:t>
    </dgm:pt>
    <dgm:pt modelId="{EA998FCE-D323-42F3-8FCA-01D33FBF8D27}" type="sibTrans" cxnId="{A7C41091-835F-4288-B8AB-9681771FAF5A}">
      <dgm:prSet/>
      <dgm:spPr/>
      <dgm:t>
        <a:bodyPr/>
        <a:lstStyle/>
        <a:p>
          <a:endParaRPr lang="en-IN"/>
        </a:p>
      </dgm:t>
    </dgm:pt>
    <dgm:pt modelId="{6A6D8692-50C2-4C0A-AFB3-392372478ACE}">
      <dgm:prSet phldrT="[Text]" custT="1"/>
      <dgm:spPr/>
      <dgm:t>
        <a:bodyPr anchor="ctr"/>
        <a:lstStyle/>
        <a:p>
          <a:pPr algn="ctr">
            <a:lnSpc>
              <a:spcPct val="150000"/>
            </a:lnSpc>
            <a:buNone/>
          </a:pPr>
          <a:r>
            <a:rPr lang="en-US" sz="1800" dirty="0">
              <a:latin typeface="+mj-lt"/>
            </a:rPr>
            <a:t>and will use object of</a:t>
          </a:r>
          <a:endParaRPr lang="en-IN" sz="1800" dirty="0">
            <a:latin typeface="Times New Roman" panose="02020603050405020304" pitchFamily="18" charset="0"/>
            <a:cs typeface="Times New Roman" panose="02020603050405020304" pitchFamily="18" charset="0"/>
          </a:endParaRPr>
        </a:p>
      </dgm:t>
    </dgm:pt>
    <dgm:pt modelId="{CD554566-DA61-42EB-9AB1-C524A52F497C}" type="parTrans" cxnId="{238CC776-DFFE-4490-A53F-7E1AA66A9F6A}">
      <dgm:prSet/>
      <dgm:spPr/>
      <dgm:t>
        <a:bodyPr/>
        <a:lstStyle/>
        <a:p>
          <a:endParaRPr lang="en-IN"/>
        </a:p>
      </dgm:t>
    </dgm:pt>
    <dgm:pt modelId="{393A6C3F-8750-4664-9F86-CC8C02479476}" type="sibTrans" cxnId="{238CC776-DFFE-4490-A53F-7E1AA66A9F6A}">
      <dgm:prSet/>
      <dgm:spPr/>
      <dgm:t>
        <a:bodyPr/>
        <a:lstStyle/>
        <a:p>
          <a:endParaRPr lang="en-IN"/>
        </a:p>
      </dgm:t>
    </dgm:pt>
    <dgm:pt modelId="{1E544626-A262-4D3A-A003-F6214CF46FAE}">
      <dgm:prSet phldrT="[Text]" custT="1"/>
      <dgm:spPr/>
      <dgm:t>
        <a:bodyPr anchor="ctr"/>
        <a:lstStyle/>
        <a:p>
          <a:pPr algn="ctr">
            <a:lnSpc>
              <a:spcPct val="150000"/>
            </a:lnSpc>
            <a:buNone/>
          </a:pPr>
          <a:r>
            <a:rPr lang="en-US" sz="1800" dirty="0">
              <a:latin typeface="+mj-lt"/>
            </a:rPr>
            <a:t>Draw API. Bridge Pattern Demo, our demo class will use Shape class to draw different colored circle.</a:t>
          </a:r>
          <a:endParaRPr lang="en-IN" sz="1800" dirty="0">
            <a:latin typeface="Times New Roman" panose="02020603050405020304" pitchFamily="18" charset="0"/>
            <a:cs typeface="Times New Roman" panose="02020603050405020304" pitchFamily="18" charset="0"/>
          </a:endParaRPr>
        </a:p>
      </dgm:t>
    </dgm:pt>
    <dgm:pt modelId="{943916AF-250E-4A61-B87C-2E5740E553F6}" type="parTrans" cxnId="{F2CE51CB-7748-480F-92BE-A47D9FBEFA1A}">
      <dgm:prSet/>
      <dgm:spPr/>
      <dgm:t>
        <a:bodyPr/>
        <a:lstStyle/>
        <a:p>
          <a:endParaRPr lang="en-IN"/>
        </a:p>
      </dgm:t>
    </dgm:pt>
    <dgm:pt modelId="{9D7EF365-7693-4E72-B32E-7B57CB48D7DE}" type="sibTrans" cxnId="{F2CE51CB-7748-480F-92BE-A47D9FBEFA1A}">
      <dgm:prSet/>
      <dgm:spPr/>
      <dgm:t>
        <a:bodyPr/>
        <a:lstStyle/>
        <a:p>
          <a:endParaRPr lang="en-IN"/>
        </a:p>
      </dgm:t>
    </dgm:pt>
    <dgm:pt modelId="{CFB68F71-9147-4A80-AD11-2DF745226EDB}" type="pres">
      <dgm:prSet presAssocID="{616AA5F6-DE73-46BF-B186-051E65E2BAB5}" presName="linearFlow" presStyleCnt="0">
        <dgm:presLayoutVars>
          <dgm:dir/>
          <dgm:animLvl val="lvl"/>
          <dgm:resizeHandles/>
        </dgm:presLayoutVars>
      </dgm:prSet>
      <dgm:spPr/>
    </dgm:pt>
    <dgm:pt modelId="{EF86316B-15C2-46CB-BF7B-A3918F757E5D}" type="pres">
      <dgm:prSet presAssocID="{8AD1C829-8F22-4D98-A66E-B47444E007ED}" presName="compositeNode" presStyleCnt="0">
        <dgm:presLayoutVars>
          <dgm:bulletEnabled val="1"/>
        </dgm:presLayoutVars>
      </dgm:prSet>
      <dgm:spPr/>
    </dgm:pt>
    <dgm:pt modelId="{DF30B1C2-53CD-4F70-A316-8DCDC50BD3BA}" type="pres">
      <dgm:prSet presAssocID="{8AD1C829-8F22-4D98-A66E-B47444E007ED}" presName="image" presStyleLbl="fgImgPlace1" presStyleIdx="0" presStyleCnt="3" custScaleX="80178" custScaleY="84579" custLinFactNeighborX="-52289" custLinFactNeighborY="9443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59CFEDB4-C0DB-4AF9-AB3E-A43F39E37D14}" type="pres">
      <dgm:prSet presAssocID="{8AD1C829-8F22-4D98-A66E-B47444E007ED}" presName="childNode" presStyleLbl="node1" presStyleIdx="0" presStyleCnt="3" custScaleX="142527" custScaleY="83064" custLinFactNeighborX="1296" custLinFactNeighborY="-687">
        <dgm:presLayoutVars>
          <dgm:bulletEnabled val="1"/>
        </dgm:presLayoutVars>
      </dgm:prSet>
      <dgm:spPr/>
    </dgm:pt>
    <dgm:pt modelId="{530C0FCD-3DAB-42E2-B459-C81E3CCC54F5}" type="pres">
      <dgm:prSet presAssocID="{8AD1C829-8F22-4D98-A66E-B47444E007ED}" presName="parentNode" presStyleLbl="revTx" presStyleIdx="0" presStyleCnt="3">
        <dgm:presLayoutVars>
          <dgm:chMax val="0"/>
          <dgm:bulletEnabled val="1"/>
        </dgm:presLayoutVars>
      </dgm:prSet>
      <dgm:spPr/>
    </dgm:pt>
    <dgm:pt modelId="{18874362-65D8-4139-8157-4A2659ADA259}" type="pres">
      <dgm:prSet presAssocID="{97D17191-BD56-40FE-9043-607223501442}" presName="sibTrans" presStyleCnt="0"/>
      <dgm:spPr/>
    </dgm:pt>
    <dgm:pt modelId="{0895C1D7-D301-400E-8BC2-18FD631510FC}" type="pres">
      <dgm:prSet presAssocID="{70B9049D-A098-4121-9293-A025FC6DA9AE}" presName="compositeNode" presStyleCnt="0">
        <dgm:presLayoutVars>
          <dgm:bulletEnabled val="1"/>
        </dgm:presLayoutVars>
      </dgm:prSet>
      <dgm:spPr/>
    </dgm:pt>
    <dgm:pt modelId="{EF12567A-ACF8-45FB-B855-EBA219D5073A}" type="pres">
      <dgm:prSet presAssocID="{70B9049D-A098-4121-9293-A025FC6DA9AE}" presName="image" presStyleLbl="fgImgPlace1" presStyleIdx="1" presStyleCnt="3" custScaleX="82433" custScaleY="62362" custLinFactNeighborX="-47442" custLinFactNeighborY="846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lasses with solid fill"/>
        </a:ext>
      </dgm:extLst>
    </dgm:pt>
    <dgm:pt modelId="{FC312D2E-16A7-4F31-B604-D3125791CCCA}" type="pres">
      <dgm:prSet presAssocID="{70B9049D-A098-4121-9293-A025FC6DA9AE}" presName="childNode" presStyleLbl="node1" presStyleIdx="1" presStyleCnt="3" custScaleX="142527" custScaleY="84642" custLinFactNeighborX="1296">
        <dgm:presLayoutVars>
          <dgm:bulletEnabled val="1"/>
        </dgm:presLayoutVars>
      </dgm:prSet>
      <dgm:spPr/>
    </dgm:pt>
    <dgm:pt modelId="{436C2723-6B85-4250-B580-9A80CA8ED67B}" type="pres">
      <dgm:prSet presAssocID="{70B9049D-A098-4121-9293-A025FC6DA9AE}" presName="parentNode" presStyleLbl="revTx" presStyleIdx="1" presStyleCnt="3">
        <dgm:presLayoutVars>
          <dgm:chMax val="0"/>
          <dgm:bulletEnabled val="1"/>
        </dgm:presLayoutVars>
      </dgm:prSet>
      <dgm:spPr/>
    </dgm:pt>
    <dgm:pt modelId="{025ABB15-71D0-4C79-98A5-D3757F4E2F62}" type="pres">
      <dgm:prSet presAssocID="{85B18331-3E42-466D-9328-F439BAE8D716}" presName="sibTrans" presStyleCnt="0"/>
      <dgm:spPr/>
    </dgm:pt>
    <dgm:pt modelId="{5DCDD8EF-BE13-4329-A4DF-EA9FC5D97968}" type="pres">
      <dgm:prSet presAssocID="{24566287-BFBB-4459-8A3B-04C58880A332}" presName="compositeNode" presStyleCnt="0">
        <dgm:presLayoutVars>
          <dgm:bulletEnabled val="1"/>
        </dgm:presLayoutVars>
      </dgm:prSet>
      <dgm:spPr/>
    </dgm:pt>
    <dgm:pt modelId="{82F2BA6A-84EC-49B7-8C3A-FA0A148CBCA7}" type="pres">
      <dgm:prSet presAssocID="{24566287-BFBB-4459-8A3B-04C58880A332}" presName="image" presStyleLbl="fgImgPlace1" presStyleIdx="2" presStyleCnt="3" custLinFactNeighborX="-30013" custLinFactNeighborY="7140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eering Wheel with solid fill"/>
        </a:ext>
      </dgm:extLst>
    </dgm:pt>
    <dgm:pt modelId="{E186E4FC-476B-4E28-9A6B-64554468F0BF}" type="pres">
      <dgm:prSet presAssocID="{24566287-BFBB-4459-8A3B-04C58880A332}" presName="childNode" presStyleLbl="node1" presStyleIdx="2" presStyleCnt="3" custScaleX="136874" custScaleY="83064" custLinFactNeighborX="1728" custLinFactNeighborY="-3010">
        <dgm:presLayoutVars>
          <dgm:bulletEnabled val="1"/>
        </dgm:presLayoutVars>
      </dgm:prSet>
      <dgm:spPr/>
    </dgm:pt>
    <dgm:pt modelId="{8D1EFB51-4DBA-42E5-B5AD-BDA4D5432BC7}" type="pres">
      <dgm:prSet presAssocID="{24566287-BFBB-4459-8A3B-04C58880A332}" presName="parentNode" presStyleLbl="revTx" presStyleIdx="2" presStyleCnt="3">
        <dgm:presLayoutVars>
          <dgm:chMax val="0"/>
          <dgm:bulletEnabled val="1"/>
        </dgm:presLayoutVars>
      </dgm:prSet>
      <dgm:spPr/>
    </dgm:pt>
  </dgm:ptLst>
  <dgm:cxnLst>
    <dgm:cxn modelId="{954F5D01-8E42-47B7-ACFA-2424D6EB8167}" type="presOf" srcId="{8AD1C829-8F22-4D98-A66E-B47444E007ED}" destId="{530C0FCD-3DAB-42E2-B459-C81E3CCC54F5}" srcOrd="0" destOrd="0" presId="urn:microsoft.com/office/officeart/2005/8/layout/hList2"/>
    <dgm:cxn modelId="{E43D2B0A-AD5B-40FC-98C9-118A454ADB93}" type="presOf" srcId="{8347F91B-7EA8-47B3-A7EE-DFC6FE00EFDA}" destId="{FC312D2E-16A7-4F31-B604-D3125791CCCA}" srcOrd="0" destOrd="3" presId="urn:microsoft.com/office/officeart/2005/8/layout/hList2"/>
    <dgm:cxn modelId="{B70BCD0C-99D4-4FCB-98B4-EF953BFE1912}" type="presOf" srcId="{6A6D8692-50C2-4C0A-AFB3-392372478ACE}" destId="{E186E4FC-476B-4E28-9A6B-64554468F0BF}" srcOrd="0" destOrd="1" presId="urn:microsoft.com/office/officeart/2005/8/layout/hList2"/>
    <dgm:cxn modelId="{C839D00C-44FF-4C59-8D77-F624BD3BDF8F}" type="presOf" srcId="{F89BA369-721F-4887-8843-6AB24F1E1292}" destId="{FC312D2E-16A7-4F31-B604-D3125791CCCA}" srcOrd="0" destOrd="0" presId="urn:microsoft.com/office/officeart/2005/8/layout/hList2"/>
    <dgm:cxn modelId="{E980C20D-232B-4823-960C-61E7C228A436}" type="presOf" srcId="{9165EBF5-2A0B-4A19-ACB9-F7F943C4A5B7}" destId="{59CFEDB4-C0DB-4AF9-AB3E-A43F39E37D14}" srcOrd="0" destOrd="4" presId="urn:microsoft.com/office/officeart/2005/8/layout/hList2"/>
    <dgm:cxn modelId="{97423E12-F24C-4F71-B040-5CED4B19DAC3}" srcId="{8AD1C829-8F22-4D98-A66E-B47444E007ED}" destId="{89992E14-E0B8-408F-8EE0-B07FC6B1CAE8}" srcOrd="0" destOrd="0" parTransId="{2482595C-7249-436C-B66C-AF3B17B2DC01}" sibTransId="{54B6B3D5-207A-4A99-B52A-73C279C30284}"/>
    <dgm:cxn modelId="{03684413-1C45-4E0E-B2ED-1EC572970543}" type="presOf" srcId="{15F73F41-71D5-43D1-AF54-21BAA287354D}" destId="{59CFEDB4-C0DB-4AF9-AB3E-A43F39E37D14}" srcOrd="0" destOrd="5" presId="urn:microsoft.com/office/officeart/2005/8/layout/hList2"/>
    <dgm:cxn modelId="{39F13E16-1F6F-419C-9054-B4AA9DCAB406}" type="presOf" srcId="{24566287-BFBB-4459-8A3B-04C58880A332}" destId="{8D1EFB51-4DBA-42E5-B5AD-BDA4D5432BC7}" srcOrd="0" destOrd="0" presId="urn:microsoft.com/office/officeart/2005/8/layout/hList2"/>
    <dgm:cxn modelId="{21D01D25-22E6-4BB1-8FEC-117B9F8362D2}" srcId="{616AA5F6-DE73-46BF-B186-051E65E2BAB5}" destId="{70B9049D-A098-4121-9293-A025FC6DA9AE}" srcOrd="1" destOrd="0" parTransId="{18E9CC18-AE68-45C6-8881-5505E3E80DAB}" sibTransId="{85B18331-3E42-466D-9328-F439BAE8D716}"/>
    <dgm:cxn modelId="{7852AA28-ACF9-407F-AFB4-CC7CCD9F1188}" type="presOf" srcId="{70B9049D-A098-4121-9293-A025FC6DA9AE}" destId="{436C2723-6B85-4250-B580-9A80CA8ED67B}" srcOrd="0" destOrd="0" presId="urn:microsoft.com/office/officeart/2005/8/layout/hList2"/>
    <dgm:cxn modelId="{B6432F2B-310B-457E-B676-1F15551B0D17}" type="presOf" srcId="{20EC7FE0-6BC1-4E20-90D1-B20B0D10E698}" destId="{FC312D2E-16A7-4F31-B604-D3125791CCCA}" srcOrd="0" destOrd="2" presId="urn:microsoft.com/office/officeart/2005/8/layout/hList2"/>
    <dgm:cxn modelId="{845B422D-8631-4CE4-BA4D-E068FF6CF13E}" type="presOf" srcId="{526DEFF6-E42E-4156-97CD-CEDDB1D8E8F5}" destId="{E186E4FC-476B-4E28-9A6B-64554468F0BF}" srcOrd="0" destOrd="0" presId="urn:microsoft.com/office/officeart/2005/8/layout/hList2"/>
    <dgm:cxn modelId="{6FDAD535-A8B0-4BE2-95F4-3D75B6487912}" srcId="{70B9049D-A098-4121-9293-A025FC6DA9AE}" destId="{CBDF875D-C2DF-4DAF-9495-A8F77AE528FD}" srcOrd="4" destOrd="0" parTransId="{DC65C546-2371-449E-9E99-E12E901FB583}" sibTransId="{4C5D1D5A-E622-4B8F-A6CB-2FA0E6DF5678}"/>
    <dgm:cxn modelId="{638AA239-74E3-46D2-96A3-83D0D57C62EF}" srcId="{70B9049D-A098-4121-9293-A025FC6DA9AE}" destId="{20EC7FE0-6BC1-4E20-90D1-B20B0D10E698}" srcOrd="2" destOrd="0" parTransId="{085D2027-E141-4679-ADD0-529DCFE28870}" sibTransId="{C66A861C-6D0E-4580-8D9F-943D5A79BC4B}"/>
    <dgm:cxn modelId="{B458F73A-662D-4E23-84DF-7122EE50B401}" type="presOf" srcId="{8B56CD3B-A3CF-4DEA-AB66-94DDADDBB492}" destId="{FC312D2E-16A7-4F31-B604-D3125791CCCA}" srcOrd="0" destOrd="5" presId="urn:microsoft.com/office/officeart/2005/8/layout/hList2"/>
    <dgm:cxn modelId="{4D510660-4345-4666-A69A-4A33450ED6E6}" srcId="{70B9049D-A098-4121-9293-A025FC6DA9AE}" destId="{8C12F68C-95C6-4BC6-A761-2559AA27C357}" srcOrd="1" destOrd="0" parTransId="{174DA56B-FE27-4E91-A26C-7464F45D242A}" sibTransId="{75C62D42-7684-4431-B4B8-6056F67BE8F7}"/>
    <dgm:cxn modelId="{DCE32544-5108-41B4-AC4D-1E6EA5B7F982}" srcId="{8AD1C829-8F22-4D98-A66E-B47444E007ED}" destId="{B7AA1DBA-B7A8-42BD-BCD0-C7B1C9E2E82C}" srcOrd="2" destOrd="0" parTransId="{08B1C8BA-0AC9-4010-8741-060232D27C54}" sibTransId="{E0D91329-901D-484E-9FD7-CC432041BFD6}"/>
    <dgm:cxn modelId="{1B8FD748-1134-4E55-B5D2-4D8E65010F8C}" type="presOf" srcId="{6934EB75-A4B8-49B6-896C-7EE1D7D955A3}" destId="{59CFEDB4-C0DB-4AF9-AB3E-A43F39E37D14}" srcOrd="0" destOrd="1" presId="urn:microsoft.com/office/officeart/2005/8/layout/hList2"/>
    <dgm:cxn modelId="{04691C69-BA76-4911-A30F-9684DD187366}" type="presOf" srcId="{CBDF875D-C2DF-4DAF-9495-A8F77AE528FD}" destId="{FC312D2E-16A7-4F31-B604-D3125791CCCA}" srcOrd="0" destOrd="4" presId="urn:microsoft.com/office/officeart/2005/8/layout/hList2"/>
    <dgm:cxn modelId="{39B8F169-2DB6-4FB6-AA3F-46CEBFECD023}" srcId="{24566287-BFBB-4459-8A3B-04C58880A332}" destId="{526DEFF6-E42E-4156-97CD-CEDDB1D8E8F5}" srcOrd="0" destOrd="0" parTransId="{702574F6-4AC6-4074-8C3C-2099659CCC69}" sibTransId="{CA5F06C8-52FE-4E45-AED9-6B06600F3784}"/>
    <dgm:cxn modelId="{1363B84E-404A-4522-890F-5EA976DFF8A4}" type="presOf" srcId="{89992E14-E0B8-408F-8EE0-B07FC6B1CAE8}" destId="{59CFEDB4-C0DB-4AF9-AB3E-A43F39E37D14}" srcOrd="0" destOrd="0" presId="urn:microsoft.com/office/officeart/2005/8/layout/hList2"/>
    <dgm:cxn modelId="{8B00C672-6591-4DD7-8ADB-56A18F8AC7E7}" srcId="{8AD1C829-8F22-4D98-A66E-B47444E007ED}" destId="{15F73F41-71D5-43D1-AF54-21BAA287354D}" srcOrd="5" destOrd="0" parTransId="{7C5CD905-BE3A-4329-B89E-94CEA91814A7}" sibTransId="{FAFBFD99-AF0E-412F-90D5-C4AA415D76FF}"/>
    <dgm:cxn modelId="{27200053-53CF-4CDD-8905-23CD06B4386F}" type="presOf" srcId="{1E544626-A262-4D3A-A003-F6214CF46FAE}" destId="{E186E4FC-476B-4E28-9A6B-64554468F0BF}" srcOrd="0" destOrd="2" presId="urn:microsoft.com/office/officeart/2005/8/layout/hList2"/>
    <dgm:cxn modelId="{238CC776-DFFE-4490-A53F-7E1AA66A9F6A}" srcId="{24566287-BFBB-4459-8A3B-04C58880A332}" destId="{6A6D8692-50C2-4C0A-AFB3-392372478ACE}" srcOrd="1" destOrd="0" parTransId="{CD554566-DA61-42EB-9AB1-C524A52F497C}" sibTransId="{393A6C3F-8750-4664-9F86-CC8C02479476}"/>
    <dgm:cxn modelId="{02A72858-D6A1-4539-88A1-9FBE90E7CE96}" srcId="{616AA5F6-DE73-46BF-B186-051E65E2BAB5}" destId="{8AD1C829-8F22-4D98-A66E-B47444E007ED}" srcOrd="0" destOrd="0" parTransId="{E3503C44-22D1-4B33-A940-760460CF55CA}" sibTransId="{97D17191-BD56-40FE-9043-607223501442}"/>
    <dgm:cxn modelId="{94AAC17E-0C0B-42C9-BF65-3D3690D9E444}" srcId="{8AD1C829-8F22-4D98-A66E-B47444E007ED}" destId="{4F1E4B6B-C1FF-4138-A0AC-C0BE32A9228A}" srcOrd="3" destOrd="0" parTransId="{C06075CE-036E-45FA-BE1C-6B0F20FF91CC}" sibTransId="{0A107DC1-F57D-4922-A098-3380501915B9}"/>
    <dgm:cxn modelId="{A26E478E-DDDB-48C6-BA05-75708DF4ADB9}" type="presOf" srcId="{5FE67924-8B92-420C-B9A6-8C935C9DA397}" destId="{59CFEDB4-C0DB-4AF9-AB3E-A43F39E37D14}" srcOrd="0" destOrd="6" presId="urn:microsoft.com/office/officeart/2005/8/layout/hList2"/>
    <dgm:cxn modelId="{A7C41091-835F-4288-B8AB-9681771FAF5A}" srcId="{70B9049D-A098-4121-9293-A025FC6DA9AE}" destId="{4DA347DE-F4C1-422F-B616-ABCD4EF13778}" srcOrd="6" destOrd="0" parTransId="{0F79BF70-3972-4320-8217-FA46D6C52028}" sibTransId="{EA998FCE-D323-42F3-8FCA-01D33FBF8D27}"/>
    <dgm:cxn modelId="{9A7E249F-03FC-4DC2-9DDE-7D31ACEF7967}" type="presOf" srcId="{B7AA1DBA-B7A8-42BD-BCD0-C7B1C9E2E82C}" destId="{59CFEDB4-C0DB-4AF9-AB3E-A43F39E37D14}" srcOrd="0" destOrd="2" presId="urn:microsoft.com/office/officeart/2005/8/layout/hList2"/>
    <dgm:cxn modelId="{D526B6A5-7CF8-49F9-82CF-EAA06CA45349}" type="presOf" srcId="{8C12F68C-95C6-4BC6-A761-2559AA27C357}" destId="{FC312D2E-16A7-4F31-B604-D3125791CCCA}" srcOrd="0" destOrd="1" presId="urn:microsoft.com/office/officeart/2005/8/layout/hList2"/>
    <dgm:cxn modelId="{94E0E1AD-D47C-4D24-B93D-2B32D64185BF}" srcId="{8AD1C829-8F22-4D98-A66E-B47444E007ED}" destId="{5FE67924-8B92-420C-B9A6-8C935C9DA397}" srcOrd="6" destOrd="0" parTransId="{59CBA74E-D9B6-44E2-8AB9-31581231EB9C}" sibTransId="{B69DB208-6AA0-4569-8D16-47F037446E38}"/>
    <dgm:cxn modelId="{519774BB-AB4D-417C-87D0-00F0DB181CEF}" type="presOf" srcId="{616AA5F6-DE73-46BF-B186-051E65E2BAB5}" destId="{CFB68F71-9147-4A80-AD11-2DF745226EDB}" srcOrd="0" destOrd="0" presId="urn:microsoft.com/office/officeart/2005/8/layout/hList2"/>
    <dgm:cxn modelId="{F2CE51CB-7748-480F-92BE-A47D9FBEFA1A}" srcId="{24566287-BFBB-4459-8A3B-04C58880A332}" destId="{1E544626-A262-4D3A-A003-F6214CF46FAE}" srcOrd="2" destOrd="0" parTransId="{943916AF-250E-4A61-B87C-2E5740E553F6}" sibTransId="{9D7EF365-7693-4E72-B32E-7B57CB48D7DE}"/>
    <dgm:cxn modelId="{ABED08D4-7405-433D-962E-39B67B17F9A1}" srcId="{616AA5F6-DE73-46BF-B186-051E65E2BAB5}" destId="{24566287-BFBB-4459-8A3B-04C58880A332}" srcOrd="2" destOrd="0" parTransId="{677538AD-AA41-4EF8-802B-453AD01CCDA6}" sibTransId="{3E7476A6-21B2-4951-B197-96B202A18DD9}"/>
    <dgm:cxn modelId="{C4D2E4D6-20FD-4A38-934B-FCAB3D81D96B}" type="presOf" srcId="{4F1E4B6B-C1FF-4138-A0AC-C0BE32A9228A}" destId="{59CFEDB4-C0DB-4AF9-AB3E-A43F39E37D14}" srcOrd="0" destOrd="3" presId="urn:microsoft.com/office/officeart/2005/8/layout/hList2"/>
    <dgm:cxn modelId="{D9278AD8-7520-427F-A79D-21EE98B9A4E8}" srcId="{70B9049D-A098-4121-9293-A025FC6DA9AE}" destId="{8347F91B-7EA8-47B3-A7EE-DFC6FE00EFDA}" srcOrd="3" destOrd="0" parTransId="{426F7A24-A23C-4DDF-9B97-9F3F3593802C}" sibTransId="{67610CAB-6410-4727-B064-74E061E1E831}"/>
    <dgm:cxn modelId="{B33B3ADE-A9A0-41C6-AE81-3BCC7F270A68}" type="presOf" srcId="{4DA347DE-F4C1-422F-B616-ABCD4EF13778}" destId="{FC312D2E-16A7-4F31-B604-D3125791CCCA}" srcOrd="0" destOrd="6" presId="urn:microsoft.com/office/officeart/2005/8/layout/hList2"/>
    <dgm:cxn modelId="{536E26ED-12EF-4D67-9581-9D2EDCF53196}" srcId="{8AD1C829-8F22-4D98-A66E-B47444E007ED}" destId="{6934EB75-A4B8-49B6-896C-7EE1D7D955A3}" srcOrd="1" destOrd="0" parTransId="{C50215AD-5B3F-4976-B1B5-F9E12D158E04}" sibTransId="{5DB9B2CC-2582-4511-A908-1E32696D483D}"/>
    <dgm:cxn modelId="{353053EE-DCEB-486D-910E-C36A503132DC}" srcId="{70B9049D-A098-4121-9293-A025FC6DA9AE}" destId="{F89BA369-721F-4887-8843-6AB24F1E1292}" srcOrd="0" destOrd="0" parTransId="{9652F4A5-64DB-4EA0-B05E-0001E8206C1F}" sibTransId="{42DD8A23-DD0D-4F3E-9ADA-A5D664F5660E}"/>
    <dgm:cxn modelId="{E964F9F3-5CE3-490A-A2FA-92B41DBCC596}" srcId="{70B9049D-A098-4121-9293-A025FC6DA9AE}" destId="{8B56CD3B-A3CF-4DEA-AB66-94DDADDBB492}" srcOrd="5" destOrd="0" parTransId="{0B1F1F43-216B-42D1-9F10-9A0323AA3822}" sibTransId="{99B0CAAA-850D-47E5-9D0B-98CE404C54A1}"/>
    <dgm:cxn modelId="{FB492DFA-5E74-4C8A-A9D9-8A3434B13F41}" srcId="{8AD1C829-8F22-4D98-A66E-B47444E007ED}" destId="{9165EBF5-2A0B-4A19-ACB9-F7F943C4A5B7}" srcOrd="4" destOrd="0" parTransId="{CD30521F-DC7E-4504-8C2B-B2DBC7597B3C}" sibTransId="{671C5719-195E-4492-AA03-3C7CA7462944}"/>
    <dgm:cxn modelId="{B138264C-33E9-45F9-B086-BE21E8EB6ED8}" type="presParOf" srcId="{CFB68F71-9147-4A80-AD11-2DF745226EDB}" destId="{EF86316B-15C2-46CB-BF7B-A3918F757E5D}" srcOrd="0" destOrd="0" presId="urn:microsoft.com/office/officeart/2005/8/layout/hList2"/>
    <dgm:cxn modelId="{DA490542-8EB6-4B2E-AFA1-CF3AC3335369}" type="presParOf" srcId="{EF86316B-15C2-46CB-BF7B-A3918F757E5D}" destId="{DF30B1C2-53CD-4F70-A316-8DCDC50BD3BA}" srcOrd="0" destOrd="0" presId="urn:microsoft.com/office/officeart/2005/8/layout/hList2"/>
    <dgm:cxn modelId="{93FA61A8-02E4-485F-9EE5-0601E243A487}" type="presParOf" srcId="{EF86316B-15C2-46CB-BF7B-A3918F757E5D}" destId="{59CFEDB4-C0DB-4AF9-AB3E-A43F39E37D14}" srcOrd="1" destOrd="0" presId="urn:microsoft.com/office/officeart/2005/8/layout/hList2"/>
    <dgm:cxn modelId="{BA160677-B658-4E24-811F-707FAA02FD88}" type="presParOf" srcId="{EF86316B-15C2-46CB-BF7B-A3918F757E5D}" destId="{530C0FCD-3DAB-42E2-B459-C81E3CCC54F5}" srcOrd="2" destOrd="0" presId="urn:microsoft.com/office/officeart/2005/8/layout/hList2"/>
    <dgm:cxn modelId="{C26AE4B7-D16D-4DD0-B299-4617C50B5071}" type="presParOf" srcId="{CFB68F71-9147-4A80-AD11-2DF745226EDB}" destId="{18874362-65D8-4139-8157-4A2659ADA259}" srcOrd="1" destOrd="0" presId="urn:microsoft.com/office/officeart/2005/8/layout/hList2"/>
    <dgm:cxn modelId="{2E1257F9-6647-435E-A8BB-B0DDD3D8830C}" type="presParOf" srcId="{CFB68F71-9147-4A80-AD11-2DF745226EDB}" destId="{0895C1D7-D301-400E-8BC2-18FD631510FC}" srcOrd="2" destOrd="0" presId="urn:microsoft.com/office/officeart/2005/8/layout/hList2"/>
    <dgm:cxn modelId="{C4CA41E3-9128-4442-AE49-534387053D40}" type="presParOf" srcId="{0895C1D7-D301-400E-8BC2-18FD631510FC}" destId="{EF12567A-ACF8-45FB-B855-EBA219D5073A}" srcOrd="0" destOrd="0" presId="urn:microsoft.com/office/officeart/2005/8/layout/hList2"/>
    <dgm:cxn modelId="{5B2D74E1-3EDF-4F8C-B287-82B73F02AB93}" type="presParOf" srcId="{0895C1D7-D301-400E-8BC2-18FD631510FC}" destId="{FC312D2E-16A7-4F31-B604-D3125791CCCA}" srcOrd="1" destOrd="0" presId="urn:microsoft.com/office/officeart/2005/8/layout/hList2"/>
    <dgm:cxn modelId="{35A9E0EF-4448-453F-9254-51C09B77AC2D}" type="presParOf" srcId="{0895C1D7-D301-400E-8BC2-18FD631510FC}" destId="{436C2723-6B85-4250-B580-9A80CA8ED67B}" srcOrd="2" destOrd="0" presId="urn:microsoft.com/office/officeart/2005/8/layout/hList2"/>
    <dgm:cxn modelId="{78597B9C-BE59-4968-A473-54141F67DFDD}" type="presParOf" srcId="{CFB68F71-9147-4A80-AD11-2DF745226EDB}" destId="{025ABB15-71D0-4C79-98A5-D3757F4E2F62}" srcOrd="3" destOrd="0" presId="urn:microsoft.com/office/officeart/2005/8/layout/hList2"/>
    <dgm:cxn modelId="{4D329CE1-061E-41FB-B783-5E11306B2053}" type="presParOf" srcId="{CFB68F71-9147-4A80-AD11-2DF745226EDB}" destId="{5DCDD8EF-BE13-4329-A4DF-EA9FC5D97968}" srcOrd="4" destOrd="0" presId="urn:microsoft.com/office/officeart/2005/8/layout/hList2"/>
    <dgm:cxn modelId="{15F632FD-987C-444C-8605-C16B65A6B2CD}" type="presParOf" srcId="{5DCDD8EF-BE13-4329-A4DF-EA9FC5D97968}" destId="{82F2BA6A-84EC-49B7-8C3A-FA0A148CBCA7}" srcOrd="0" destOrd="0" presId="urn:microsoft.com/office/officeart/2005/8/layout/hList2"/>
    <dgm:cxn modelId="{6CDF1EE5-9E62-4ADC-8924-5DA32A58FE85}" type="presParOf" srcId="{5DCDD8EF-BE13-4329-A4DF-EA9FC5D97968}" destId="{E186E4FC-476B-4E28-9A6B-64554468F0BF}" srcOrd="1" destOrd="0" presId="urn:microsoft.com/office/officeart/2005/8/layout/hList2"/>
    <dgm:cxn modelId="{C83FF759-BDBB-4BD2-B65B-E7F775D47214}" type="presParOf" srcId="{5DCDD8EF-BE13-4329-A4DF-EA9FC5D97968}" destId="{8D1EFB51-4DBA-42E5-B5AD-BDA4D5432BC7}" srcOrd="2" destOrd="0" presId="urn:microsoft.com/office/officeart/2005/8/layout/h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3FBB921-47CA-427E-8739-7608019D8E33}" type="doc">
      <dgm:prSet loTypeId="urn:microsoft.com/office/officeart/2005/8/layout/hProcess9" loCatId="process" qsTypeId="urn:microsoft.com/office/officeart/2005/8/quickstyle/3d2" qsCatId="3D" csTypeId="urn:microsoft.com/office/officeart/2005/8/colors/accent2_2" csCatId="accent2" phldr="1"/>
      <dgm:spPr/>
      <dgm:t>
        <a:bodyPr/>
        <a:lstStyle/>
        <a:p>
          <a:endParaRPr lang="en-IN"/>
        </a:p>
      </dgm:t>
    </dgm:pt>
    <dgm:pt modelId="{47FF35B4-B9FF-4E83-8AFE-0EA0B2520F4F}">
      <dgm:prSet custT="1"/>
      <dgm:spPr/>
      <dgm:t>
        <a:bodyPr/>
        <a:lstStyle/>
        <a:p>
          <a:pPr algn="just">
            <a:lnSpc>
              <a:spcPct val="150000"/>
            </a:lnSpc>
          </a:pPr>
          <a:r>
            <a:rPr lang="en-US" sz="1600" dirty="0">
              <a:latin typeface="Times New Roman" panose="02020603050405020304" pitchFamily="18" charset="0"/>
              <a:cs typeface="Times New Roman" panose="02020603050405020304" pitchFamily="18" charset="0"/>
            </a:rPr>
            <a:t>A Composite Pattern says that just "allow clients to operate in generic manner on objects that may or may not represent a hierarchy of objects".</a:t>
          </a:r>
          <a:endParaRPr lang="en-IN" sz="1600" dirty="0">
            <a:latin typeface="Times New Roman" panose="02020603050405020304" pitchFamily="18" charset="0"/>
            <a:cs typeface="Times New Roman" panose="02020603050405020304" pitchFamily="18" charset="0"/>
          </a:endParaRPr>
        </a:p>
      </dgm:t>
    </dgm:pt>
    <dgm:pt modelId="{EDCA3F5D-32B1-4892-81F4-A4B1FA97E4AA}" type="parTrans" cxnId="{8707C279-A9E5-40C8-A4F5-C8F6E79F62D3}">
      <dgm:prSet/>
      <dgm:spPr/>
      <dgm:t>
        <a:bodyPr/>
        <a:lstStyle/>
        <a:p>
          <a:endParaRPr lang="en-IN"/>
        </a:p>
      </dgm:t>
    </dgm:pt>
    <dgm:pt modelId="{B40F2EBF-379C-4BDA-B6A2-C60D8F89B72F}" type="sibTrans" cxnId="{8707C279-A9E5-40C8-A4F5-C8F6E79F62D3}">
      <dgm:prSet/>
      <dgm:spPr/>
      <dgm:t>
        <a:bodyPr/>
        <a:lstStyle/>
        <a:p>
          <a:endParaRPr lang="en-IN"/>
        </a:p>
      </dgm:t>
    </dgm:pt>
    <dgm:pt modelId="{9F5F970C-4F6E-4A02-8A62-8EE58A0C6EA6}">
      <dgm:prSet custT="1"/>
      <dgm:spPr/>
      <dgm:t>
        <a:bodyPr/>
        <a:lstStyle/>
        <a:p>
          <a:pPr algn="just"/>
          <a:r>
            <a:rPr lang="en-US" sz="1600" dirty="0">
              <a:latin typeface="Times New Roman" panose="02020603050405020304" pitchFamily="18" charset="0"/>
              <a:cs typeface="Times New Roman" panose="02020603050405020304" pitchFamily="18" charset="0"/>
            </a:rPr>
            <a:t>Composite pattern is used where we need to treat a group of objects in similar way as a single object. Composite pattern composes objects in term of a tree structure to represent part as well as whole hierarchy. </a:t>
          </a:r>
          <a:endParaRPr lang="en-IN" sz="1600" dirty="0">
            <a:latin typeface="Times New Roman" panose="02020603050405020304" pitchFamily="18" charset="0"/>
            <a:cs typeface="Times New Roman" panose="02020603050405020304" pitchFamily="18" charset="0"/>
          </a:endParaRPr>
        </a:p>
      </dgm:t>
    </dgm:pt>
    <dgm:pt modelId="{171A430B-A799-44AC-B294-AF3F42962836}" type="parTrans" cxnId="{B904F9D2-F75A-4044-84CD-D5954C3ADB94}">
      <dgm:prSet/>
      <dgm:spPr/>
      <dgm:t>
        <a:bodyPr/>
        <a:lstStyle/>
        <a:p>
          <a:endParaRPr lang="en-IN"/>
        </a:p>
      </dgm:t>
    </dgm:pt>
    <dgm:pt modelId="{A4BFD9B9-CC9F-4ED5-B55C-E34006D7957C}" type="sibTrans" cxnId="{B904F9D2-F75A-4044-84CD-D5954C3ADB94}">
      <dgm:prSet/>
      <dgm:spPr/>
      <dgm:t>
        <a:bodyPr/>
        <a:lstStyle/>
        <a:p>
          <a:endParaRPr lang="en-IN"/>
        </a:p>
      </dgm:t>
    </dgm:pt>
    <dgm:pt modelId="{BE3E6220-1999-4FC9-A1F5-FF07C3DFA78A}">
      <dgm:prSet custT="1"/>
      <dgm:spPr/>
      <dgm:t>
        <a:bodyPr/>
        <a:lstStyle/>
        <a:p>
          <a:pPr algn="just">
            <a:lnSpc>
              <a:spcPct val="150000"/>
            </a:lnSpc>
          </a:pPr>
          <a:r>
            <a:rPr lang="en-US" sz="1600" dirty="0">
              <a:latin typeface="Times New Roman" panose="02020603050405020304" pitchFamily="18" charset="0"/>
              <a:cs typeface="Times New Roman" panose="02020603050405020304" pitchFamily="18" charset="0"/>
            </a:rPr>
            <a:t>This type of design pattern comes under structural pattern as this pattern creates a tree structure of group of objects.</a:t>
          </a:r>
          <a:endParaRPr lang="en-IN" sz="1600" dirty="0">
            <a:latin typeface="Times New Roman" panose="02020603050405020304" pitchFamily="18" charset="0"/>
            <a:cs typeface="Times New Roman" panose="02020603050405020304" pitchFamily="18" charset="0"/>
          </a:endParaRPr>
        </a:p>
      </dgm:t>
    </dgm:pt>
    <dgm:pt modelId="{9A11A221-548D-44C0-9684-FFABB3A2D018}" type="parTrans" cxnId="{D7D92FE5-45D2-4050-B3C0-8E14A98AF7C1}">
      <dgm:prSet/>
      <dgm:spPr/>
      <dgm:t>
        <a:bodyPr/>
        <a:lstStyle/>
        <a:p>
          <a:endParaRPr lang="en-IN"/>
        </a:p>
      </dgm:t>
    </dgm:pt>
    <dgm:pt modelId="{F7D50F44-C093-4699-A789-63554DADB510}" type="sibTrans" cxnId="{D7D92FE5-45D2-4050-B3C0-8E14A98AF7C1}">
      <dgm:prSet/>
      <dgm:spPr/>
      <dgm:t>
        <a:bodyPr/>
        <a:lstStyle/>
        <a:p>
          <a:endParaRPr lang="en-IN"/>
        </a:p>
      </dgm:t>
    </dgm:pt>
    <dgm:pt modelId="{F073F398-B260-42F6-991E-BB1B7D16E181}">
      <dgm:prSet custT="1"/>
      <dgm:spPr/>
      <dgm:t>
        <a:bodyPr/>
        <a:lstStyle/>
        <a:p>
          <a:pPr algn="just">
            <a:lnSpc>
              <a:spcPct val="150000"/>
            </a:lnSpc>
          </a:pPr>
          <a:r>
            <a:rPr lang="en-US" sz="1600" dirty="0">
              <a:latin typeface="Times New Roman" panose="02020603050405020304" pitchFamily="18" charset="0"/>
              <a:cs typeface="Times New Roman" panose="02020603050405020304" pitchFamily="18" charset="0"/>
            </a:rPr>
            <a:t>This pattern creates a class that contains group of its own objects. This class provides ways to modify its group of same objects.</a:t>
          </a:r>
          <a:endParaRPr lang="en-IN" sz="1600" dirty="0">
            <a:latin typeface="Times New Roman" panose="02020603050405020304" pitchFamily="18" charset="0"/>
            <a:cs typeface="Times New Roman" panose="02020603050405020304" pitchFamily="18" charset="0"/>
          </a:endParaRPr>
        </a:p>
      </dgm:t>
    </dgm:pt>
    <dgm:pt modelId="{A685C92A-9800-4AE9-830D-7D967DE2463B}" type="parTrans" cxnId="{DF4514EB-CBBB-4476-A841-20BE2899BB80}">
      <dgm:prSet/>
      <dgm:spPr/>
      <dgm:t>
        <a:bodyPr/>
        <a:lstStyle/>
        <a:p>
          <a:endParaRPr lang="en-IN"/>
        </a:p>
      </dgm:t>
    </dgm:pt>
    <dgm:pt modelId="{C6A6806E-5230-45BF-A690-0CBDE0DA1277}" type="sibTrans" cxnId="{DF4514EB-CBBB-4476-A841-20BE2899BB80}">
      <dgm:prSet/>
      <dgm:spPr/>
      <dgm:t>
        <a:bodyPr/>
        <a:lstStyle/>
        <a:p>
          <a:endParaRPr lang="en-IN"/>
        </a:p>
      </dgm:t>
    </dgm:pt>
    <dgm:pt modelId="{E6D36521-8407-4671-B990-CDE880F27804}" type="pres">
      <dgm:prSet presAssocID="{33FBB921-47CA-427E-8739-7608019D8E33}" presName="CompostProcess" presStyleCnt="0">
        <dgm:presLayoutVars>
          <dgm:dir/>
          <dgm:resizeHandles val="exact"/>
        </dgm:presLayoutVars>
      </dgm:prSet>
      <dgm:spPr/>
    </dgm:pt>
    <dgm:pt modelId="{635C47DF-E8EB-4953-B273-D96014A80343}" type="pres">
      <dgm:prSet presAssocID="{33FBB921-47CA-427E-8739-7608019D8E33}" presName="arrow" presStyleLbl="bgShp" presStyleIdx="0" presStyleCnt="1"/>
      <dgm:spPr>
        <a:solidFill>
          <a:schemeClr val="accent2">
            <a:lumMod val="60000"/>
            <a:lumOff val="40000"/>
          </a:schemeClr>
        </a:solidFill>
      </dgm:spPr>
    </dgm:pt>
    <dgm:pt modelId="{BAAA650D-F56B-4CBF-9BDB-7961E75AF275}" type="pres">
      <dgm:prSet presAssocID="{33FBB921-47CA-427E-8739-7608019D8E33}" presName="linearProcess" presStyleCnt="0"/>
      <dgm:spPr/>
    </dgm:pt>
    <dgm:pt modelId="{EA97C7A0-9A87-4E52-9C75-12164BAACEE1}" type="pres">
      <dgm:prSet presAssocID="{47FF35B4-B9FF-4E83-8AFE-0EA0B2520F4F}" presName="textNode" presStyleLbl="node1" presStyleIdx="0" presStyleCnt="4" custScaleY="145902">
        <dgm:presLayoutVars>
          <dgm:bulletEnabled val="1"/>
        </dgm:presLayoutVars>
      </dgm:prSet>
      <dgm:spPr/>
    </dgm:pt>
    <dgm:pt modelId="{255C670F-B4C8-48E8-B05E-FECD58702E70}" type="pres">
      <dgm:prSet presAssocID="{B40F2EBF-379C-4BDA-B6A2-C60D8F89B72F}" presName="sibTrans" presStyleCnt="0"/>
      <dgm:spPr/>
    </dgm:pt>
    <dgm:pt modelId="{90717353-626D-4C53-8A02-8B696E1176D9}" type="pres">
      <dgm:prSet presAssocID="{9F5F970C-4F6E-4A02-8A62-8EE58A0C6EA6}" presName="textNode" presStyleLbl="node1" presStyleIdx="1" presStyleCnt="4" custScaleY="145902">
        <dgm:presLayoutVars>
          <dgm:bulletEnabled val="1"/>
        </dgm:presLayoutVars>
      </dgm:prSet>
      <dgm:spPr/>
    </dgm:pt>
    <dgm:pt modelId="{7278D057-0621-4BA7-8DB1-DA8BD5FED145}" type="pres">
      <dgm:prSet presAssocID="{A4BFD9B9-CC9F-4ED5-B55C-E34006D7957C}" presName="sibTrans" presStyleCnt="0"/>
      <dgm:spPr/>
    </dgm:pt>
    <dgm:pt modelId="{9E69F4B6-D940-4E4D-89FA-580C9E7FFBBC}" type="pres">
      <dgm:prSet presAssocID="{BE3E6220-1999-4FC9-A1F5-FF07C3DFA78A}" presName="textNode" presStyleLbl="node1" presStyleIdx="2" presStyleCnt="4" custScaleY="145902">
        <dgm:presLayoutVars>
          <dgm:bulletEnabled val="1"/>
        </dgm:presLayoutVars>
      </dgm:prSet>
      <dgm:spPr/>
    </dgm:pt>
    <dgm:pt modelId="{925241A0-9932-4ADF-B072-328B8D091A7B}" type="pres">
      <dgm:prSet presAssocID="{F7D50F44-C093-4699-A789-63554DADB510}" presName="sibTrans" presStyleCnt="0"/>
      <dgm:spPr/>
    </dgm:pt>
    <dgm:pt modelId="{5585A608-62AA-4CFB-97A4-31E2D1E69F02}" type="pres">
      <dgm:prSet presAssocID="{F073F398-B260-42F6-991E-BB1B7D16E181}" presName="textNode" presStyleLbl="node1" presStyleIdx="3" presStyleCnt="4" custScaleY="145902">
        <dgm:presLayoutVars>
          <dgm:bulletEnabled val="1"/>
        </dgm:presLayoutVars>
      </dgm:prSet>
      <dgm:spPr/>
    </dgm:pt>
  </dgm:ptLst>
  <dgm:cxnLst>
    <dgm:cxn modelId="{A2253F5E-A7F2-48E2-8DBC-8A1684E69C0A}" type="presOf" srcId="{33FBB921-47CA-427E-8739-7608019D8E33}" destId="{E6D36521-8407-4671-B990-CDE880F27804}" srcOrd="0" destOrd="0" presId="urn:microsoft.com/office/officeart/2005/8/layout/hProcess9"/>
    <dgm:cxn modelId="{8707C279-A9E5-40C8-A4F5-C8F6E79F62D3}" srcId="{33FBB921-47CA-427E-8739-7608019D8E33}" destId="{47FF35B4-B9FF-4E83-8AFE-0EA0B2520F4F}" srcOrd="0" destOrd="0" parTransId="{EDCA3F5D-32B1-4892-81F4-A4B1FA97E4AA}" sibTransId="{B40F2EBF-379C-4BDA-B6A2-C60D8F89B72F}"/>
    <dgm:cxn modelId="{956DEDB7-D6B9-48A5-AC5A-FAEB4E86383F}" type="presOf" srcId="{BE3E6220-1999-4FC9-A1F5-FF07C3DFA78A}" destId="{9E69F4B6-D940-4E4D-89FA-580C9E7FFBBC}" srcOrd="0" destOrd="0" presId="urn:microsoft.com/office/officeart/2005/8/layout/hProcess9"/>
    <dgm:cxn modelId="{BA91BACE-1653-48F1-99A3-E9F01BBC2BDD}" type="presOf" srcId="{47FF35B4-B9FF-4E83-8AFE-0EA0B2520F4F}" destId="{EA97C7A0-9A87-4E52-9C75-12164BAACEE1}" srcOrd="0" destOrd="0" presId="urn:microsoft.com/office/officeart/2005/8/layout/hProcess9"/>
    <dgm:cxn modelId="{B904F9D2-F75A-4044-84CD-D5954C3ADB94}" srcId="{33FBB921-47CA-427E-8739-7608019D8E33}" destId="{9F5F970C-4F6E-4A02-8A62-8EE58A0C6EA6}" srcOrd="1" destOrd="0" parTransId="{171A430B-A799-44AC-B294-AF3F42962836}" sibTransId="{A4BFD9B9-CC9F-4ED5-B55C-E34006D7957C}"/>
    <dgm:cxn modelId="{0931EADE-0F35-47C5-A103-02834B47A0DF}" type="presOf" srcId="{F073F398-B260-42F6-991E-BB1B7D16E181}" destId="{5585A608-62AA-4CFB-97A4-31E2D1E69F02}" srcOrd="0" destOrd="0" presId="urn:microsoft.com/office/officeart/2005/8/layout/hProcess9"/>
    <dgm:cxn modelId="{D7D92FE5-45D2-4050-B3C0-8E14A98AF7C1}" srcId="{33FBB921-47CA-427E-8739-7608019D8E33}" destId="{BE3E6220-1999-4FC9-A1F5-FF07C3DFA78A}" srcOrd="2" destOrd="0" parTransId="{9A11A221-548D-44C0-9684-FFABB3A2D018}" sibTransId="{F7D50F44-C093-4699-A789-63554DADB510}"/>
    <dgm:cxn modelId="{8D9AE4E6-AF6D-40EB-BA4F-5F846A25CBE4}" type="presOf" srcId="{9F5F970C-4F6E-4A02-8A62-8EE58A0C6EA6}" destId="{90717353-626D-4C53-8A02-8B696E1176D9}" srcOrd="0" destOrd="0" presId="urn:microsoft.com/office/officeart/2005/8/layout/hProcess9"/>
    <dgm:cxn modelId="{DF4514EB-CBBB-4476-A841-20BE2899BB80}" srcId="{33FBB921-47CA-427E-8739-7608019D8E33}" destId="{F073F398-B260-42F6-991E-BB1B7D16E181}" srcOrd="3" destOrd="0" parTransId="{A685C92A-9800-4AE9-830D-7D967DE2463B}" sibTransId="{C6A6806E-5230-45BF-A690-0CBDE0DA1277}"/>
    <dgm:cxn modelId="{529BFCED-9314-45D1-A015-32C338025E55}" type="presParOf" srcId="{E6D36521-8407-4671-B990-CDE880F27804}" destId="{635C47DF-E8EB-4953-B273-D96014A80343}" srcOrd="0" destOrd="0" presId="urn:microsoft.com/office/officeart/2005/8/layout/hProcess9"/>
    <dgm:cxn modelId="{67391930-10E9-4180-8C71-C196ABFEEAF5}" type="presParOf" srcId="{E6D36521-8407-4671-B990-CDE880F27804}" destId="{BAAA650D-F56B-4CBF-9BDB-7961E75AF275}" srcOrd="1" destOrd="0" presId="urn:microsoft.com/office/officeart/2005/8/layout/hProcess9"/>
    <dgm:cxn modelId="{F28839C5-7C38-489C-9C86-85F7ABBD24E0}" type="presParOf" srcId="{BAAA650D-F56B-4CBF-9BDB-7961E75AF275}" destId="{EA97C7A0-9A87-4E52-9C75-12164BAACEE1}" srcOrd="0" destOrd="0" presId="urn:microsoft.com/office/officeart/2005/8/layout/hProcess9"/>
    <dgm:cxn modelId="{67E4B075-F26F-49DC-8313-255A23BAA721}" type="presParOf" srcId="{BAAA650D-F56B-4CBF-9BDB-7961E75AF275}" destId="{255C670F-B4C8-48E8-B05E-FECD58702E70}" srcOrd="1" destOrd="0" presId="urn:microsoft.com/office/officeart/2005/8/layout/hProcess9"/>
    <dgm:cxn modelId="{ADAD5765-5ED7-4C11-8043-08CA120F82B9}" type="presParOf" srcId="{BAAA650D-F56B-4CBF-9BDB-7961E75AF275}" destId="{90717353-626D-4C53-8A02-8B696E1176D9}" srcOrd="2" destOrd="0" presId="urn:microsoft.com/office/officeart/2005/8/layout/hProcess9"/>
    <dgm:cxn modelId="{630527DD-5D95-4925-BA53-44BF29196453}" type="presParOf" srcId="{BAAA650D-F56B-4CBF-9BDB-7961E75AF275}" destId="{7278D057-0621-4BA7-8DB1-DA8BD5FED145}" srcOrd="3" destOrd="0" presId="urn:microsoft.com/office/officeart/2005/8/layout/hProcess9"/>
    <dgm:cxn modelId="{AE5E02D7-9929-4474-B96A-207E1D8C9D46}" type="presParOf" srcId="{BAAA650D-F56B-4CBF-9BDB-7961E75AF275}" destId="{9E69F4B6-D940-4E4D-89FA-580C9E7FFBBC}" srcOrd="4" destOrd="0" presId="urn:microsoft.com/office/officeart/2005/8/layout/hProcess9"/>
    <dgm:cxn modelId="{702F238E-410A-4F0F-8BFB-DB4220566EE1}" type="presParOf" srcId="{BAAA650D-F56B-4CBF-9BDB-7961E75AF275}" destId="{925241A0-9932-4ADF-B072-328B8D091A7B}" srcOrd="5" destOrd="0" presId="urn:microsoft.com/office/officeart/2005/8/layout/hProcess9"/>
    <dgm:cxn modelId="{7D990144-578E-4356-BC4F-8B838998B7EF}" type="presParOf" srcId="{BAAA650D-F56B-4CBF-9BDB-7961E75AF275}" destId="{5585A608-62AA-4CFB-97A4-31E2D1E69F02}"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C31053C-0F36-4B7D-AF1A-97022A482003}"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78BBCF06-8349-4589-9BB4-0AF2BC067B47}">
      <dgm:prSet custT="1"/>
      <dgm:spPr/>
      <dgm:t>
        <a:bodyPr/>
        <a:lstStyle/>
        <a:p>
          <a:pPr algn="ctr">
            <a:lnSpc>
              <a:spcPct val="200000"/>
            </a:lnSpc>
          </a:pPr>
          <a:r>
            <a:rPr lang="en-US" sz="2000" b="0" u="none" dirty="0">
              <a:latin typeface="Times New Roman" panose="02020603050405020304" pitchFamily="18" charset="0"/>
              <a:cs typeface="Times New Roman" panose="02020603050405020304" pitchFamily="18" charset="0"/>
            </a:rPr>
            <a:t>Usage of Composite Design Pattern</a:t>
          </a:r>
          <a:endParaRPr lang="en-IN" sz="2000" b="0" u="none" dirty="0">
            <a:latin typeface="Times New Roman" panose="02020603050405020304" pitchFamily="18" charset="0"/>
            <a:cs typeface="Times New Roman" panose="02020603050405020304" pitchFamily="18" charset="0"/>
          </a:endParaRPr>
        </a:p>
      </dgm:t>
    </dgm:pt>
    <dgm:pt modelId="{C37C364D-CB8E-4EC7-AAE2-A3CD8E06DA1C}" type="parTrans" cxnId="{4E4D6839-2D1B-430B-8AEC-525AA8AA92B4}">
      <dgm:prSet/>
      <dgm:spPr/>
      <dgm:t>
        <a:bodyPr/>
        <a:lstStyle/>
        <a:p>
          <a:endParaRPr lang="en-IN"/>
        </a:p>
      </dgm:t>
    </dgm:pt>
    <dgm:pt modelId="{30353F2F-A8E3-48F4-BC8F-C6BBA56760B5}" type="sibTrans" cxnId="{4E4D6839-2D1B-430B-8AEC-525AA8AA92B4}">
      <dgm:prSet/>
      <dgm:spPr/>
      <dgm:t>
        <a:bodyPr/>
        <a:lstStyle/>
        <a:p>
          <a:endParaRPr lang="en-IN"/>
        </a:p>
      </dgm:t>
    </dgm:pt>
    <dgm:pt modelId="{881B6D9E-DCE5-4DCB-AF4F-9FE4184F8D51}">
      <dgm:prSet custT="1"/>
      <dgm:spPr/>
      <dgm:t>
        <a:bodyPr/>
        <a:lstStyle/>
        <a:p>
          <a:pPr algn="just">
            <a:lnSpc>
              <a:spcPct val="90000"/>
            </a:lnSpc>
          </a:pPr>
          <a:r>
            <a:rPr lang="en-US" sz="1800">
              <a:latin typeface="Times New Roman" panose="02020603050405020304" pitchFamily="18" charset="0"/>
              <a:cs typeface="Times New Roman" panose="02020603050405020304" pitchFamily="18" charset="0"/>
            </a:rPr>
            <a:t>When you want to represent a full or partial hierarchy of objects.</a:t>
          </a:r>
          <a:endParaRPr lang="en-IN" sz="1800">
            <a:latin typeface="Times New Roman" panose="02020603050405020304" pitchFamily="18" charset="0"/>
            <a:cs typeface="Times New Roman" panose="02020603050405020304" pitchFamily="18" charset="0"/>
          </a:endParaRPr>
        </a:p>
      </dgm:t>
    </dgm:pt>
    <dgm:pt modelId="{936E14C1-250E-4C82-A29F-AAB343250A04}" type="parTrans" cxnId="{C7CB6BF0-5FC9-4E02-9F18-8ED8E16C7C32}">
      <dgm:prSet/>
      <dgm:spPr/>
      <dgm:t>
        <a:bodyPr/>
        <a:lstStyle/>
        <a:p>
          <a:endParaRPr lang="en-IN"/>
        </a:p>
      </dgm:t>
    </dgm:pt>
    <dgm:pt modelId="{1EAAD287-D3AB-4DC9-861D-CE9319014334}" type="sibTrans" cxnId="{C7CB6BF0-5FC9-4E02-9F18-8ED8E16C7C32}">
      <dgm:prSet/>
      <dgm:spPr/>
      <dgm:t>
        <a:bodyPr/>
        <a:lstStyle/>
        <a:p>
          <a:endParaRPr lang="en-IN"/>
        </a:p>
      </dgm:t>
    </dgm:pt>
    <dgm:pt modelId="{6049EE8B-B5FE-4903-BF3F-35BED4EB3A35}">
      <dgm:prSet custT="1"/>
      <dgm:spPr/>
      <dgm:t>
        <a:bodyPr/>
        <a:lstStyle/>
        <a:p>
          <a:pPr algn="just">
            <a:lnSpc>
              <a:spcPct val="150000"/>
            </a:lnSpc>
          </a:pPr>
          <a:r>
            <a:rPr lang="en-US" sz="1800" dirty="0">
              <a:latin typeface="Times New Roman" panose="02020603050405020304" pitchFamily="18" charset="0"/>
              <a:cs typeface="Times New Roman" panose="02020603050405020304" pitchFamily="18" charset="0"/>
            </a:rPr>
            <a:t>When the responsibilities are needed to be added dynamically to the individual objects without affecting other objects. Where the responsibility of object may vary from time to time.</a:t>
          </a:r>
        </a:p>
      </dgm:t>
    </dgm:pt>
    <dgm:pt modelId="{3C96610A-5F3A-47B5-B8C6-CA03BED736B6}" type="parTrans" cxnId="{4F5A570D-1951-46FB-9B59-4A658A66AE01}">
      <dgm:prSet/>
      <dgm:spPr/>
      <dgm:t>
        <a:bodyPr/>
        <a:lstStyle/>
        <a:p>
          <a:endParaRPr lang="en-IN"/>
        </a:p>
      </dgm:t>
    </dgm:pt>
    <dgm:pt modelId="{FF005B87-E6D6-4586-9A65-9B404B7A6016}" type="sibTrans" cxnId="{4F5A570D-1951-46FB-9B59-4A658A66AE01}">
      <dgm:prSet/>
      <dgm:spPr/>
      <dgm:t>
        <a:bodyPr/>
        <a:lstStyle/>
        <a:p>
          <a:endParaRPr lang="en-IN"/>
        </a:p>
      </dgm:t>
    </dgm:pt>
    <dgm:pt modelId="{F02D167F-D7CA-4536-A278-AAE2F67110B5}" type="pres">
      <dgm:prSet presAssocID="{6C31053C-0F36-4B7D-AF1A-97022A482003}" presName="Name0" presStyleCnt="0">
        <dgm:presLayoutVars>
          <dgm:dir/>
          <dgm:animLvl val="lvl"/>
          <dgm:resizeHandles val="exact"/>
        </dgm:presLayoutVars>
      </dgm:prSet>
      <dgm:spPr/>
    </dgm:pt>
    <dgm:pt modelId="{85A391A6-50F4-4809-86EB-AAB10D58CD57}" type="pres">
      <dgm:prSet presAssocID="{78BBCF06-8349-4589-9BB4-0AF2BC067B47}" presName="linNode" presStyleCnt="0"/>
      <dgm:spPr/>
    </dgm:pt>
    <dgm:pt modelId="{A2283D3B-57B9-4E9D-BD5E-BA407516F8FB}" type="pres">
      <dgm:prSet presAssocID="{78BBCF06-8349-4589-9BB4-0AF2BC067B47}" presName="parentText" presStyleLbl="node1" presStyleIdx="0" presStyleCnt="1">
        <dgm:presLayoutVars>
          <dgm:chMax val="1"/>
          <dgm:bulletEnabled val="1"/>
        </dgm:presLayoutVars>
      </dgm:prSet>
      <dgm:spPr/>
    </dgm:pt>
    <dgm:pt modelId="{EAC8A657-D96B-45DF-9E8F-0BD657E78AF9}" type="pres">
      <dgm:prSet presAssocID="{78BBCF06-8349-4589-9BB4-0AF2BC067B47}" presName="descendantText" presStyleLbl="alignAccFollowNode1" presStyleIdx="0" presStyleCnt="1">
        <dgm:presLayoutVars>
          <dgm:bulletEnabled val="1"/>
        </dgm:presLayoutVars>
      </dgm:prSet>
      <dgm:spPr/>
    </dgm:pt>
  </dgm:ptLst>
  <dgm:cxnLst>
    <dgm:cxn modelId="{4F5A570D-1951-46FB-9B59-4A658A66AE01}" srcId="{78BBCF06-8349-4589-9BB4-0AF2BC067B47}" destId="{6049EE8B-B5FE-4903-BF3F-35BED4EB3A35}" srcOrd="1" destOrd="0" parTransId="{3C96610A-5F3A-47B5-B8C6-CA03BED736B6}" sibTransId="{FF005B87-E6D6-4586-9A65-9B404B7A6016}"/>
    <dgm:cxn modelId="{7B2EB619-27DD-411A-A851-5FA9F855D715}" type="presOf" srcId="{78BBCF06-8349-4589-9BB4-0AF2BC067B47}" destId="{A2283D3B-57B9-4E9D-BD5E-BA407516F8FB}" srcOrd="0" destOrd="0" presId="urn:microsoft.com/office/officeart/2005/8/layout/vList5"/>
    <dgm:cxn modelId="{02522426-C4B9-42CB-9229-CACDF45E57E8}" type="presOf" srcId="{881B6D9E-DCE5-4DCB-AF4F-9FE4184F8D51}" destId="{EAC8A657-D96B-45DF-9E8F-0BD657E78AF9}" srcOrd="0" destOrd="0" presId="urn:microsoft.com/office/officeart/2005/8/layout/vList5"/>
    <dgm:cxn modelId="{4E4D6839-2D1B-430B-8AEC-525AA8AA92B4}" srcId="{6C31053C-0F36-4B7D-AF1A-97022A482003}" destId="{78BBCF06-8349-4589-9BB4-0AF2BC067B47}" srcOrd="0" destOrd="0" parTransId="{C37C364D-CB8E-4EC7-AAE2-A3CD8E06DA1C}" sibTransId="{30353F2F-A8E3-48F4-BC8F-C6BBA56760B5}"/>
    <dgm:cxn modelId="{38B9373E-B731-48FC-A11A-BCE31AEEC7AA}" type="presOf" srcId="{6049EE8B-B5FE-4903-BF3F-35BED4EB3A35}" destId="{EAC8A657-D96B-45DF-9E8F-0BD657E78AF9}" srcOrd="0" destOrd="1" presId="urn:microsoft.com/office/officeart/2005/8/layout/vList5"/>
    <dgm:cxn modelId="{6F337F4F-9C64-41F4-B727-15AACAF4719F}" type="presOf" srcId="{6C31053C-0F36-4B7D-AF1A-97022A482003}" destId="{F02D167F-D7CA-4536-A278-AAE2F67110B5}" srcOrd="0" destOrd="0" presId="urn:microsoft.com/office/officeart/2005/8/layout/vList5"/>
    <dgm:cxn modelId="{C7CB6BF0-5FC9-4E02-9F18-8ED8E16C7C32}" srcId="{78BBCF06-8349-4589-9BB4-0AF2BC067B47}" destId="{881B6D9E-DCE5-4DCB-AF4F-9FE4184F8D51}" srcOrd="0" destOrd="0" parTransId="{936E14C1-250E-4C82-A29F-AAB343250A04}" sibTransId="{1EAAD287-D3AB-4DC9-861D-CE9319014334}"/>
    <dgm:cxn modelId="{3CC815EF-32D9-497A-8CCD-E4349CB071B7}" type="presParOf" srcId="{F02D167F-D7CA-4536-A278-AAE2F67110B5}" destId="{85A391A6-50F4-4809-86EB-AAB10D58CD57}" srcOrd="0" destOrd="0" presId="urn:microsoft.com/office/officeart/2005/8/layout/vList5"/>
    <dgm:cxn modelId="{8BCAECD6-EC6D-43EF-9F10-ABF9033D9071}" type="presParOf" srcId="{85A391A6-50F4-4809-86EB-AAB10D58CD57}" destId="{A2283D3B-57B9-4E9D-BD5E-BA407516F8FB}" srcOrd="0" destOrd="0" presId="urn:microsoft.com/office/officeart/2005/8/layout/vList5"/>
    <dgm:cxn modelId="{6270ECDF-FF8A-4AD0-85FD-0F598B17BAD2}" type="presParOf" srcId="{85A391A6-50F4-4809-86EB-AAB10D58CD57}" destId="{EAC8A657-D96B-45DF-9E8F-0BD657E78AF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5FAA630-230B-464C-AEFF-17506FFDFB9B}"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842CEC7D-467A-49B0-8823-A515DF0E0BDD}">
      <dgm:prSet custT="1"/>
      <dgm:spPr/>
      <dgm:t>
        <a:bodyPr/>
        <a:lstStyle/>
        <a:p>
          <a:pPr algn="ctr">
            <a:lnSpc>
              <a:spcPct val="200000"/>
            </a:lnSpc>
          </a:pPr>
          <a:r>
            <a:rPr lang="en-US" sz="2000" b="0" u="none" dirty="0">
              <a:latin typeface="Times New Roman" panose="02020603050405020304" pitchFamily="18" charset="0"/>
              <a:cs typeface="Times New Roman" panose="02020603050405020304" pitchFamily="18" charset="0"/>
            </a:rPr>
            <a:t>Advantage of Composite Design Pattern</a:t>
          </a:r>
          <a:endParaRPr lang="en-IN" sz="2000" b="0" u="none" dirty="0">
            <a:latin typeface="Times New Roman" panose="02020603050405020304" pitchFamily="18" charset="0"/>
            <a:cs typeface="Times New Roman" panose="02020603050405020304" pitchFamily="18" charset="0"/>
          </a:endParaRPr>
        </a:p>
      </dgm:t>
    </dgm:pt>
    <dgm:pt modelId="{D5BEE549-30E5-4DB1-B24E-05779CED24A9}" type="parTrans" cxnId="{32C12AFB-4CD5-4F7B-8A84-460C3161EF65}">
      <dgm:prSet/>
      <dgm:spPr/>
      <dgm:t>
        <a:bodyPr/>
        <a:lstStyle/>
        <a:p>
          <a:endParaRPr lang="en-IN"/>
        </a:p>
      </dgm:t>
    </dgm:pt>
    <dgm:pt modelId="{4CD5DA15-9479-40D8-8999-790BF02613C1}" type="sibTrans" cxnId="{32C12AFB-4CD5-4F7B-8A84-460C3161EF65}">
      <dgm:prSet/>
      <dgm:spPr/>
      <dgm:t>
        <a:bodyPr/>
        <a:lstStyle/>
        <a:p>
          <a:endParaRPr lang="en-IN"/>
        </a:p>
      </dgm:t>
    </dgm:pt>
    <dgm:pt modelId="{0C3B3123-756C-46DF-87E6-7E3C89194EAF}">
      <dgm:prSet custT="1"/>
      <dgm:spPr/>
      <dgm: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defines class hierarchies that contain primitive and complex objects.</a:t>
          </a:r>
          <a:endParaRPr lang="en-IN" sz="1800" dirty="0">
            <a:latin typeface="Times New Roman" panose="02020603050405020304" pitchFamily="18" charset="0"/>
            <a:cs typeface="Times New Roman" panose="02020603050405020304" pitchFamily="18" charset="0"/>
          </a:endParaRPr>
        </a:p>
      </dgm:t>
    </dgm:pt>
    <dgm:pt modelId="{99902201-45F0-4A9C-B678-598196C59070}" type="parTrans" cxnId="{EDD2C252-2C37-4F34-94F3-844F00B4474A}">
      <dgm:prSet/>
      <dgm:spPr/>
      <dgm:t>
        <a:bodyPr/>
        <a:lstStyle/>
        <a:p>
          <a:endParaRPr lang="en-IN"/>
        </a:p>
      </dgm:t>
    </dgm:pt>
    <dgm:pt modelId="{37637447-0590-43CB-8A2B-A7955387D63B}" type="sibTrans" cxnId="{EDD2C252-2C37-4F34-94F3-844F00B4474A}">
      <dgm:prSet/>
      <dgm:spPr/>
      <dgm:t>
        <a:bodyPr/>
        <a:lstStyle/>
        <a:p>
          <a:endParaRPr lang="en-IN"/>
        </a:p>
      </dgm:t>
    </dgm:pt>
    <dgm:pt modelId="{039F0579-4C48-4DAF-8597-68969203F122}">
      <dgm:prSet custT="1"/>
      <dgm:spPr/>
      <dgm: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makes easier to you to add new kinds of components.</a:t>
          </a:r>
        </a:p>
      </dgm:t>
    </dgm:pt>
    <dgm:pt modelId="{D6F39DEF-B51D-4236-A003-8F54E207BAE5}" type="parTrans" cxnId="{7601FB12-7BEB-4346-BA2F-C310B574E695}">
      <dgm:prSet/>
      <dgm:spPr/>
      <dgm:t>
        <a:bodyPr/>
        <a:lstStyle/>
        <a:p>
          <a:endParaRPr lang="en-IN"/>
        </a:p>
      </dgm:t>
    </dgm:pt>
    <dgm:pt modelId="{661ECFC2-2AA1-4237-8DC9-6BFD9A0B16A5}" type="sibTrans" cxnId="{7601FB12-7BEB-4346-BA2F-C310B574E695}">
      <dgm:prSet/>
      <dgm:spPr/>
      <dgm:t>
        <a:bodyPr/>
        <a:lstStyle/>
        <a:p>
          <a:endParaRPr lang="en-IN"/>
        </a:p>
      </dgm:t>
    </dgm:pt>
    <dgm:pt modelId="{7EEBB201-0BD2-4A0F-9437-076C96D3DB47}">
      <dgm:prSet custT="1"/>
      <dgm:spPr/>
      <dgm: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provides flexibility of structure with manageable class or interface.</a:t>
          </a:r>
        </a:p>
      </dgm:t>
    </dgm:pt>
    <dgm:pt modelId="{B8AE0609-949C-4EF4-9FD3-106D15FBE361}" type="parTrans" cxnId="{D624CF8F-60FB-4A8A-8A5C-03DC1FAA84A8}">
      <dgm:prSet/>
      <dgm:spPr/>
      <dgm:t>
        <a:bodyPr/>
        <a:lstStyle/>
        <a:p>
          <a:endParaRPr lang="en-IN"/>
        </a:p>
      </dgm:t>
    </dgm:pt>
    <dgm:pt modelId="{0709BFCF-F333-4807-A0ED-7ABEEB2E8A72}" type="sibTrans" cxnId="{D624CF8F-60FB-4A8A-8A5C-03DC1FAA84A8}">
      <dgm:prSet/>
      <dgm:spPr/>
      <dgm:t>
        <a:bodyPr/>
        <a:lstStyle/>
        <a:p>
          <a:endParaRPr lang="en-IN"/>
        </a:p>
      </dgm:t>
    </dgm:pt>
    <dgm:pt modelId="{73278DD2-92C8-455B-99F8-526FE4402052}" type="pres">
      <dgm:prSet presAssocID="{95FAA630-230B-464C-AEFF-17506FFDFB9B}" presName="Name0" presStyleCnt="0">
        <dgm:presLayoutVars>
          <dgm:dir/>
          <dgm:animLvl val="lvl"/>
          <dgm:resizeHandles val="exact"/>
        </dgm:presLayoutVars>
      </dgm:prSet>
      <dgm:spPr/>
    </dgm:pt>
    <dgm:pt modelId="{C0E570F1-CF10-46E3-9D59-0694A241AABE}" type="pres">
      <dgm:prSet presAssocID="{842CEC7D-467A-49B0-8823-A515DF0E0BDD}" presName="linNode" presStyleCnt="0"/>
      <dgm:spPr/>
    </dgm:pt>
    <dgm:pt modelId="{E2161343-6D03-497A-9BC4-991BFE9E6B75}" type="pres">
      <dgm:prSet presAssocID="{842CEC7D-467A-49B0-8823-A515DF0E0BDD}" presName="parentText" presStyleLbl="node1" presStyleIdx="0" presStyleCnt="1">
        <dgm:presLayoutVars>
          <dgm:chMax val="1"/>
          <dgm:bulletEnabled val="1"/>
        </dgm:presLayoutVars>
      </dgm:prSet>
      <dgm:spPr/>
    </dgm:pt>
    <dgm:pt modelId="{C619985E-2786-4F2A-A88D-86E63F6C41E5}" type="pres">
      <dgm:prSet presAssocID="{842CEC7D-467A-49B0-8823-A515DF0E0BDD}" presName="descendantText" presStyleLbl="alignAccFollowNode1" presStyleIdx="0" presStyleCnt="1">
        <dgm:presLayoutVars>
          <dgm:bulletEnabled val="1"/>
        </dgm:presLayoutVars>
      </dgm:prSet>
      <dgm:spPr/>
    </dgm:pt>
  </dgm:ptLst>
  <dgm:cxnLst>
    <dgm:cxn modelId="{7601FB12-7BEB-4346-BA2F-C310B574E695}" srcId="{842CEC7D-467A-49B0-8823-A515DF0E0BDD}" destId="{039F0579-4C48-4DAF-8597-68969203F122}" srcOrd="1" destOrd="0" parTransId="{D6F39DEF-B51D-4236-A003-8F54E207BAE5}" sibTransId="{661ECFC2-2AA1-4237-8DC9-6BFD9A0B16A5}"/>
    <dgm:cxn modelId="{EDD2C252-2C37-4F34-94F3-844F00B4474A}" srcId="{842CEC7D-467A-49B0-8823-A515DF0E0BDD}" destId="{0C3B3123-756C-46DF-87E6-7E3C89194EAF}" srcOrd="0" destOrd="0" parTransId="{99902201-45F0-4A9C-B678-598196C59070}" sibTransId="{37637447-0590-43CB-8A2B-A7955387D63B}"/>
    <dgm:cxn modelId="{D624CF8F-60FB-4A8A-8A5C-03DC1FAA84A8}" srcId="{842CEC7D-467A-49B0-8823-A515DF0E0BDD}" destId="{7EEBB201-0BD2-4A0F-9437-076C96D3DB47}" srcOrd="2" destOrd="0" parTransId="{B8AE0609-949C-4EF4-9FD3-106D15FBE361}" sibTransId="{0709BFCF-F333-4807-A0ED-7ABEEB2E8A72}"/>
    <dgm:cxn modelId="{77AA73A8-62F4-4A60-8868-9A7E24B203A3}" type="presOf" srcId="{842CEC7D-467A-49B0-8823-A515DF0E0BDD}" destId="{E2161343-6D03-497A-9BC4-991BFE9E6B75}" srcOrd="0" destOrd="0" presId="urn:microsoft.com/office/officeart/2005/8/layout/vList5"/>
    <dgm:cxn modelId="{FC8E46AB-78A4-47A4-8A58-AAE05C22EE89}" type="presOf" srcId="{0C3B3123-756C-46DF-87E6-7E3C89194EAF}" destId="{C619985E-2786-4F2A-A88D-86E63F6C41E5}" srcOrd="0" destOrd="0" presId="urn:microsoft.com/office/officeart/2005/8/layout/vList5"/>
    <dgm:cxn modelId="{9CA3DABF-C6C5-452B-AF68-2CE51EDB5A9D}" type="presOf" srcId="{7EEBB201-0BD2-4A0F-9437-076C96D3DB47}" destId="{C619985E-2786-4F2A-A88D-86E63F6C41E5}" srcOrd="0" destOrd="2" presId="urn:microsoft.com/office/officeart/2005/8/layout/vList5"/>
    <dgm:cxn modelId="{272395D1-3A9C-495C-B76B-8749677B9E44}" type="presOf" srcId="{95FAA630-230B-464C-AEFF-17506FFDFB9B}" destId="{73278DD2-92C8-455B-99F8-526FE4402052}" srcOrd="0" destOrd="0" presId="urn:microsoft.com/office/officeart/2005/8/layout/vList5"/>
    <dgm:cxn modelId="{122B36D4-F41A-4DFB-A97C-3FF42E617ABB}" type="presOf" srcId="{039F0579-4C48-4DAF-8597-68969203F122}" destId="{C619985E-2786-4F2A-A88D-86E63F6C41E5}" srcOrd="0" destOrd="1" presId="urn:microsoft.com/office/officeart/2005/8/layout/vList5"/>
    <dgm:cxn modelId="{32C12AFB-4CD5-4F7B-8A84-460C3161EF65}" srcId="{95FAA630-230B-464C-AEFF-17506FFDFB9B}" destId="{842CEC7D-467A-49B0-8823-A515DF0E0BDD}" srcOrd="0" destOrd="0" parTransId="{D5BEE549-30E5-4DB1-B24E-05779CED24A9}" sibTransId="{4CD5DA15-9479-40D8-8999-790BF02613C1}"/>
    <dgm:cxn modelId="{DA220743-2688-42BE-A54B-6AA7825AA83A}" type="presParOf" srcId="{73278DD2-92C8-455B-99F8-526FE4402052}" destId="{C0E570F1-CF10-46E3-9D59-0694A241AABE}" srcOrd="0" destOrd="0" presId="urn:microsoft.com/office/officeart/2005/8/layout/vList5"/>
    <dgm:cxn modelId="{F217B6B0-FF26-4DA9-9197-A4C68ABE0A7F}" type="presParOf" srcId="{C0E570F1-CF10-46E3-9D59-0694A241AABE}" destId="{E2161343-6D03-497A-9BC4-991BFE9E6B75}" srcOrd="0" destOrd="0" presId="urn:microsoft.com/office/officeart/2005/8/layout/vList5"/>
    <dgm:cxn modelId="{509592E7-D1EA-472F-95AF-8E57E69B8792}" type="presParOf" srcId="{C0E570F1-CF10-46E3-9D59-0694A241AABE}" destId="{C619985E-2786-4F2A-A88D-86E63F6C41E5}"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16AA5F6-DE73-46BF-B186-051E65E2BAB5}" type="doc">
      <dgm:prSet loTypeId="urn:microsoft.com/office/officeart/2005/8/layout/hList2" loCatId="list" qsTypeId="urn:microsoft.com/office/officeart/2005/8/quickstyle/3d1" qsCatId="3D" csTypeId="urn:microsoft.com/office/officeart/2005/8/colors/accent2_2" csCatId="accent2" phldr="1"/>
      <dgm:spPr/>
      <dgm:t>
        <a:bodyPr/>
        <a:lstStyle/>
        <a:p>
          <a:endParaRPr lang="en-IN"/>
        </a:p>
      </dgm:t>
    </dgm:pt>
    <dgm:pt modelId="{8AD1C829-8F22-4D98-A66E-B47444E007ED}">
      <dgm:prSet phldrT="[Text]" custT="1"/>
      <dgm:spPr/>
      <dgm:t>
        <a:bodyPr anchor="ctr"/>
        <a:lstStyle/>
        <a:p>
          <a:r>
            <a:rPr lang="en-US" sz="2200" dirty="0">
              <a:latin typeface="Times New Roman" panose="02020603050405020304" pitchFamily="18" charset="0"/>
              <a:cs typeface="Times New Roman" panose="02020603050405020304" pitchFamily="18" charset="0"/>
            </a:rPr>
            <a:t>1</a:t>
          </a:r>
          <a:endParaRPr lang="en-IN" sz="2200" dirty="0">
            <a:latin typeface="Times New Roman" panose="02020603050405020304" pitchFamily="18" charset="0"/>
            <a:cs typeface="Times New Roman" panose="02020603050405020304" pitchFamily="18" charset="0"/>
          </a:endParaRPr>
        </a:p>
      </dgm:t>
    </dgm:pt>
    <dgm:pt modelId="{E3503C44-22D1-4B33-A940-760460CF55CA}" type="parTrans" cxnId="{02A72858-D6A1-4539-88A1-9FBE90E7CE96}">
      <dgm:prSet/>
      <dgm:spPr/>
      <dgm:t>
        <a:bodyPr/>
        <a:lstStyle/>
        <a:p>
          <a:endParaRPr lang="en-IN"/>
        </a:p>
      </dgm:t>
    </dgm:pt>
    <dgm:pt modelId="{97D17191-BD56-40FE-9043-607223501442}" type="sibTrans" cxnId="{02A72858-D6A1-4539-88A1-9FBE90E7CE96}">
      <dgm:prSet/>
      <dgm:spPr/>
      <dgm:t>
        <a:bodyPr/>
        <a:lstStyle/>
        <a:p>
          <a:endParaRPr lang="en-IN"/>
        </a:p>
      </dgm:t>
    </dgm:pt>
    <dgm:pt modelId="{89992E14-E0B8-408F-8EE0-B07FC6B1CAE8}">
      <dgm:prSet phldrT="[Text]" custT="1"/>
      <dgm:spPr/>
      <dgm:t>
        <a:bodyPr anchor="ctr"/>
        <a:lstStyle/>
        <a:p>
          <a:pPr algn="ctr">
            <a:lnSpc>
              <a:spcPct val="150000"/>
            </a:lnSpc>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This pattern creates a class that contains group of its own objects. This class provides ways to modify its group of same objects.</a:t>
          </a:r>
          <a:endParaRPr lang="en-IN" sz="2000" dirty="0">
            <a:latin typeface="Times New Roman" panose="02020603050405020304" pitchFamily="18" charset="0"/>
            <a:cs typeface="Times New Roman" panose="02020603050405020304" pitchFamily="18" charset="0"/>
          </a:endParaRPr>
        </a:p>
      </dgm:t>
    </dgm:pt>
    <dgm:pt modelId="{2482595C-7249-436C-B66C-AF3B17B2DC01}" type="parTrans" cxnId="{97423E12-F24C-4F71-B040-5CED4B19DAC3}">
      <dgm:prSet/>
      <dgm:spPr/>
      <dgm:t>
        <a:bodyPr/>
        <a:lstStyle/>
        <a:p>
          <a:endParaRPr lang="en-IN"/>
        </a:p>
      </dgm:t>
    </dgm:pt>
    <dgm:pt modelId="{54B6B3D5-207A-4A99-B52A-73C279C30284}" type="sibTrans" cxnId="{97423E12-F24C-4F71-B040-5CED4B19DAC3}">
      <dgm:prSet/>
      <dgm:spPr/>
      <dgm:t>
        <a:bodyPr/>
        <a:lstStyle/>
        <a:p>
          <a:endParaRPr lang="en-IN"/>
        </a:p>
      </dgm:t>
    </dgm:pt>
    <dgm:pt modelId="{70B9049D-A098-4121-9293-A025FC6DA9AE}">
      <dgm:prSet phldrT="[Text]" custT="1"/>
      <dgm:spPr/>
      <dgm:t>
        <a:bodyPr anchor="ctr"/>
        <a:lstStyle/>
        <a:p>
          <a:r>
            <a:rPr lang="en-US" sz="2200" dirty="0">
              <a:latin typeface="Times New Roman" panose="02020603050405020304" pitchFamily="18" charset="0"/>
              <a:cs typeface="Times New Roman" panose="02020603050405020304" pitchFamily="18" charset="0"/>
            </a:rPr>
            <a:t>2</a:t>
          </a:r>
          <a:endParaRPr lang="en-IN" sz="2200" dirty="0">
            <a:latin typeface="Times New Roman" panose="02020603050405020304" pitchFamily="18" charset="0"/>
            <a:cs typeface="Times New Roman" panose="02020603050405020304" pitchFamily="18" charset="0"/>
          </a:endParaRPr>
        </a:p>
      </dgm:t>
    </dgm:pt>
    <dgm:pt modelId="{18E9CC18-AE68-45C6-8881-5505E3E80DAB}" type="parTrans" cxnId="{21D01D25-22E6-4BB1-8FEC-117B9F8362D2}">
      <dgm:prSet/>
      <dgm:spPr/>
      <dgm:t>
        <a:bodyPr/>
        <a:lstStyle/>
        <a:p>
          <a:endParaRPr lang="en-IN"/>
        </a:p>
      </dgm:t>
    </dgm:pt>
    <dgm:pt modelId="{85B18331-3E42-466D-9328-F439BAE8D716}" type="sibTrans" cxnId="{21D01D25-22E6-4BB1-8FEC-117B9F8362D2}">
      <dgm:prSet/>
      <dgm:spPr/>
      <dgm:t>
        <a:bodyPr/>
        <a:lstStyle/>
        <a:p>
          <a:endParaRPr lang="en-IN"/>
        </a:p>
      </dgm:t>
    </dgm:pt>
    <dgm:pt modelId="{F89BA369-721F-4887-8843-6AB24F1E1292}">
      <dgm:prSet phldrT="[Text]" custT="1"/>
      <dgm:spPr/>
      <dgm:t>
        <a:bodyPr anchor="ctr"/>
        <a:lstStyle/>
        <a:p>
          <a:pPr algn="ctr">
            <a:lnSpc>
              <a:spcPct val="150000"/>
            </a:lnSpc>
            <a:buNone/>
          </a:pPr>
          <a:r>
            <a:rPr lang="en-US" sz="2000" dirty="0">
              <a:latin typeface="Times New Roman" panose="02020603050405020304" pitchFamily="18" charset="0"/>
              <a:cs typeface="Times New Roman" panose="02020603050405020304" pitchFamily="18" charset="0"/>
            </a:rPr>
            <a:t>We are demonstrating use of composite pattern via following example in which we will show employees hierarchy of an organization.</a:t>
          </a:r>
          <a:endParaRPr lang="en-IN" sz="2000" dirty="0">
            <a:latin typeface="Times New Roman" panose="02020603050405020304" pitchFamily="18" charset="0"/>
            <a:cs typeface="Times New Roman" panose="02020603050405020304" pitchFamily="18" charset="0"/>
          </a:endParaRPr>
        </a:p>
      </dgm:t>
    </dgm:pt>
    <dgm:pt modelId="{9652F4A5-64DB-4EA0-B05E-0001E8206C1F}" type="parTrans" cxnId="{353053EE-DCEB-486D-910E-C36A503132DC}">
      <dgm:prSet/>
      <dgm:spPr/>
      <dgm:t>
        <a:bodyPr/>
        <a:lstStyle/>
        <a:p>
          <a:endParaRPr lang="en-IN"/>
        </a:p>
      </dgm:t>
    </dgm:pt>
    <dgm:pt modelId="{42DD8A23-DD0D-4F3E-9ADA-A5D664F5660E}" type="sibTrans" cxnId="{353053EE-DCEB-486D-910E-C36A503132DC}">
      <dgm:prSet/>
      <dgm:spPr/>
      <dgm:t>
        <a:bodyPr/>
        <a:lstStyle/>
        <a:p>
          <a:endParaRPr lang="en-IN"/>
        </a:p>
      </dgm:t>
    </dgm:pt>
    <dgm:pt modelId="{24566287-BFBB-4459-8A3B-04C58880A332}">
      <dgm:prSet phldrT="[Text]" custT="1"/>
      <dgm:spPr/>
      <dgm:t>
        <a:bodyPr anchor="ctr"/>
        <a:lstStyle/>
        <a:p>
          <a:r>
            <a:rPr lang="en-US" sz="2200" dirty="0">
              <a:latin typeface="Times New Roman" panose="02020603050405020304" pitchFamily="18" charset="0"/>
              <a:cs typeface="Times New Roman" panose="02020603050405020304" pitchFamily="18" charset="0"/>
            </a:rPr>
            <a:t>3</a:t>
          </a:r>
          <a:endParaRPr lang="en-IN" sz="2200" dirty="0">
            <a:latin typeface="Times New Roman" panose="02020603050405020304" pitchFamily="18" charset="0"/>
            <a:cs typeface="Times New Roman" panose="02020603050405020304" pitchFamily="18" charset="0"/>
          </a:endParaRPr>
        </a:p>
      </dgm:t>
    </dgm:pt>
    <dgm:pt modelId="{677538AD-AA41-4EF8-802B-453AD01CCDA6}" type="parTrans" cxnId="{ABED08D4-7405-433D-962E-39B67B17F9A1}">
      <dgm:prSet/>
      <dgm:spPr/>
      <dgm:t>
        <a:bodyPr/>
        <a:lstStyle/>
        <a:p>
          <a:endParaRPr lang="en-IN"/>
        </a:p>
      </dgm:t>
    </dgm:pt>
    <dgm:pt modelId="{3E7476A6-21B2-4951-B197-96B202A18DD9}" type="sibTrans" cxnId="{ABED08D4-7405-433D-962E-39B67B17F9A1}">
      <dgm:prSet/>
      <dgm:spPr/>
      <dgm:t>
        <a:bodyPr/>
        <a:lstStyle/>
        <a:p>
          <a:endParaRPr lang="en-IN"/>
        </a:p>
      </dgm:t>
    </dgm:pt>
    <dgm:pt modelId="{526DEFF6-E42E-4156-97CD-CEDDB1D8E8F5}">
      <dgm:prSet phldrT="[Text]" custT="1"/>
      <dgm:spPr/>
      <dgm:t>
        <a:bodyPr anchor="ctr"/>
        <a:lstStyle/>
        <a:p>
          <a:pPr algn="ctr">
            <a:lnSpc>
              <a:spcPct val="150000"/>
            </a:lnSpc>
            <a:buNone/>
          </a:pPr>
          <a:r>
            <a:rPr lang="en-US" sz="1800" dirty="0">
              <a:latin typeface="Times New Roman" panose="02020603050405020304" pitchFamily="18" charset="0"/>
              <a:cs typeface="Times New Roman" panose="02020603050405020304" pitchFamily="18" charset="0"/>
            </a:rPr>
            <a:t>We have a class Employee which acts as composite pattern actor class. </a:t>
          </a:r>
          <a:r>
            <a:rPr lang="en-US" sz="1800" dirty="0" err="1">
              <a:latin typeface="Times New Roman" panose="02020603050405020304" pitchFamily="18" charset="0"/>
              <a:cs typeface="Times New Roman" panose="02020603050405020304" pitchFamily="18" charset="0"/>
            </a:rPr>
            <a:t>CompositePatternDemo</a:t>
          </a:r>
          <a:r>
            <a:rPr lang="en-US" sz="1800" dirty="0">
              <a:latin typeface="Times New Roman" panose="02020603050405020304" pitchFamily="18" charset="0"/>
              <a:cs typeface="Times New Roman" panose="02020603050405020304" pitchFamily="18" charset="0"/>
            </a:rPr>
            <a:t>, our demo class will use Employee class to add department level hierarchy and print all employees.</a:t>
          </a:r>
          <a:endParaRPr lang="en-IN" sz="1800" dirty="0">
            <a:latin typeface="Times New Roman" panose="02020603050405020304" pitchFamily="18" charset="0"/>
            <a:cs typeface="Times New Roman" panose="02020603050405020304" pitchFamily="18" charset="0"/>
          </a:endParaRPr>
        </a:p>
      </dgm:t>
    </dgm:pt>
    <dgm:pt modelId="{702574F6-4AC6-4074-8C3C-2099659CCC69}" type="parTrans" cxnId="{39B8F169-2DB6-4FB6-AA3F-46CEBFECD023}">
      <dgm:prSet/>
      <dgm:spPr/>
      <dgm:t>
        <a:bodyPr/>
        <a:lstStyle/>
        <a:p>
          <a:endParaRPr lang="en-IN"/>
        </a:p>
      </dgm:t>
    </dgm:pt>
    <dgm:pt modelId="{CA5F06C8-52FE-4E45-AED9-6B06600F3784}" type="sibTrans" cxnId="{39B8F169-2DB6-4FB6-AA3F-46CEBFECD023}">
      <dgm:prSet/>
      <dgm:spPr/>
      <dgm:t>
        <a:bodyPr/>
        <a:lstStyle/>
        <a:p>
          <a:endParaRPr lang="en-IN"/>
        </a:p>
      </dgm:t>
    </dgm:pt>
    <dgm:pt modelId="{CFB68F71-9147-4A80-AD11-2DF745226EDB}" type="pres">
      <dgm:prSet presAssocID="{616AA5F6-DE73-46BF-B186-051E65E2BAB5}" presName="linearFlow" presStyleCnt="0">
        <dgm:presLayoutVars>
          <dgm:dir/>
          <dgm:animLvl val="lvl"/>
          <dgm:resizeHandles/>
        </dgm:presLayoutVars>
      </dgm:prSet>
      <dgm:spPr/>
    </dgm:pt>
    <dgm:pt modelId="{EF86316B-15C2-46CB-BF7B-A3918F757E5D}" type="pres">
      <dgm:prSet presAssocID="{8AD1C829-8F22-4D98-A66E-B47444E007ED}" presName="compositeNode" presStyleCnt="0">
        <dgm:presLayoutVars>
          <dgm:bulletEnabled val="1"/>
        </dgm:presLayoutVars>
      </dgm:prSet>
      <dgm:spPr/>
    </dgm:pt>
    <dgm:pt modelId="{DF30B1C2-53CD-4F70-A316-8DCDC50BD3BA}" type="pres">
      <dgm:prSet presAssocID="{8AD1C829-8F22-4D98-A66E-B47444E007ED}" presName="image" presStyleLbl="fgImgPlace1" presStyleIdx="0" presStyleCnt="3" custScaleX="80178" custScaleY="84579" custLinFactNeighborX="-47448" custLinFactNeighborY="3129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59CFEDB4-C0DB-4AF9-AB3E-A43F39E37D14}" type="pres">
      <dgm:prSet presAssocID="{8AD1C829-8F22-4D98-A66E-B47444E007ED}" presName="childNode" presStyleLbl="node1" presStyleIdx="0" presStyleCnt="3" custScaleX="142527" custScaleY="96695" custLinFactNeighborX="1296" custLinFactNeighborY="-687">
        <dgm:presLayoutVars>
          <dgm:bulletEnabled val="1"/>
        </dgm:presLayoutVars>
      </dgm:prSet>
      <dgm:spPr/>
    </dgm:pt>
    <dgm:pt modelId="{530C0FCD-3DAB-42E2-B459-C81E3CCC54F5}" type="pres">
      <dgm:prSet presAssocID="{8AD1C829-8F22-4D98-A66E-B47444E007ED}" presName="parentNode" presStyleLbl="revTx" presStyleIdx="0" presStyleCnt="3">
        <dgm:presLayoutVars>
          <dgm:chMax val="0"/>
          <dgm:bulletEnabled val="1"/>
        </dgm:presLayoutVars>
      </dgm:prSet>
      <dgm:spPr/>
    </dgm:pt>
    <dgm:pt modelId="{18874362-65D8-4139-8157-4A2659ADA259}" type="pres">
      <dgm:prSet presAssocID="{97D17191-BD56-40FE-9043-607223501442}" presName="sibTrans" presStyleCnt="0"/>
      <dgm:spPr/>
    </dgm:pt>
    <dgm:pt modelId="{0895C1D7-D301-400E-8BC2-18FD631510FC}" type="pres">
      <dgm:prSet presAssocID="{70B9049D-A098-4121-9293-A025FC6DA9AE}" presName="compositeNode" presStyleCnt="0">
        <dgm:presLayoutVars>
          <dgm:bulletEnabled val="1"/>
        </dgm:presLayoutVars>
      </dgm:prSet>
      <dgm:spPr/>
    </dgm:pt>
    <dgm:pt modelId="{EF12567A-ACF8-45FB-B855-EBA219D5073A}" type="pres">
      <dgm:prSet presAssocID="{70B9049D-A098-4121-9293-A025FC6DA9AE}" presName="image" presStyleLbl="fgImgPlace1" presStyleIdx="1" presStyleCnt="3" custScaleX="82433" custScaleY="62362" custLinFactNeighborX="-47442" custLinFactNeighborY="3793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lasses with solid fill"/>
        </a:ext>
      </dgm:extLst>
    </dgm:pt>
    <dgm:pt modelId="{FC312D2E-16A7-4F31-B604-D3125791CCCA}" type="pres">
      <dgm:prSet presAssocID="{70B9049D-A098-4121-9293-A025FC6DA9AE}" presName="childNode" presStyleLbl="node1" presStyleIdx="1" presStyleCnt="3" custScaleX="142527" custScaleY="98532" custLinFactNeighborX="1296">
        <dgm:presLayoutVars>
          <dgm:bulletEnabled val="1"/>
        </dgm:presLayoutVars>
      </dgm:prSet>
      <dgm:spPr/>
    </dgm:pt>
    <dgm:pt modelId="{436C2723-6B85-4250-B580-9A80CA8ED67B}" type="pres">
      <dgm:prSet presAssocID="{70B9049D-A098-4121-9293-A025FC6DA9AE}" presName="parentNode" presStyleLbl="revTx" presStyleIdx="1" presStyleCnt="3">
        <dgm:presLayoutVars>
          <dgm:chMax val="0"/>
          <dgm:bulletEnabled val="1"/>
        </dgm:presLayoutVars>
      </dgm:prSet>
      <dgm:spPr/>
    </dgm:pt>
    <dgm:pt modelId="{025ABB15-71D0-4C79-98A5-D3757F4E2F62}" type="pres">
      <dgm:prSet presAssocID="{85B18331-3E42-466D-9328-F439BAE8D716}" presName="sibTrans" presStyleCnt="0"/>
      <dgm:spPr/>
    </dgm:pt>
    <dgm:pt modelId="{5DCDD8EF-BE13-4329-A4DF-EA9FC5D97968}" type="pres">
      <dgm:prSet presAssocID="{24566287-BFBB-4459-8A3B-04C58880A332}" presName="compositeNode" presStyleCnt="0">
        <dgm:presLayoutVars>
          <dgm:bulletEnabled val="1"/>
        </dgm:presLayoutVars>
      </dgm:prSet>
      <dgm:spPr/>
    </dgm:pt>
    <dgm:pt modelId="{82F2BA6A-84EC-49B7-8C3A-FA0A148CBCA7}" type="pres">
      <dgm:prSet presAssocID="{24566287-BFBB-4459-8A3B-04C58880A332}" presName="image" presStyleLbl="fgImgPlace1" presStyleIdx="2" presStyleCnt="3" custLinFactNeighborX="-45743" custLinFactNeighborY="1380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eering Wheel with solid fill"/>
        </a:ext>
      </dgm:extLst>
    </dgm:pt>
    <dgm:pt modelId="{E186E4FC-476B-4E28-9A6B-64554468F0BF}" type="pres">
      <dgm:prSet presAssocID="{24566287-BFBB-4459-8A3B-04C58880A332}" presName="childNode" presStyleLbl="node1" presStyleIdx="2" presStyleCnt="3" custScaleX="136874" custScaleY="96695" custLinFactNeighborX="1728" custLinFactNeighborY="-3010">
        <dgm:presLayoutVars>
          <dgm:bulletEnabled val="1"/>
        </dgm:presLayoutVars>
      </dgm:prSet>
      <dgm:spPr/>
    </dgm:pt>
    <dgm:pt modelId="{8D1EFB51-4DBA-42E5-B5AD-BDA4D5432BC7}" type="pres">
      <dgm:prSet presAssocID="{24566287-BFBB-4459-8A3B-04C58880A332}" presName="parentNode" presStyleLbl="revTx" presStyleIdx="2" presStyleCnt="3">
        <dgm:presLayoutVars>
          <dgm:chMax val="0"/>
          <dgm:bulletEnabled val="1"/>
        </dgm:presLayoutVars>
      </dgm:prSet>
      <dgm:spPr/>
    </dgm:pt>
  </dgm:ptLst>
  <dgm:cxnLst>
    <dgm:cxn modelId="{954F5D01-8E42-47B7-ACFA-2424D6EB8167}" type="presOf" srcId="{8AD1C829-8F22-4D98-A66E-B47444E007ED}" destId="{530C0FCD-3DAB-42E2-B459-C81E3CCC54F5}" srcOrd="0" destOrd="0" presId="urn:microsoft.com/office/officeart/2005/8/layout/hList2"/>
    <dgm:cxn modelId="{C839D00C-44FF-4C59-8D77-F624BD3BDF8F}" type="presOf" srcId="{F89BA369-721F-4887-8843-6AB24F1E1292}" destId="{FC312D2E-16A7-4F31-B604-D3125791CCCA}" srcOrd="0" destOrd="0" presId="urn:microsoft.com/office/officeart/2005/8/layout/hList2"/>
    <dgm:cxn modelId="{97423E12-F24C-4F71-B040-5CED4B19DAC3}" srcId="{8AD1C829-8F22-4D98-A66E-B47444E007ED}" destId="{89992E14-E0B8-408F-8EE0-B07FC6B1CAE8}" srcOrd="0" destOrd="0" parTransId="{2482595C-7249-436C-B66C-AF3B17B2DC01}" sibTransId="{54B6B3D5-207A-4A99-B52A-73C279C30284}"/>
    <dgm:cxn modelId="{39F13E16-1F6F-419C-9054-B4AA9DCAB406}" type="presOf" srcId="{24566287-BFBB-4459-8A3B-04C58880A332}" destId="{8D1EFB51-4DBA-42E5-B5AD-BDA4D5432BC7}" srcOrd="0" destOrd="0" presId="urn:microsoft.com/office/officeart/2005/8/layout/hList2"/>
    <dgm:cxn modelId="{21D01D25-22E6-4BB1-8FEC-117B9F8362D2}" srcId="{616AA5F6-DE73-46BF-B186-051E65E2BAB5}" destId="{70B9049D-A098-4121-9293-A025FC6DA9AE}" srcOrd="1" destOrd="0" parTransId="{18E9CC18-AE68-45C6-8881-5505E3E80DAB}" sibTransId="{85B18331-3E42-466D-9328-F439BAE8D716}"/>
    <dgm:cxn modelId="{7852AA28-ACF9-407F-AFB4-CC7CCD9F1188}" type="presOf" srcId="{70B9049D-A098-4121-9293-A025FC6DA9AE}" destId="{436C2723-6B85-4250-B580-9A80CA8ED67B}" srcOrd="0" destOrd="0" presId="urn:microsoft.com/office/officeart/2005/8/layout/hList2"/>
    <dgm:cxn modelId="{845B422D-8631-4CE4-BA4D-E068FF6CF13E}" type="presOf" srcId="{526DEFF6-E42E-4156-97CD-CEDDB1D8E8F5}" destId="{E186E4FC-476B-4E28-9A6B-64554468F0BF}" srcOrd="0" destOrd="0" presId="urn:microsoft.com/office/officeart/2005/8/layout/hList2"/>
    <dgm:cxn modelId="{39B8F169-2DB6-4FB6-AA3F-46CEBFECD023}" srcId="{24566287-BFBB-4459-8A3B-04C58880A332}" destId="{526DEFF6-E42E-4156-97CD-CEDDB1D8E8F5}" srcOrd="0" destOrd="0" parTransId="{702574F6-4AC6-4074-8C3C-2099659CCC69}" sibTransId="{CA5F06C8-52FE-4E45-AED9-6B06600F3784}"/>
    <dgm:cxn modelId="{1363B84E-404A-4522-890F-5EA976DFF8A4}" type="presOf" srcId="{89992E14-E0B8-408F-8EE0-B07FC6B1CAE8}" destId="{59CFEDB4-C0DB-4AF9-AB3E-A43F39E37D14}" srcOrd="0" destOrd="0" presId="urn:microsoft.com/office/officeart/2005/8/layout/hList2"/>
    <dgm:cxn modelId="{02A72858-D6A1-4539-88A1-9FBE90E7CE96}" srcId="{616AA5F6-DE73-46BF-B186-051E65E2BAB5}" destId="{8AD1C829-8F22-4D98-A66E-B47444E007ED}" srcOrd="0" destOrd="0" parTransId="{E3503C44-22D1-4B33-A940-760460CF55CA}" sibTransId="{97D17191-BD56-40FE-9043-607223501442}"/>
    <dgm:cxn modelId="{519774BB-AB4D-417C-87D0-00F0DB181CEF}" type="presOf" srcId="{616AA5F6-DE73-46BF-B186-051E65E2BAB5}" destId="{CFB68F71-9147-4A80-AD11-2DF745226EDB}" srcOrd="0" destOrd="0" presId="urn:microsoft.com/office/officeart/2005/8/layout/hList2"/>
    <dgm:cxn modelId="{ABED08D4-7405-433D-962E-39B67B17F9A1}" srcId="{616AA5F6-DE73-46BF-B186-051E65E2BAB5}" destId="{24566287-BFBB-4459-8A3B-04C58880A332}" srcOrd="2" destOrd="0" parTransId="{677538AD-AA41-4EF8-802B-453AD01CCDA6}" sibTransId="{3E7476A6-21B2-4951-B197-96B202A18DD9}"/>
    <dgm:cxn modelId="{353053EE-DCEB-486D-910E-C36A503132DC}" srcId="{70B9049D-A098-4121-9293-A025FC6DA9AE}" destId="{F89BA369-721F-4887-8843-6AB24F1E1292}" srcOrd="0" destOrd="0" parTransId="{9652F4A5-64DB-4EA0-B05E-0001E8206C1F}" sibTransId="{42DD8A23-DD0D-4F3E-9ADA-A5D664F5660E}"/>
    <dgm:cxn modelId="{B138264C-33E9-45F9-B086-BE21E8EB6ED8}" type="presParOf" srcId="{CFB68F71-9147-4A80-AD11-2DF745226EDB}" destId="{EF86316B-15C2-46CB-BF7B-A3918F757E5D}" srcOrd="0" destOrd="0" presId="urn:microsoft.com/office/officeart/2005/8/layout/hList2"/>
    <dgm:cxn modelId="{DA490542-8EB6-4B2E-AFA1-CF3AC3335369}" type="presParOf" srcId="{EF86316B-15C2-46CB-BF7B-A3918F757E5D}" destId="{DF30B1C2-53CD-4F70-A316-8DCDC50BD3BA}" srcOrd="0" destOrd="0" presId="urn:microsoft.com/office/officeart/2005/8/layout/hList2"/>
    <dgm:cxn modelId="{93FA61A8-02E4-485F-9EE5-0601E243A487}" type="presParOf" srcId="{EF86316B-15C2-46CB-BF7B-A3918F757E5D}" destId="{59CFEDB4-C0DB-4AF9-AB3E-A43F39E37D14}" srcOrd="1" destOrd="0" presId="urn:microsoft.com/office/officeart/2005/8/layout/hList2"/>
    <dgm:cxn modelId="{BA160677-B658-4E24-811F-707FAA02FD88}" type="presParOf" srcId="{EF86316B-15C2-46CB-BF7B-A3918F757E5D}" destId="{530C0FCD-3DAB-42E2-B459-C81E3CCC54F5}" srcOrd="2" destOrd="0" presId="urn:microsoft.com/office/officeart/2005/8/layout/hList2"/>
    <dgm:cxn modelId="{C26AE4B7-D16D-4DD0-B299-4617C50B5071}" type="presParOf" srcId="{CFB68F71-9147-4A80-AD11-2DF745226EDB}" destId="{18874362-65D8-4139-8157-4A2659ADA259}" srcOrd="1" destOrd="0" presId="urn:microsoft.com/office/officeart/2005/8/layout/hList2"/>
    <dgm:cxn modelId="{2E1257F9-6647-435E-A8BB-B0DDD3D8830C}" type="presParOf" srcId="{CFB68F71-9147-4A80-AD11-2DF745226EDB}" destId="{0895C1D7-D301-400E-8BC2-18FD631510FC}" srcOrd="2" destOrd="0" presId="urn:microsoft.com/office/officeart/2005/8/layout/hList2"/>
    <dgm:cxn modelId="{C4CA41E3-9128-4442-AE49-534387053D40}" type="presParOf" srcId="{0895C1D7-D301-400E-8BC2-18FD631510FC}" destId="{EF12567A-ACF8-45FB-B855-EBA219D5073A}" srcOrd="0" destOrd="0" presId="urn:microsoft.com/office/officeart/2005/8/layout/hList2"/>
    <dgm:cxn modelId="{5B2D74E1-3EDF-4F8C-B287-82B73F02AB93}" type="presParOf" srcId="{0895C1D7-D301-400E-8BC2-18FD631510FC}" destId="{FC312D2E-16A7-4F31-B604-D3125791CCCA}" srcOrd="1" destOrd="0" presId="urn:microsoft.com/office/officeart/2005/8/layout/hList2"/>
    <dgm:cxn modelId="{35A9E0EF-4448-453F-9254-51C09B77AC2D}" type="presParOf" srcId="{0895C1D7-D301-400E-8BC2-18FD631510FC}" destId="{436C2723-6B85-4250-B580-9A80CA8ED67B}" srcOrd="2" destOrd="0" presId="urn:microsoft.com/office/officeart/2005/8/layout/hList2"/>
    <dgm:cxn modelId="{78597B9C-BE59-4968-A473-54141F67DFDD}" type="presParOf" srcId="{CFB68F71-9147-4A80-AD11-2DF745226EDB}" destId="{025ABB15-71D0-4C79-98A5-D3757F4E2F62}" srcOrd="3" destOrd="0" presId="urn:microsoft.com/office/officeart/2005/8/layout/hList2"/>
    <dgm:cxn modelId="{4D329CE1-061E-41FB-B783-5E11306B2053}" type="presParOf" srcId="{CFB68F71-9147-4A80-AD11-2DF745226EDB}" destId="{5DCDD8EF-BE13-4329-A4DF-EA9FC5D97968}" srcOrd="4" destOrd="0" presId="urn:microsoft.com/office/officeart/2005/8/layout/hList2"/>
    <dgm:cxn modelId="{15F632FD-987C-444C-8605-C16B65A6B2CD}" type="presParOf" srcId="{5DCDD8EF-BE13-4329-A4DF-EA9FC5D97968}" destId="{82F2BA6A-84EC-49B7-8C3A-FA0A148CBCA7}" srcOrd="0" destOrd="0" presId="urn:microsoft.com/office/officeart/2005/8/layout/hList2"/>
    <dgm:cxn modelId="{6CDF1EE5-9E62-4ADC-8924-5DA32A58FE85}" type="presParOf" srcId="{5DCDD8EF-BE13-4329-A4DF-EA9FC5D97968}" destId="{E186E4FC-476B-4E28-9A6B-64554468F0BF}" srcOrd="1" destOrd="0" presId="urn:microsoft.com/office/officeart/2005/8/layout/hList2"/>
    <dgm:cxn modelId="{C83FF759-BDBB-4BD2-B65B-E7F775D47214}" type="presParOf" srcId="{5DCDD8EF-BE13-4329-A4DF-EA9FC5D97968}" destId="{8D1EFB51-4DBA-42E5-B5AD-BDA4D5432BC7}" srcOrd="2" destOrd="0" presId="urn:microsoft.com/office/officeart/2005/8/layout/h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3FBB921-47CA-427E-8739-7608019D8E33}" type="doc">
      <dgm:prSet loTypeId="urn:microsoft.com/office/officeart/2005/8/layout/hProcess9" loCatId="process" qsTypeId="urn:microsoft.com/office/officeart/2005/8/quickstyle/3d2" qsCatId="3D" csTypeId="urn:microsoft.com/office/officeart/2005/8/colors/accent2_2" csCatId="accent2" phldr="1"/>
      <dgm:spPr/>
      <dgm:t>
        <a:bodyPr/>
        <a:lstStyle/>
        <a:p>
          <a:endParaRPr lang="en-IN"/>
        </a:p>
      </dgm:t>
    </dgm:pt>
    <dgm:pt modelId="{47FF35B4-B9FF-4E83-8AFE-0EA0B2520F4F}">
      <dgm:prSet custT="1"/>
      <dgm:spPr/>
      <dgm:t>
        <a:bodyPr/>
        <a:lstStyle/>
        <a:p>
          <a:pPr algn="just">
            <a:lnSpc>
              <a:spcPct val="150000"/>
            </a:lnSpc>
          </a:pPr>
          <a:r>
            <a:rPr lang="en-US" sz="1600" dirty="0">
              <a:latin typeface="Times New Roman" panose="02020603050405020304" pitchFamily="18" charset="0"/>
              <a:cs typeface="Times New Roman" panose="02020603050405020304" pitchFamily="18" charset="0"/>
            </a:rPr>
            <a:t>A Decorator Pattern says that just "attach a flexible additional responsibilities to an object dynamically".</a:t>
          </a:r>
          <a:endParaRPr lang="en-IN" sz="1600" dirty="0">
            <a:latin typeface="Times New Roman" panose="02020603050405020304" pitchFamily="18" charset="0"/>
            <a:cs typeface="Times New Roman" panose="02020603050405020304" pitchFamily="18" charset="0"/>
          </a:endParaRPr>
        </a:p>
      </dgm:t>
    </dgm:pt>
    <dgm:pt modelId="{EDCA3F5D-32B1-4892-81F4-A4B1FA97E4AA}" type="parTrans" cxnId="{8707C279-A9E5-40C8-A4F5-C8F6E79F62D3}">
      <dgm:prSet/>
      <dgm:spPr/>
      <dgm:t>
        <a:bodyPr/>
        <a:lstStyle/>
        <a:p>
          <a:endParaRPr lang="en-IN"/>
        </a:p>
      </dgm:t>
    </dgm:pt>
    <dgm:pt modelId="{B40F2EBF-379C-4BDA-B6A2-C60D8F89B72F}" type="sibTrans" cxnId="{8707C279-A9E5-40C8-A4F5-C8F6E79F62D3}">
      <dgm:prSet/>
      <dgm:spPr/>
      <dgm:t>
        <a:bodyPr/>
        <a:lstStyle/>
        <a:p>
          <a:endParaRPr lang="en-IN"/>
        </a:p>
      </dgm:t>
    </dgm:pt>
    <dgm:pt modelId="{9F5F970C-4F6E-4A02-8A62-8EE58A0C6EA6}">
      <dgm:prSet custT="1"/>
      <dgm:spPr/>
      <dgm:t>
        <a:bodyPr/>
        <a:lstStyle/>
        <a:p>
          <a:pPr algn="just"/>
          <a:r>
            <a:rPr lang="en-US" sz="1600" dirty="0">
              <a:latin typeface="Times New Roman" panose="02020603050405020304" pitchFamily="18" charset="0"/>
              <a:cs typeface="Times New Roman" panose="02020603050405020304" pitchFamily="18" charset="0"/>
            </a:rPr>
            <a:t>The Decorator Pattern uses composition instead of inheritance to extend the functionality of an object at runtime. The Decorator Pattern is also known as Wrapper.</a:t>
          </a:r>
          <a:endParaRPr lang="en-IN" sz="1600" dirty="0">
            <a:latin typeface="Times New Roman" panose="02020603050405020304" pitchFamily="18" charset="0"/>
            <a:cs typeface="Times New Roman" panose="02020603050405020304" pitchFamily="18" charset="0"/>
          </a:endParaRPr>
        </a:p>
      </dgm:t>
    </dgm:pt>
    <dgm:pt modelId="{171A430B-A799-44AC-B294-AF3F42962836}" type="parTrans" cxnId="{B904F9D2-F75A-4044-84CD-D5954C3ADB94}">
      <dgm:prSet/>
      <dgm:spPr/>
      <dgm:t>
        <a:bodyPr/>
        <a:lstStyle/>
        <a:p>
          <a:endParaRPr lang="en-IN"/>
        </a:p>
      </dgm:t>
    </dgm:pt>
    <dgm:pt modelId="{A4BFD9B9-CC9F-4ED5-B55C-E34006D7957C}" type="sibTrans" cxnId="{B904F9D2-F75A-4044-84CD-D5954C3ADB94}">
      <dgm:prSet/>
      <dgm:spPr/>
      <dgm:t>
        <a:bodyPr/>
        <a:lstStyle/>
        <a:p>
          <a:endParaRPr lang="en-IN"/>
        </a:p>
      </dgm:t>
    </dgm:pt>
    <dgm:pt modelId="{BE3E6220-1999-4FC9-A1F5-FF07C3DFA78A}">
      <dgm:prSet custT="1"/>
      <dgm:spPr/>
      <dgm:t>
        <a:bodyPr/>
        <a:lstStyle/>
        <a:p>
          <a:pPr algn="just">
            <a:lnSpc>
              <a:spcPct val="150000"/>
            </a:lnSpc>
          </a:pPr>
          <a:r>
            <a:rPr lang="en-US" sz="1600" dirty="0">
              <a:latin typeface="Times New Roman" panose="02020603050405020304" pitchFamily="18" charset="0"/>
              <a:cs typeface="Times New Roman" panose="02020603050405020304" pitchFamily="18" charset="0"/>
            </a:rPr>
            <a:t>Decorator pattern allows a user to add new functionality to an existing object without altering its structure.</a:t>
          </a:r>
          <a:endParaRPr lang="en-IN" sz="1600" dirty="0">
            <a:latin typeface="Times New Roman" panose="02020603050405020304" pitchFamily="18" charset="0"/>
            <a:cs typeface="Times New Roman" panose="02020603050405020304" pitchFamily="18" charset="0"/>
          </a:endParaRPr>
        </a:p>
      </dgm:t>
    </dgm:pt>
    <dgm:pt modelId="{9A11A221-548D-44C0-9684-FFABB3A2D018}" type="parTrans" cxnId="{D7D92FE5-45D2-4050-B3C0-8E14A98AF7C1}">
      <dgm:prSet/>
      <dgm:spPr/>
      <dgm:t>
        <a:bodyPr/>
        <a:lstStyle/>
        <a:p>
          <a:endParaRPr lang="en-IN"/>
        </a:p>
      </dgm:t>
    </dgm:pt>
    <dgm:pt modelId="{F7D50F44-C093-4699-A789-63554DADB510}" type="sibTrans" cxnId="{D7D92FE5-45D2-4050-B3C0-8E14A98AF7C1}">
      <dgm:prSet/>
      <dgm:spPr/>
      <dgm:t>
        <a:bodyPr/>
        <a:lstStyle/>
        <a:p>
          <a:endParaRPr lang="en-IN"/>
        </a:p>
      </dgm:t>
    </dgm:pt>
    <dgm:pt modelId="{F073F398-B260-42F6-991E-BB1B7D16E181}">
      <dgm:prSet custT="1"/>
      <dgm:spPr/>
      <dgm:t>
        <a:bodyPr/>
        <a:lstStyle/>
        <a:p>
          <a:pPr algn="just">
            <a:lnSpc>
              <a:spcPct val="100000"/>
            </a:lnSpc>
          </a:pPr>
          <a:r>
            <a:rPr lang="en-US" sz="1600" dirty="0">
              <a:latin typeface="Times New Roman" panose="02020603050405020304" pitchFamily="18" charset="0"/>
              <a:cs typeface="Times New Roman" panose="02020603050405020304" pitchFamily="18" charset="0"/>
            </a:rPr>
            <a:t>This pattern creates a decorator class which wraps the original class and provides additional functionality keeping class methods signature intact.</a:t>
          </a:r>
          <a:endParaRPr lang="en-IN" sz="1600" dirty="0">
            <a:latin typeface="Times New Roman" panose="02020603050405020304" pitchFamily="18" charset="0"/>
            <a:cs typeface="Times New Roman" panose="02020603050405020304" pitchFamily="18" charset="0"/>
          </a:endParaRPr>
        </a:p>
      </dgm:t>
    </dgm:pt>
    <dgm:pt modelId="{A685C92A-9800-4AE9-830D-7D967DE2463B}" type="parTrans" cxnId="{DF4514EB-CBBB-4476-A841-20BE2899BB80}">
      <dgm:prSet/>
      <dgm:spPr/>
      <dgm:t>
        <a:bodyPr/>
        <a:lstStyle/>
        <a:p>
          <a:endParaRPr lang="en-IN"/>
        </a:p>
      </dgm:t>
    </dgm:pt>
    <dgm:pt modelId="{C6A6806E-5230-45BF-A690-0CBDE0DA1277}" type="sibTrans" cxnId="{DF4514EB-CBBB-4476-A841-20BE2899BB80}">
      <dgm:prSet/>
      <dgm:spPr/>
      <dgm:t>
        <a:bodyPr/>
        <a:lstStyle/>
        <a:p>
          <a:endParaRPr lang="en-IN"/>
        </a:p>
      </dgm:t>
    </dgm:pt>
    <dgm:pt modelId="{E6D36521-8407-4671-B990-CDE880F27804}" type="pres">
      <dgm:prSet presAssocID="{33FBB921-47CA-427E-8739-7608019D8E33}" presName="CompostProcess" presStyleCnt="0">
        <dgm:presLayoutVars>
          <dgm:dir/>
          <dgm:resizeHandles val="exact"/>
        </dgm:presLayoutVars>
      </dgm:prSet>
      <dgm:spPr/>
    </dgm:pt>
    <dgm:pt modelId="{635C47DF-E8EB-4953-B273-D96014A80343}" type="pres">
      <dgm:prSet presAssocID="{33FBB921-47CA-427E-8739-7608019D8E33}" presName="arrow" presStyleLbl="bgShp" presStyleIdx="0" presStyleCnt="1"/>
      <dgm:spPr>
        <a:solidFill>
          <a:schemeClr val="accent2">
            <a:lumMod val="60000"/>
            <a:lumOff val="40000"/>
          </a:schemeClr>
        </a:solidFill>
      </dgm:spPr>
    </dgm:pt>
    <dgm:pt modelId="{BAAA650D-F56B-4CBF-9BDB-7961E75AF275}" type="pres">
      <dgm:prSet presAssocID="{33FBB921-47CA-427E-8739-7608019D8E33}" presName="linearProcess" presStyleCnt="0"/>
      <dgm:spPr/>
    </dgm:pt>
    <dgm:pt modelId="{EA97C7A0-9A87-4E52-9C75-12164BAACEE1}" type="pres">
      <dgm:prSet presAssocID="{47FF35B4-B9FF-4E83-8AFE-0EA0B2520F4F}" presName="textNode" presStyleLbl="node1" presStyleIdx="0" presStyleCnt="4" custScaleY="145902">
        <dgm:presLayoutVars>
          <dgm:bulletEnabled val="1"/>
        </dgm:presLayoutVars>
      </dgm:prSet>
      <dgm:spPr/>
    </dgm:pt>
    <dgm:pt modelId="{255C670F-B4C8-48E8-B05E-FECD58702E70}" type="pres">
      <dgm:prSet presAssocID="{B40F2EBF-379C-4BDA-B6A2-C60D8F89B72F}" presName="sibTrans" presStyleCnt="0"/>
      <dgm:spPr/>
    </dgm:pt>
    <dgm:pt modelId="{90717353-626D-4C53-8A02-8B696E1176D9}" type="pres">
      <dgm:prSet presAssocID="{9F5F970C-4F6E-4A02-8A62-8EE58A0C6EA6}" presName="textNode" presStyleLbl="node1" presStyleIdx="1" presStyleCnt="4" custScaleY="145902">
        <dgm:presLayoutVars>
          <dgm:bulletEnabled val="1"/>
        </dgm:presLayoutVars>
      </dgm:prSet>
      <dgm:spPr/>
    </dgm:pt>
    <dgm:pt modelId="{7278D057-0621-4BA7-8DB1-DA8BD5FED145}" type="pres">
      <dgm:prSet presAssocID="{A4BFD9B9-CC9F-4ED5-B55C-E34006D7957C}" presName="sibTrans" presStyleCnt="0"/>
      <dgm:spPr/>
    </dgm:pt>
    <dgm:pt modelId="{9E69F4B6-D940-4E4D-89FA-580C9E7FFBBC}" type="pres">
      <dgm:prSet presAssocID="{BE3E6220-1999-4FC9-A1F5-FF07C3DFA78A}" presName="textNode" presStyleLbl="node1" presStyleIdx="2" presStyleCnt="4" custScaleY="145902">
        <dgm:presLayoutVars>
          <dgm:bulletEnabled val="1"/>
        </dgm:presLayoutVars>
      </dgm:prSet>
      <dgm:spPr/>
    </dgm:pt>
    <dgm:pt modelId="{925241A0-9932-4ADF-B072-328B8D091A7B}" type="pres">
      <dgm:prSet presAssocID="{F7D50F44-C093-4699-A789-63554DADB510}" presName="sibTrans" presStyleCnt="0"/>
      <dgm:spPr/>
    </dgm:pt>
    <dgm:pt modelId="{5585A608-62AA-4CFB-97A4-31E2D1E69F02}" type="pres">
      <dgm:prSet presAssocID="{F073F398-B260-42F6-991E-BB1B7D16E181}" presName="textNode" presStyleLbl="node1" presStyleIdx="3" presStyleCnt="4" custScaleY="145902">
        <dgm:presLayoutVars>
          <dgm:bulletEnabled val="1"/>
        </dgm:presLayoutVars>
      </dgm:prSet>
      <dgm:spPr/>
    </dgm:pt>
  </dgm:ptLst>
  <dgm:cxnLst>
    <dgm:cxn modelId="{A2253F5E-A7F2-48E2-8DBC-8A1684E69C0A}" type="presOf" srcId="{33FBB921-47CA-427E-8739-7608019D8E33}" destId="{E6D36521-8407-4671-B990-CDE880F27804}" srcOrd="0" destOrd="0" presId="urn:microsoft.com/office/officeart/2005/8/layout/hProcess9"/>
    <dgm:cxn modelId="{8707C279-A9E5-40C8-A4F5-C8F6E79F62D3}" srcId="{33FBB921-47CA-427E-8739-7608019D8E33}" destId="{47FF35B4-B9FF-4E83-8AFE-0EA0B2520F4F}" srcOrd="0" destOrd="0" parTransId="{EDCA3F5D-32B1-4892-81F4-A4B1FA97E4AA}" sibTransId="{B40F2EBF-379C-4BDA-B6A2-C60D8F89B72F}"/>
    <dgm:cxn modelId="{956DEDB7-D6B9-48A5-AC5A-FAEB4E86383F}" type="presOf" srcId="{BE3E6220-1999-4FC9-A1F5-FF07C3DFA78A}" destId="{9E69F4B6-D940-4E4D-89FA-580C9E7FFBBC}" srcOrd="0" destOrd="0" presId="urn:microsoft.com/office/officeart/2005/8/layout/hProcess9"/>
    <dgm:cxn modelId="{BA91BACE-1653-48F1-99A3-E9F01BBC2BDD}" type="presOf" srcId="{47FF35B4-B9FF-4E83-8AFE-0EA0B2520F4F}" destId="{EA97C7A0-9A87-4E52-9C75-12164BAACEE1}" srcOrd="0" destOrd="0" presId="urn:microsoft.com/office/officeart/2005/8/layout/hProcess9"/>
    <dgm:cxn modelId="{B904F9D2-F75A-4044-84CD-D5954C3ADB94}" srcId="{33FBB921-47CA-427E-8739-7608019D8E33}" destId="{9F5F970C-4F6E-4A02-8A62-8EE58A0C6EA6}" srcOrd="1" destOrd="0" parTransId="{171A430B-A799-44AC-B294-AF3F42962836}" sibTransId="{A4BFD9B9-CC9F-4ED5-B55C-E34006D7957C}"/>
    <dgm:cxn modelId="{0931EADE-0F35-47C5-A103-02834B47A0DF}" type="presOf" srcId="{F073F398-B260-42F6-991E-BB1B7D16E181}" destId="{5585A608-62AA-4CFB-97A4-31E2D1E69F02}" srcOrd="0" destOrd="0" presId="urn:microsoft.com/office/officeart/2005/8/layout/hProcess9"/>
    <dgm:cxn modelId="{D7D92FE5-45D2-4050-B3C0-8E14A98AF7C1}" srcId="{33FBB921-47CA-427E-8739-7608019D8E33}" destId="{BE3E6220-1999-4FC9-A1F5-FF07C3DFA78A}" srcOrd="2" destOrd="0" parTransId="{9A11A221-548D-44C0-9684-FFABB3A2D018}" sibTransId="{F7D50F44-C093-4699-A789-63554DADB510}"/>
    <dgm:cxn modelId="{8D9AE4E6-AF6D-40EB-BA4F-5F846A25CBE4}" type="presOf" srcId="{9F5F970C-4F6E-4A02-8A62-8EE58A0C6EA6}" destId="{90717353-626D-4C53-8A02-8B696E1176D9}" srcOrd="0" destOrd="0" presId="urn:microsoft.com/office/officeart/2005/8/layout/hProcess9"/>
    <dgm:cxn modelId="{DF4514EB-CBBB-4476-A841-20BE2899BB80}" srcId="{33FBB921-47CA-427E-8739-7608019D8E33}" destId="{F073F398-B260-42F6-991E-BB1B7D16E181}" srcOrd="3" destOrd="0" parTransId="{A685C92A-9800-4AE9-830D-7D967DE2463B}" sibTransId="{C6A6806E-5230-45BF-A690-0CBDE0DA1277}"/>
    <dgm:cxn modelId="{529BFCED-9314-45D1-A015-32C338025E55}" type="presParOf" srcId="{E6D36521-8407-4671-B990-CDE880F27804}" destId="{635C47DF-E8EB-4953-B273-D96014A80343}" srcOrd="0" destOrd="0" presId="urn:microsoft.com/office/officeart/2005/8/layout/hProcess9"/>
    <dgm:cxn modelId="{67391930-10E9-4180-8C71-C196ABFEEAF5}" type="presParOf" srcId="{E6D36521-8407-4671-B990-CDE880F27804}" destId="{BAAA650D-F56B-4CBF-9BDB-7961E75AF275}" srcOrd="1" destOrd="0" presId="urn:microsoft.com/office/officeart/2005/8/layout/hProcess9"/>
    <dgm:cxn modelId="{F28839C5-7C38-489C-9C86-85F7ABBD24E0}" type="presParOf" srcId="{BAAA650D-F56B-4CBF-9BDB-7961E75AF275}" destId="{EA97C7A0-9A87-4E52-9C75-12164BAACEE1}" srcOrd="0" destOrd="0" presId="urn:microsoft.com/office/officeart/2005/8/layout/hProcess9"/>
    <dgm:cxn modelId="{67E4B075-F26F-49DC-8313-255A23BAA721}" type="presParOf" srcId="{BAAA650D-F56B-4CBF-9BDB-7961E75AF275}" destId="{255C670F-B4C8-48E8-B05E-FECD58702E70}" srcOrd="1" destOrd="0" presId="urn:microsoft.com/office/officeart/2005/8/layout/hProcess9"/>
    <dgm:cxn modelId="{ADAD5765-5ED7-4C11-8043-08CA120F82B9}" type="presParOf" srcId="{BAAA650D-F56B-4CBF-9BDB-7961E75AF275}" destId="{90717353-626D-4C53-8A02-8B696E1176D9}" srcOrd="2" destOrd="0" presId="urn:microsoft.com/office/officeart/2005/8/layout/hProcess9"/>
    <dgm:cxn modelId="{630527DD-5D95-4925-BA53-44BF29196453}" type="presParOf" srcId="{BAAA650D-F56B-4CBF-9BDB-7961E75AF275}" destId="{7278D057-0621-4BA7-8DB1-DA8BD5FED145}" srcOrd="3" destOrd="0" presId="urn:microsoft.com/office/officeart/2005/8/layout/hProcess9"/>
    <dgm:cxn modelId="{AE5E02D7-9929-4474-B96A-207E1D8C9D46}" type="presParOf" srcId="{BAAA650D-F56B-4CBF-9BDB-7961E75AF275}" destId="{9E69F4B6-D940-4E4D-89FA-580C9E7FFBBC}" srcOrd="4" destOrd="0" presId="urn:microsoft.com/office/officeart/2005/8/layout/hProcess9"/>
    <dgm:cxn modelId="{702F238E-410A-4F0F-8BFB-DB4220566EE1}" type="presParOf" srcId="{BAAA650D-F56B-4CBF-9BDB-7961E75AF275}" destId="{925241A0-9932-4ADF-B072-328B8D091A7B}" srcOrd="5" destOrd="0" presId="urn:microsoft.com/office/officeart/2005/8/layout/hProcess9"/>
    <dgm:cxn modelId="{7D990144-578E-4356-BC4F-8B838998B7EF}" type="presParOf" srcId="{BAAA650D-F56B-4CBF-9BDB-7961E75AF275}" destId="{5585A608-62AA-4CFB-97A4-31E2D1E69F02}"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C31053C-0F36-4B7D-AF1A-97022A482003}"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78BBCF06-8349-4589-9BB4-0AF2BC067B47}">
      <dgm:prSet custT="1"/>
      <dgm:spPr/>
      <dgm:t>
        <a:bodyPr/>
        <a:lstStyle/>
        <a:p>
          <a:pPr algn="ctr">
            <a:lnSpc>
              <a:spcPct val="200000"/>
            </a:lnSpc>
          </a:pPr>
          <a:r>
            <a:rPr lang="en-US" sz="2000" b="0" u="none" dirty="0">
              <a:latin typeface="Times New Roman" panose="02020603050405020304" pitchFamily="18" charset="0"/>
              <a:cs typeface="Times New Roman" panose="02020603050405020304" pitchFamily="18" charset="0"/>
            </a:rPr>
            <a:t>Usage of Decorator  Design Pattern</a:t>
          </a:r>
          <a:endParaRPr lang="en-IN" sz="2000" b="0" u="none" dirty="0">
            <a:latin typeface="Times New Roman" panose="02020603050405020304" pitchFamily="18" charset="0"/>
            <a:cs typeface="Times New Roman" panose="02020603050405020304" pitchFamily="18" charset="0"/>
          </a:endParaRPr>
        </a:p>
      </dgm:t>
    </dgm:pt>
    <dgm:pt modelId="{C37C364D-CB8E-4EC7-AAE2-A3CD8E06DA1C}" type="parTrans" cxnId="{4E4D6839-2D1B-430B-8AEC-525AA8AA92B4}">
      <dgm:prSet/>
      <dgm:spPr/>
      <dgm:t>
        <a:bodyPr/>
        <a:lstStyle/>
        <a:p>
          <a:endParaRPr lang="en-IN"/>
        </a:p>
      </dgm:t>
    </dgm:pt>
    <dgm:pt modelId="{30353F2F-A8E3-48F4-BC8F-C6BBA56760B5}" type="sibTrans" cxnId="{4E4D6839-2D1B-430B-8AEC-525AA8AA92B4}">
      <dgm:prSet/>
      <dgm:spPr/>
      <dgm:t>
        <a:bodyPr/>
        <a:lstStyle/>
        <a:p>
          <a:endParaRPr lang="en-IN"/>
        </a:p>
      </dgm:t>
    </dgm:pt>
    <dgm:pt modelId="{881B6D9E-DCE5-4DCB-AF4F-9FE4184F8D51}">
      <dgm:prSet custT="1"/>
      <dgm:spPr/>
      <dgm:t>
        <a:bodyPr/>
        <a:lstStyle/>
        <a:p>
          <a:pPr algn="just"/>
          <a:r>
            <a:rPr lang="en-US" sz="1800">
              <a:latin typeface="Times New Roman" panose="02020603050405020304" pitchFamily="18" charset="0"/>
              <a:cs typeface="Times New Roman" panose="02020603050405020304" pitchFamily="18" charset="0"/>
            </a:rPr>
            <a:t>When you want to transparently and dynamically add responsibilities to objects without affecting other objects.</a:t>
          </a:r>
          <a:endParaRPr lang="en-IN" sz="1800">
            <a:latin typeface="Times New Roman" panose="02020603050405020304" pitchFamily="18" charset="0"/>
            <a:cs typeface="Times New Roman" panose="02020603050405020304" pitchFamily="18" charset="0"/>
          </a:endParaRPr>
        </a:p>
      </dgm:t>
    </dgm:pt>
    <dgm:pt modelId="{936E14C1-250E-4C82-A29F-AAB343250A04}" type="parTrans" cxnId="{C7CB6BF0-5FC9-4E02-9F18-8ED8E16C7C32}">
      <dgm:prSet/>
      <dgm:spPr/>
      <dgm:t>
        <a:bodyPr/>
        <a:lstStyle/>
        <a:p>
          <a:endParaRPr lang="en-IN"/>
        </a:p>
      </dgm:t>
    </dgm:pt>
    <dgm:pt modelId="{1EAAD287-D3AB-4DC9-861D-CE9319014334}" type="sibTrans" cxnId="{C7CB6BF0-5FC9-4E02-9F18-8ED8E16C7C32}">
      <dgm:prSet/>
      <dgm:spPr/>
      <dgm:t>
        <a:bodyPr/>
        <a:lstStyle/>
        <a:p>
          <a:endParaRPr lang="en-IN"/>
        </a:p>
      </dgm:t>
    </dgm:pt>
    <dgm:pt modelId="{6FCDAF84-5C74-4CC3-AE08-BF0328474A6D}">
      <dgm:prSet custT="1"/>
      <dgm:spPr/>
      <dgm:t>
        <a:bodyPr/>
        <a:lstStyle/>
        <a:p>
          <a:pPr algn="just"/>
          <a:r>
            <a:rPr lang="en-US" sz="1800" dirty="0">
              <a:latin typeface="Times New Roman" panose="02020603050405020304" pitchFamily="18" charset="0"/>
              <a:cs typeface="Times New Roman" panose="02020603050405020304" pitchFamily="18" charset="0"/>
            </a:rPr>
            <a:t>When you want to add responsibilities to an object that you may want to change in future. Extending functionality by sub-classing is no longer practical.</a:t>
          </a:r>
        </a:p>
      </dgm:t>
    </dgm:pt>
    <dgm:pt modelId="{C9C11A86-8291-4FFB-A52B-1DCA7FDACB00}" type="parTrans" cxnId="{628CCF7E-D934-4DA1-8F7F-8CE4C04421CF}">
      <dgm:prSet/>
      <dgm:spPr/>
      <dgm:t>
        <a:bodyPr/>
        <a:lstStyle/>
        <a:p>
          <a:endParaRPr lang="en-IN"/>
        </a:p>
      </dgm:t>
    </dgm:pt>
    <dgm:pt modelId="{29E56E50-125D-4C4A-AC8C-FA1B606564BD}" type="sibTrans" cxnId="{628CCF7E-D934-4DA1-8F7F-8CE4C04421CF}">
      <dgm:prSet/>
      <dgm:spPr/>
      <dgm:t>
        <a:bodyPr/>
        <a:lstStyle/>
        <a:p>
          <a:endParaRPr lang="en-IN"/>
        </a:p>
      </dgm:t>
    </dgm:pt>
    <dgm:pt modelId="{F02D167F-D7CA-4536-A278-AAE2F67110B5}" type="pres">
      <dgm:prSet presAssocID="{6C31053C-0F36-4B7D-AF1A-97022A482003}" presName="Name0" presStyleCnt="0">
        <dgm:presLayoutVars>
          <dgm:dir/>
          <dgm:animLvl val="lvl"/>
          <dgm:resizeHandles val="exact"/>
        </dgm:presLayoutVars>
      </dgm:prSet>
      <dgm:spPr/>
    </dgm:pt>
    <dgm:pt modelId="{85A391A6-50F4-4809-86EB-AAB10D58CD57}" type="pres">
      <dgm:prSet presAssocID="{78BBCF06-8349-4589-9BB4-0AF2BC067B47}" presName="linNode" presStyleCnt="0"/>
      <dgm:spPr/>
    </dgm:pt>
    <dgm:pt modelId="{A2283D3B-57B9-4E9D-BD5E-BA407516F8FB}" type="pres">
      <dgm:prSet presAssocID="{78BBCF06-8349-4589-9BB4-0AF2BC067B47}" presName="parentText" presStyleLbl="node1" presStyleIdx="0" presStyleCnt="1">
        <dgm:presLayoutVars>
          <dgm:chMax val="1"/>
          <dgm:bulletEnabled val="1"/>
        </dgm:presLayoutVars>
      </dgm:prSet>
      <dgm:spPr/>
    </dgm:pt>
    <dgm:pt modelId="{EAC8A657-D96B-45DF-9E8F-0BD657E78AF9}" type="pres">
      <dgm:prSet presAssocID="{78BBCF06-8349-4589-9BB4-0AF2BC067B47}" presName="descendantText" presStyleLbl="alignAccFollowNode1" presStyleIdx="0" presStyleCnt="1">
        <dgm:presLayoutVars>
          <dgm:bulletEnabled val="1"/>
        </dgm:presLayoutVars>
      </dgm:prSet>
      <dgm:spPr/>
    </dgm:pt>
  </dgm:ptLst>
  <dgm:cxnLst>
    <dgm:cxn modelId="{7B2EB619-27DD-411A-A851-5FA9F855D715}" type="presOf" srcId="{78BBCF06-8349-4589-9BB4-0AF2BC067B47}" destId="{A2283D3B-57B9-4E9D-BD5E-BA407516F8FB}" srcOrd="0" destOrd="0" presId="urn:microsoft.com/office/officeart/2005/8/layout/vList5"/>
    <dgm:cxn modelId="{02522426-C4B9-42CB-9229-CACDF45E57E8}" type="presOf" srcId="{881B6D9E-DCE5-4DCB-AF4F-9FE4184F8D51}" destId="{EAC8A657-D96B-45DF-9E8F-0BD657E78AF9}" srcOrd="0" destOrd="0" presId="urn:microsoft.com/office/officeart/2005/8/layout/vList5"/>
    <dgm:cxn modelId="{4E4D6839-2D1B-430B-8AEC-525AA8AA92B4}" srcId="{6C31053C-0F36-4B7D-AF1A-97022A482003}" destId="{78BBCF06-8349-4589-9BB4-0AF2BC067B47}" srcOrd="0" destOrd="0" parTransId="{C37C364D-CB8E-4EC7-AAE2-A3CD8E06DA1C}" sibTransId="{30353F2F-A8E3-48F4-BC8F-C6BBA56760B5}"/>
    <dgm:cxn modelId="{6F337F4F-9C64-41F4-B727-15AACAF4719F}" type="presOf" srcId="{6C31053C-0F36-4B7D-AF1A-97022A482003}" destId="{F02D167F-D7CA-4536-A278-AAE2F67110B5}" srcOrd="0" destOrd="0" presId="urn:microsoft.com/office/officeart/2005/8/layout/vList5"/>
    <dgm:cxn modelId="{628CCF7E-D934-4DA1-8F7F-8CE4C04421CF}" srcId="{78BBCF06-8349-4589-9BB4-0AF2BC067B47}" destId="{6FCDAF84-5C74-4CC3-AE08-BF0328474A6D}" srcOrd="1" destOrd="0" parTransId="{C9C11A86-8291-4FFB-A52B-1DCA7FDACB00}" sibTransId="{29E56E50-125D-4C4A-AC8C-FA1B606564BD}"/>
    <dgm:cxn modelId="{F8042FA5-2786-4A8C-B1FF-CB69B8CDC1E3}" type="presOf" srcId="{6FCDAF84-5C74-4CC3-AE08-BF0328474A6D}" destId="{EAC8A657-D96B-45DF-9E8F-0BD657E78AF9}" srcOrd="0" destOrd="1" presId="urn:microsoft.com/office/officeart/2005/8/layout/vList5"/>
    <dgm:cxn modelId="{C7CB6BF0-5FC9-4E02-9F18-8ED8E16C7C32}" srcId="{78BBCF06-8349-4589-9BB4-0AF2BC067B47}" destId="{881B6D9E-DCE5-4DCB-AF4F-9FE4184F8D51}" srcOrd="0" destOrd="0" parTransId="{936E14C1-250E-4C82-A29F-AAB343250A04}" sibTransId="{1EAAD287-D3AB-4DC9-861D-CE9319014334}"/>
    <dgm:cxn modelId="{3CC815EF-32D9-497A-8CCD-E4349CB071B7}" type="presParOf" srcId="{F02D167F-D7CA-4536-A278-AAE2F67110B5}" destId="{85A391A6-50F4-4809-86EB-AAB10D58CD57}" srcOrd="0" destOrd="0" presId="urn:microsoft.com/office/officeart/2005/8/layout/vList5"/>
    <dgm:cxn modelId="{8BCAECD6-EC6D-43EF-9F10-ABF9033D9071}" type="presParOf" srcId="{85A391A6-50F4-4809-86EB-AAB10D58CD57}" destId="{A2283D3B-57B9-4E9D-BD5E-BA407516F8FB}" srcOrd="0" destOrd="0" presId="urn:microsoft.com/office/officeart/2005/8/layout/vList5"/>
    <dgm:cxn modelId="{6270ECDF-FF8A-4AD0-85FD-0F598B17BAD2}" type="presParOf" srcId="{85A391A6-50F4-4809-86EB-AAB10D58CD57}" destId="{EAC8A657-D96B-45DF-9E8F-0BD657E78AF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5FAA630-230B-464C-AEFF-17506FFDFB9B}"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842CEC7D-467A-49B0-8823-A515DF0E0BDD}">
      <dgm:prSet custT="1"/>
      <dgm:spPr/>
      <dgm:t>
        <a:bodyPr/>
        <a:lstStyle/>
        <a:p>
          <a:pPr algn="ctr">
            <a:lnSpc>
              <a:spcPct val="200000"/>
            </a:lnSpc>
          </a:pPr>
          <a:r>
            <a:rPr lang="en-US" sz="2000" b="0" u="none" dirty="0">
              <a:latin typeface="Times New Roman" panose="02020603050405020304" pitchFamily="18" charset="0"/>
              <a:cs typeface="Times New Roman" panose="02020603050405020304" pitchFamily="18" charset="0"/>
            </a:rPr>
            <a:t>Advantage of Decorator  Design Pattern</a:t>
          </a:r>
          <a:endParaRPr lang="en-IN" sz="2000" b="0" u="none" dirty="0">
            <a:latin typeface="Times New Roman" panose="02020603050405020304" pitchFamily="18" charset="0"/>
            <a:cs typeface="Times New Roman" panose="02020603050405020304" pitchFamily="18" charset="0"/>
          </a:endParaRPr>
        </a:p>
      </dgm:t>
    </dgm:pt>
    <dgm:pt modelId="{D5BEE549-30E5-4DB1-B24E-05779CED24A9}" type="parTrans" cxnId="{32C12AFB-4CD5-4F7B-8A84-460C3161EF65}">
      <dgm:prSet/>
      <dgm:spPr/>
      <dgm:t>
        <a:bodyPr/>
        <a:lstStyle/>
        <a:p>
          <a:endParaRPr lang="en-IN"/>
        </a:p>
      </dgm:t>
    </dgm:pt>
    <dgm:pt modelId="{4CD5DA15-9479-40D8-8999-790BF02613C1}" type="sibTrans" cxnId="{32C12AFB-4CD5-4F7B-8A84-460C3161EF65}">
      <dgm:prSet/>
      <dgm:spPr/>
      <dgm:t>
        <a:bodyPr/>
        <a:lstStyle/>
        <a:p>
          <a:endParaRPr lang="en-IN"/>
        </a:p>
      </dgm:t>
    </dgm:pt>
    <dgm:pt modelId="{0C3B3123-756C-46DF-87E6-7E3C89194EAF}">
      <dgm:prSet custT="1"/>
      <dgm:spPr/>
      <dgm:t>
        <a:bodyPr/>
        <a:lstStyle/>
        <a:p>
          <a:pPr algn="just">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It provides greater flexibility than static inheritance.</a:t>
          </a:r>
          <a:endParaRPr lang="en-IN" sz="1800" dirty="0">
            <a:latin typeface="Times New Roman" panose="02020603050405020304" pitchFamily="18" charset="0"/>
            <a:cs typeface="Times New Roman" panose="02020603050405020304" pitchFamily="18" charset="0"/>
          </a:endParaRPr>
        </a:p>
      </dgm:t>
    </dgm:pt>
    <dgm:pt modelId="{99902201-45F0-4A9C-B678-598196C59070}" type="parTrans" cxnId="{EDD2C252-2C37-4F34-94F3-844F00B4474A}">
      <dgm:prSet/>
      <dgm:spPr/>
      <dgm:t>
        <a:bodyPr/>
        <a:lstStyle/>
        <a:p>
          <a:endParaRPr lang="en-IN"/>
        </a:p>
      </dgm:t>
    </dgm:pt>
    <dgm:pt modelId="{37637447-0590-43CB-8A2B-A7955387D63B}" type="sibTrans" cxnId="{EDD2C252-2C37-4F34-94F3-844F00B4474A}">
      <dgm:prSet/>
      <dgm:spPr/>
      <dgm:t>
        <a:bodyPr/>
        <a:lstStyle/>
        <a:p>
          <a:endParaRPr lang="en-IN"/>
        </a:p>
      </dgm:t>
    </dgm:pt>
    <dgm:pt modelId="{EA3A37E0-2A25-47C3-A745-63AB3E1DBA07}">
      <dgm:prSet custT="1"/>
      <dgm:spPr/>
      <dgm: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enhances the extensibility of the object, because changes are made by coding new classes. It simplifies the coding by allowing you to develop a series of functionality from targeted classes instead of coding all of the behavior into the object.</a:t>
          </a:r>
        </a:p>
      </dgm:t>
    </dgm:pt>
    <dgm:pt modelId="{B9F5DC83-B54E-4A0C-89BB-0D28A7F339D0}" type="parTrans" cxnId="{52BF362B-ED70-4AB6-B055-C6EB82309875}">
      <dgm:prSet/>
      <dgm:spPr/>
      <dgm:t>
        <a:bodyPr/>
        <a:lstStyle/>
        <a:p>
          <a:endParaRPr lang="en-IN"/>
        </a:p>
      </dgm:t>
    </dgm:pt>
    <dgm:pt modelId="{F885D239-BFF6-40C8-8877-40593998D6D0}" type="sibTrans" cxnId="{52BF362B-ED70-4AB6-B055-C6EB82309875}">
      <dgm:prSet/>
      <dgm:spPr/>
      <dgm:t>
        <a:bodyPr/>
        <a:lstStyle/>
        <a:p>
          <a:endParaRPr lang="en-IN"/>
        </a:p>
      </dgm:t>
    </dgm:pt>
    <dgm:pt modelId="{73278DD2-92C8-455B-99F8-526FE4402052}" type="pres">
      <dgm:prSet presAssocID="{95FAA630-230B-464C-AEFF-17506FFDFB9B}" presName="Name0" presStyleCnt="0">
        <dgm:presLayoutVars>
          <dgm:dir/>
          <dgm:animLvl val="lvl"/>
          <dgm:resizeHandles val="exact"/>
        </dgm:presLayoutVars>
      </dgm:prSet>
      <dgm:spPr/>
    </dgm:pt>
    <dgm:pt modelId="{C0E570F1-CF10-46E3-9D59-0694A241AABE}" type="pres">
      <dgm:prSet presAssocID="{842CEC7D-467A-49B0-8823-A515DF0E0BDD}" presName="linNode" presStyleCnt="0"/>
      <dgm:spPr/>
    </dgm:pt>
    <dgm:pt modelId="{E2161343-6D03-497A-9BC4-991BFE9E6B75}" type="pres">
      <dgm:prSet presAssocID="{842CEC7D-467A-49B0-8823-A515DF0E0BDD}" presName="parentText" presStyleLbl="node1" presStyleIdx="0" presStyleCnt="1">
        <dgm:presLayoutVars>
          <dgm:chMax val="1"/>
          <dgm:bulletEnabled val="1"/>
        </dgm:presLayoutVars>
      </dgm:prSet>
      <dgm:spPr/>
    </dgm:pt>
    <dgm:pt modelId="{C619985E-2786-4F2A-A88D-86E63F6C41E5}" type="pres">
      <dgm:prSet presAssocID="{842CEC7D-467A-49B0-8823-A515DF0E0BDD}" presName="descendantText" presStyleLbl="alignAccFollowNode1" presStyleIdx="0" presStyleCnt="1">
        <dgm:presLayoutVars>
          <dgm:bulletEnabled val="1"/>
        </dgm:presLayoutVars>
      </dgm:prSet>
      <dgm:spPr/>
    </dgm:pt>
  </dgm:ptLst>
  <dgm:cxnLst>
    <dgm:cxn modelId="{52BF362B-ED70-4AB6-B055-C6EB82309875}" srcId="{842CEC7D-467A-49B0-8823-A515DF0E0BDD}" destId="{EA3A37E0-2A25-47C3-A745-63AB3E1DBA07}" srcOrd="1" destOrd="0" parTransId="{B9F5DC83-B54E-4A0C-89BB-0D28A7F339D0}" sibTransId="{F885D239-BFF6-40C8-8877-40593998D6D0}"/>
    <dgm:cxn modelId="{EDD2C252-2C37-4F34-94F3-844F00B4474A}" srcId="{842CEC7D-467A-49B0-8823-A515DF0E0BDD}" destId="{0C3B3123-756C-46DF-87E6-7E3C89194EAF}" srcOrd="0" destOrd="0" parTransId="{99902201-45F0-4A9C-B678-598196C59070}" sibTransId="{37637447-0590-43CB-8A2B-A7955387D63B}"/>
    <dgm:cxn modelId="{AA751097-1873-43B9-8895-211BE4D4F8B5}" type="presOf" srcId="{EA3A37E0-2A25-47C3-A745-63AB3E1DBA07}" destId="{C619985E-2786-4F2A-A88D-86E63F6C41E5}" srcOrd="0" destOrd="1" presId="urn:microsoft.com/office/officeart/2005/8/layout/vList5"/>
    <dgm:cxn modelId="{77AA73A8-62F4-4A60-8868-9A7E24B203A3}" type="presOf" srcId="{842CEC7D-467A-49B0-8823-A515DF0E0BDD}" destId="{E2161343-6D03-497A-9BC4-991BFE9E6B75}" srcOrd="0" destOrd="0" presId="urn:microsoft.com/office/officeart/2005/8/layout/vList5"/>
    <dgm:cxn modelId="{FC8E46AB-78A4-47A4-8A58-AAE05C22EE89}" type="presOf" srcId="{0C3B3123-756C-46DF-87E6-7E3C89194EAF}" destId="{C619985E-2786-4F2A-A88D-86E63F6C41E5}" srcOrd="0" destOrd="0" presId="urn:microsoft.com/office/officeart/2005/8/layout/vList5"/>
    <dgm:cxn modelId="{272395D1-3A9C-495C-B76B-8749677B9E44}" type="presOf" srcId="{95FAA630-230B-464C-AEFF-17506FFDFB9B}" destId="{73278DD2-92C8-455B-99F8-526FE4402052}" srcOrd="0" destOrd="0" presId="urn:microsoft.com/office/officeart/2005/8/layout/vList5"/>
    <dgm:cxn modelId="{32C12AFB-4CD5-4F7B-8A84-460C3161EF65}" srcId="{95FAA630-230B-464C-AEFF-17506FFDFB9B}" destId="{842CEC7D-467A-49B0-8823-A515DF0E0BDD}" srcOrd="0" destOrd="0" parTransId="{D5BEE549-30E5-4DB1-B24E-05779CED24A9}" sibTransId="{4CD5DA15-9479-40D8-8999-790BF02613C1}"/>
    <dgm:cxn modelId="{DA220743-2688-42BE-A54B-6AA7825AA83A}" type="presParOf" srcId="{73278DD2-92C8-455B-99F8-526FE4402052}" destId="{C0E570F1-CF10-46E3-9D59-0694A241AABE}" srcOrd="0" destOrd="0" presId="urn:microsoft.com/office/officeart/2005/8/layout/vList5"/>
    <dgm:cxn modelId="{F217B6B0-FF26-4DA9-9197-A4C68ABE0A7F}" type="presParOf" srcId="{C0E570F1-CF10-46E3-9D59-0694A241AABE}" destId="{E2161343-6D03-497A-9BC4-991BFE9E6B75}" srcOrd="0" destOrd="0" presId="urn:microsoft.com/office/officeart/2005/8/layout/vList5"/>
    <dgm:cxn modelId="{509592E7-D1EA-472F-95AF-8E57E69B8792}" type="presParOf" srcId="{C0E570F1-CF10-46E3-9D59-0694A241AABE}" destId="{C619985E-2786-4F2A-A88D-86E63F6C41E5}"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9DC28F-DABA-4A2F-834A-C217CAE34EFB}" type="doc">
      <dgm:prSet loTypeId="urn:microsoft.com/office/officeart/2005/8/layout/orgChart1" loCatId="hierarchy" qsTypeId="urn:microsoft.com/office/officeart/2005/8/quickstyle/simple3" qsCatId="simple" csTypeId="urn:microsoft.com/office/officeart/2005/8/colors/accent2_2" csCatId="accent2" phldr="1"/>
      <dgm:spPr/>
      <dgm:t>
        <a:bodyPr/>
        <a:lstStyle/>
        <a:p>
          <a:endParaRPr lang="en-IN"/>
        </a:p>
      </dgm:t>
    </dgm:pt>
    <dgm:pt modelId="{408053A5-26DD-4312-90B9-F191AE7F3821}">
      <dgm:prSet custT="1"/>
      <dgm:spPr/>
      <dgm:t>
        <a:bodyPr/>
        <a:lstStyle/>
        <a:p>
          <a:r>
            <a:rPr lang="en-US" sz="2200" b="1" u="none" dirty="0">
              <a:latin typeface="Times New Roman" panose="02020603050405020304" pitchFamily="18" charset="0"/>
              <a:cs typeface="Times New Roman" panose="02020603050405020304" pitchFamily="18" charset="0"/>
            </a:rPr>
            <a:t>The Course Objective Is To</a:t>
          </a:r>
          <a:endParaRPr lang="en-IN" sz="2200" u="none" dirty="0">
            <a:latin typeface="Times New Roman" panose="02020603050405020304" pitchFamily="18" charset="0"/>
            <a:cs typeface="Times New Roman" panose="02020603050405020304" pitchFamily="18" charset="0"/>
          </a:endParaRPr>
        </a:p>
      </dgm:t>
    </dgm:pt>
    <dgm:pt modelId="{573876D4-CC56-45EE-9541-E500F2DDDD2C}" type="parTrans" cxnId="{5D148B7B-2BA3-4C6A-A7E4-80B0050A166F}">
      <dgm:prSet/>
      <dgm:spPr/>
      <dgm:t>
        <a:bodyPr/>
        <a:lstStyle/>
        <a:p>
          <a:endParaRPr lang="en-IN"/>
        </a:p>
      </dgm:t>
    </dgm:pt>
    <dgm:pt modelId="{062E9FF6-540A-458C-9FA0-A3843E48EA13}" type="sibTrans" cxnId="{5D148B7B-2BA3-4C6A-A7E4-80B0050A166F}">
      <dgm:prSet/>
      <dgm:spPr/>
      <dgm:t>
        <a:bodyPr/>
        <a:lstStyle/>
        <a:p>
          <a:endParaRPr lang="en-IN"/>
        </a:p>
      </dgm:t>
    </dgm:pt>
    <dgm:pt modelId="{D1B045E5-6F38-464F-90AD-D1F85F6F00B5}">
      <dgm:prSet/>
      <dgm:spPr/>
      <dgm:t>
        <a:bodyPr/>
        <a:lstStyle/>
        <a:p>
          <a:pPr algn="ctr"/>
          <a:r>
            <a:rPr lang="en-US" dirty="0">
              <a:latin typeface="Times New Roman" panose="02020603050405020304" pitchFamily="18" charset="0"/>
              <a:cs typeface="Times New Roman" panose="02020603050405020304" pitchFamily="18" charset="0"/>
            </a:rPr>
            <a:t>Familiarize the student with Techniques for designing reusable combinations of Java classes.</a:t>
          </a:r>
          <a:endParaRPr lang="en-IN" dirty="0">
            <a:latin typeface="Times New Roman" panose="02020603050405020304" pitchFamily="18" charset="0"/>
            <a:cs typeface="Times New Roman" panose="02020603050405020304" pitchFamily="18" charset="0"/>
          </a:endParaRPr>
        </a:p>
      </dgm:t>
    </dgm:pt>
    <dgm:pt modelId="{9708EF23-E42E-4660-B472-802FAD7840A6}" type="parTrans" cxnId="{5786287E-5AFE-4FFC-9413-093D3E9F0B9D}">
      <dgm:prSet/>
      <dgm:spPr/>
      <dgm:t>
        <a:bodyPr/>
        <a:lstStyle/>
        <a:p>
          <a:endParaRPr lang="en-IN">
            <a:latin typeface="Times New Roman" panose="02020603050405020304" pitchFamily="18" charset="0"/>
            <a:cs typeface="Times New Roman" panose="02020603050405020304" pitchFamily="18" charset="0"/>
          </a:endParaRPr>
        </a:p>
      </dgm:t>
    </dgm:pt>
    <dgm:pt modelId="{88556A2E-5204-452E-B8F5-C33801193EB9}" type="sibTrans" cxnId="{5786287E-5AFE-4FFC-9413-093D3E9F0B9D}">
      <dgm:prSet/>
      <dgm:spPr/>
      <dgm:t>
        <a:bodyPr/>
        <a:lstStyle/>
        <a:p>
          <a:endParaRPr lang="en-IN"/>
        </a:p>
      </dgm:t>
    </dgm:pt>
    <dgm:pt modelId="{CAEFCFA0-1CD4-431B-B972-6DDE7E1656EF}">
      <dgm:prSet/>
      <dgm:spPr/>
      <dgm:t>
        <a:bodyPr/>
        <a:lstStyle/>
        <a:p>
          <a:r>
            <a:rPr lang="en-US">
              <a:latin typeface="Times New Roman" panose="02020603050405020304" pitchFamily="18" charset="0"/>
              <a:cs typeface="Times New Roman" panose="02020603050405020304" pitchFamily="18" charset="0"/>
            </a:rPr>
            <a:t>Organizing their cooperation to produce modular and maintainable Java programs.</a:t>
          </a:r>
          <a:endParaRPr lang="en-IN">
            <a:latin typeface="Times New Roman" panose="02020603050405020304" pitchFamily="18" charset="0"/>
            <a:cs typeface="Times New Roman" panose="02020603050405020304" pitchFamily="18" charset="0"/>
          </a:endParaRPr>
        </a:p>
      </dgm:t>
    </dgm:pt>
    <dgm:pt modelId="{C770FCD4-061B-40CD-80BE-9607D95051D6}" type="parTrans" cxnId="{1600C7A5-9ADA-4400-8884-8E32A2C90459}">
      <dgm:prSet/>
      <dgm:spPr/>
      <dgm:t>
        <a:bodyPr/>
        <a:lstStyle/>
        <a:p>
          <a:endParaRPr lang="en-IN">
            <a:latin typeface="Times New Roman" panose="02020603050405020304" pitchFamily="18" charset="0"/>
            <a:cs typeface="Times New Roman" panose="02020603050405020304" pitchFamily="18" charset="0"/>
          </a:endParaRPr>
        </a:p>
      </dgm:t>
    </dgm:pt>
    <dgm:pt modelId="{86F2E45C-E302-4E24-82B0-F2C21CE87369}" type="sibTrans" cxnId="{1600C7A5-9ADA-4400-8884-8E32A2C90459}">
      <dgm:prSet/>
      <dgm:spPr/>
      <dgm:t>
        <a:bodyPr/>
        <a:lstStyle/>
        <a:p>
          <a:endParaRPr lang="en-IN"/>
        </a:p>
      </dgm:t>
    </dgm:pt>
    <dgm:pt modelId="{F5BFBFE1-B05E-48A6-80AD-06C457DF1093}">
      <dgm:prSet/>
      <dgm:spPr/>
      <dgm:t>
        <a:bodyPr/>
        <a:lstStyle/>
        <a:p>
          <a:r>
            <a:rPr lang="en-US">
              <a:latin typeface="Times New Roman" panose="02020603050405020304" pitchFamily="18" charset="0"/>
              <a:cs typeface="Times New Roman" panose="02020603050405020304" pitchFamily="18" charset="0"/>
            </a:rPr>
            <a:t>Study to </a:t>
          </a:r>
          <a:r>
            <a:rPr lang="en-US" b="0" i="0">
              <a:latin typeface="Times New Roman" panose="02020603050405020304" pitchFamily="18" charset="0"/>
              <a:cs typeface="Times New Roman" panose="02020603050405020304" pitchFamily="18" charset="0"/>
            </a:rPr>
            <a:t>speed up the development process by providing well-tested, proven development/design paradigms.</a:t>
          </a:r>
          <a:endParaRPr lang="en-IN">
            <a:latin typeface="Times New Roman" panose="02020603050405020304" pitchFamily="18" charset="0"/>
            <a:cs typeface="Times New Roman" panose="02020603050405020304" pitchFamily="18" charset="0"/>
          </a:endParaRPr>
        </a:p>
      </dgm:t>
    </dgm:pt>
    <dgm:pt modelId="{FDC7AA14-662A-462F-800D-9FB40020E637}" type="parTrans" cxnId="{BA7BD71B-B7ED-4105-9423-306A0240E55E}">
      <dgm:prSet/>
      <dgm:spPr/>
      <dgm:t>
        <a:bodyPr/>
        <a:lstStyle/>
        <a:p>
          <a:endParaRPr lang="en-IN">
            <a:latin typeface="Times New Roman" panose="02020603050405020304" pitchFamily="18" charset="0"/>
            <a:cs typeface="Times New Roman" panose="02020603050405020304" pitchFamily="18" charset="0"/>
          </a:endParaRPr>
        </a:p>
      </dgm:t>
    </dgm:pt>
    <dgm:pt modelId="{13F52C94-7034-4AC3-8D73-3116EE3405E8}" type="sibTrans" cxnId="{BA7BD71B-B7ED-4105-9423-306A0240E55E}">
      <dgm:prSet/>
      <dgm:spPr/>
      <dgm:t>
        <a:bodyPr/>
        <a:lstStyle/>
        <a:p>
          <a:endParaRPr lang="en-IN"/>
        </a:p>
      </dgm:t>
    </dgm:pt>
    <dgm:pt modelId="{F8A9717C-2C2B-476E-86B5-0F7FAD01AE95}">
      <dgm:prSet/>
      <dgm:spPr/>
      <dgm:t>
        <a:bodyPr/>
        <a:lstStyle/>
        <a:p>
          <a:r>
            <a:rPr lang="en-US" b="0" i="0">
              <a:latin typeface="Times New Roman" panose="02020603050405020304" pitchFamily="18" charset="0"/>
              <a:cs typeface="Times New Roman" panose="02020603050405020304" pitchFamily="18" charset="0"/>
            </a:rPr>
            <a:t>Select a specific design pattern for the solution of a given design problem.</a:t>
          </a:r>
          <a:endParaRPr lang="en-IN">
            <a:latin typeface="Times New Roman" panose="02020603050405020304" pitchFamily="18" charset="0"/>
            <a:cs typeface="Times New Roman" panose="02020603050405020304" pitchFamily="18" charset="0"/>
          </a:endParaRPr>
        </a:p>
      </dgm:t>
    </dgm:pt>
    <dgm:pt modelId="{72CCA84C-E3D3-49E5-82AE-D35D57539643}" type="parTrans" cxnId="{672F2F52-1D7F-4E93-95C1-DAE03C65AC54}">
      <dgm:prSet/>
      <dgm:spPr/>
      <dgm:t>
        <a:bodyPr/>
        <a:lstStyle/>
        <a:p>
          <a:endParaRPr lang="en-IN">
            <a:latin typeface="Times New Roman" panose="02020603050405020304" pitchFamily="18" charset="0"/>
            <a:cs typeface="Times New Roman" panose="02020603050405020304" pitchFamily="18" charset="0"/>
          </a:endParaRPr>
        </a:p>
      </dgm:t>
    </dgm:pt>
    <dgm:pt modelId="{EEA1D1B5-0641-4FD2-A11B-FDD27D6A070A}" type="sibTrans" cxnId="{672F2F52-1D7F-4E93-95C1-DAE03C65AC54}">
      <dgm:prSet/>
      <dgm:spPr/>
      <dgm:t>
        <a:bodyPr/>
        <a:lstStyle/>
        <a:p>
          <a:endParaRPr lang="en-IN"/>
        </a:p>
      </dgm:t>
    </dgm:pt>
    <dgm:pt modelId="{37BD4E54-7208-4B8E-9DE3-965C3DEED48F}" type="pres">
      <dgm:prSet presAssocID="{989DC28F-DABA-4A2F-834A-C217CAE34EFB}" presName="hierChild1" presStyleCnt="0">
        <dgm:presLayoutVars>
          <dgm:orgChart val="1"/>
          <dgm:chPref val="1"/>
          <dgm:dir/>
          <dgm:animOne val="branch"/>
          <dgm:animLvl val="lvl"/>
          <dgm:resizeHandles/>
        </dgm:presLayoutVars>
      </dgm:prSet>
      <dgm:spPr/>
    </dgm:pt>
    <dgm:pt modelId="{647288B2-7EF8-4441-98A1-70B14A845F0D}" type="pres">
      <dgm:prSet presAssocID="{408053A5-26DD-4312-90B9-F191AE7F3821}" presName="hierRoot1" presStyleCnt="0">
        <dgm:presLayoutVars>
          <dgm:hierBranch val="init"/>
        </dgm:presLayoutVars>
      </dgm:prSet>
      <dgm:spPr/>
    </dgm:pt>
    <dgm:pt modelId="{504E10C9-30F9-4123-82CF-F53B27EBA2EF}" type="pres">
      <dgm:prSet presAssocID="{408053A5-26DD-4312-90B9-F191AE7F3821}" presName="rootComposite1" presStyleCnt="0"/>
      <dgm:spPr/>
    </dgm:pt>
    <dgm:pt modelId="{2A894887-DEE0-4685-BA78-2E71655CA46F}" type="pres">
      <dgm:prSet presAssocID="{408053A5-26DD-4312-90B9-F191AE7F3821}" presName="rootText1" presStyleLbl="node0" presStyleIdx="0" presStyleCnt="1" custScaleX="149828">
        <dgm:presLayoutVars>
          <dgm:chPref val="3"/>
        </dgm:presLayoutVars>
      </dgm:prSet>
      <dgm:spPr/>
    </dgm:pt>
    <dgm:pt modelId="{B5360C27-FECD-4B9F-9F45-46DAFA5B150F}" type="pres">
      <dgm:prSet presAssocID="{408053A5-26DD-4312-90B9-F191AE7F3821}" presName="rootConnector1" presStyleLbl="node1" presStyleIdx="0" presStyleCnt="0"/>
      <dgm:spPr/>
    </dgm:pt>
    <dgm:pt modelId="{DCC88141-3077-4E8E-B4E8-10DE8F3C67AA}" type="pres">
      <dgm:prSet presAssocID="{408053A5-26DD-4312-90B9-F191AE7F3821}" presName="hierChild2" presStyleCnt="0"/>
      <dgm:spPr/>
    </dgm:pt>
    <dgm:pt modelId="{4B9B5D68-441E-4B0C-9FDD-D0FD2CA2ABED}" type="pres">
      <dgm:prSet presAssocID="{9708EF23-E42E-4660-B472-802FAD7840A6}" presName="Name37" presStyleLbl="parChTrans1D2" presStyleIdx="0" presStyleCnt="4"/>
      <dgm:spPr/>
    </dgm:pt>
    <dgm:pt modelId="{4B9FD864-7AF3-4E70-8835-09E649FC1AB7}" type="pres">
      <dgm:prSet presAssocID="{D1B045E5-6F38-464F-90AD-D1F85F6F00B5}" presName="hierRoot2" presStyleCnt="0">
        <dgm:presLayoutVars>
          <dgm:hierBranch val="init"/>
        </dgm:presLayoutVars>
      </dgm:prSet>
      <dgm:spPr/>
    </dgm:pt>
    <dgm:pt modelId="{782AB75D-E7DF-4A74-BF0F-63F2E134300F}" type="pres">
      <dgm:prSet presAssocID="{D1B045E5-6F38-464F-90AD-D1F85F6F00B5}" presName="rootComposite" presStyleCnt="0"/>
      <dgm:spPr/>
    </dgm:pt>
    <dgm:pt modelId="{857D830E-A619-4D6F-AA3F-265939F1F5EF}" type="pres">
      <dgm:prSet presAssocID="{D1B045E5-6F38-464F-90AD-D1F85F6F00B5}" presName="rootText" presStyleLbl="node2" presStyleIdx="0" presStyleCnt="4">
        <dgm:presLayoutVars>
          <dgm:chPref val="3"/>
        </dgm:presLayoutVars>
      </dgm:prSet>
      <dgm:spPr/>
    </dgm:pt>
    <dgm:pt modelId="{9578D4AC-5E55-4F22-B7D7-18D0FBDD9597}" type="pres">
      <dgm:prSet presAssocID="{D1B045E5-6F38-464F-90AD-D1F85F6F00B5}" presName="rootConnector" presStyleLbl="node2" presStyleIdx="0" presStyleCnt="4"/>
      <dgm:spPr/>
    </dgm:pt>
    <dgm:pt modelId="{FDB2D13E-0769-419E-8714-81F7C7EB66A7}" type="pres">
      <dgm:prSet presAssocID="{D1B045E5-6F38-464F-90AD-D1F85F6F00B5}" presName="hierChild4" presStyleCnt="0"/>
      <dgm:spPr/>
    </dgm:pt>
    <dgm:pt modelId="{4805039D-0D77-4EC0-99F0-86E2805487A6}" type="pres">
      <dgm:prSet presAssocID="{D1B045E5-6F38-464F-90AD-D1F85F6F00B5}" presName="hierChild5" presStyleCnt="0"/>
      <dgm:spPr/>
    </dgm:pt>
    <dgm:pt modelId="{CDF7EC02-8638-4954-BEEA-12F481AD8D05}" type="pres">
      <dgm:prSet presAssocID="{C770FCD4-061B-40CD-80BE-9607D95051D6}" presName="Name37" presStyleLbl="parChTrans1D2" presStyleIdx="1" presStyleCnt="4"/>
      <dgm:spPr/>
    </dgm:pt>
    <dgm:pt modelId="{4AFFE4B2-D569-4230-8CCA-39E928E71B11}" type="pres">
      <dgm:prSet presAssocID="{CAEFCFA0-1CD4-431B-B972-6DDE7E1656EF}" presName="hierRoot2" presStyleCnt="0">
        <dgm:presLayoutVars>
          <dgm:hierBranch val="init"/>
        </dgm:presLayoutVars>
      </dgm:prSet>
      <dgm:spPr/>
    </dgm:pt>
    <dgm:pt modelId="{7A53B327-A4AC-4C99-ACA9-4A5CD4FB46BA}" type="pres">
      <dgm:prSet presAssocID="{CAEFCFA0-1CD4-431B-B972-6DDE7E1656EF}" presName="rootComposite" presStyleCnt="0"/>
      <dgm:spPr/>
    </dgm:pt>
    <dgm:pt modelId="{E8913BCC-2A8F-4A5B-B42D-161CED8498DF}" type="pres">
      <dgm:prSet presAssocID="{CAEFCFA0-1CD4-431B-B972-6DDE7E1656EF}" presName="rootText" presStyleLbl="node2" presStyleIdx="1" presStyleCnt="4">
        <dgm:presLayoutVars>
          <dgm:chPref val="3"/>
        </dgm:presLayoutVars>
      </dgm:prSet>
      <dgm:spPr/>
    </dgm:pt>
    <dgm:pt modelId="{D5A8405E-F78B-4631-B7ED-7E39F4C90720}" type="pres">
      <dgm:prSet presAssocID="{CAEFCFA0-1CD4-431B-B972-6DDE7E1656EF}" presName="rootConnector" presStyleLbl="node2" presStyleIdx="1" presStyleCnt="4"/>
      <dgm:spPr/>
    </dgm:pt>
    <dgm:pt modelId="{EE02E96B-84CF-4099-902D-1672CAA43639}" type="pres">
      <dgm:prSet presAssocID="{CAEFCFA0-1CD4-431B-B972-6DDE7E1656EF}" presName="hierChild4" presStyleCnt="0"/>
      <dgm:spPr/>
    </dgm:pt>
    <dgm:pt modelId="{25EB155D-C674-4332-8B38-C02D06A4A01E}" type="pres">
      <dgm:prSet presAssocID="{CAEFCFA0-1CD4-431B-B972-6DDE7E1656EF}" presName="hierChild5" presStyleCnt="0"/>
      <dgm:spPr/>
    </dgm:pt>
    <dgm:pt modelId="{A11C70A5-E566-4DCA-A619-918B6ED6612C}" type="pres">
      <dgm:prSet presAssocID="{FDC7AA14-662A-462F-800D-9FB40020E637}" presName="Name37" presStyleLbl="parChTrans1D2" presStyleIdx="2" presStyleCnt="4"/>
      <dgm:spPr/>
    </dgm:pt>
    <dgm:pt modelId="{C19D124D-FDA8-42BC-9655-E66ED62773FE}" type="pres">
      <dgm:prSet presAssocID="{F5BFBFE1-B05E-48A6-80AD-06C457DF1093}" presName="hierRoot2" presStyleCnt="0">
        <dgm:presLayoutVars>
          <dgm:hierBranch val="init"/>
        </dgm:presLayoutVars>
      </dgm:prSet>
      <dgm:spPr/>
    </dgm:pt>
    <dgm:pt modelId="{56D32266-ACA3-4BEB-8174-FA2EE659D95C}" type="pres">
      <dgm:prSet presAssocID="{F5BFBFE1-B05E-48A6-80AD-06C457DF1093}" presName="rootComposite" presStyleCnt="0"/>
      <dgm:spPr/>
    </dgm:pt>
    <dgm:pt modelId="{7C2AB7E0-82BF-44DD-8FC6-B375E8C15986}" type="pres">
      <dgm:prSet presAssocID="{F5BFBFE1-B05E-48A6-80AD-06C457DF1093}" presName="rootText" presStyleLbl="node2" presStyleIdx="2" presStyleCnt="4">
        <dgm:presLayoutVars>
          <dgm:chPref val="3"/>
        </dgm:presLayoutVars>
      </dgm:prSet>
      <dgm:spPr/>
    </dgm:pt>
    <dgm:pt modelId="{AB4F3108-569B-479B-953A-2D50D4CB81C4}" type="pres">
      <dgm:prSet presAssocID="{F5BFBFE1-B05E-48A6-80AD-06C457DF1093}" presName="rootConnector" presStyleLbl="node2" presStyleIdx="2" presStyleCnt="4"/>
      <dgm:spPr/>
    </dgm:pt>
    <dgm:pt modelId="{EDFEFC86-CA26-454D-B303-CF252FC2875E}" type="pres">
      <dgm:prSet presAssocID="{F5BFBFE1-B05E-48A6-80AD-06C457DF1093}" presName="hierChild4" presStyleCnt="0"/>
      <dgm:spPr/>
    </dgm:pt>
    <dgm:pt modelId="{88A811B1-C7F5-4B30-8FA9-59C0ECD17A7C}" type="pres">
      <dgm:prSet presAssocID="{F5BFBFE1-B05E-48A6-80AD-06C457DF1093}" presName="hierChild5" presStyleCnt="0"/>
      <dgm:spPr/>
    </dgm:pt>
    <dgm:pt modelId="{955520A5-74FF-4E68-8C28-78C24CC85404}" type="pres">
      <dgm:prSet presAssocID="{72CCA84C-E3D3-49E5-82AE-D35D57539643}" presName="Name37" presStyleLbl="parChTrans1D2" presStyleIdx="3" presStyleCnt="4"/>
      <dgm:spPr/>
    </dgm:pt>
    <dgm:pt modelId="{EF977980-F2A2-413B-9B23-75FF45DF8C84}" type="pres">
      <dgm:prSet presAssocID="{F8A9717C-2C2B-476E-86B5-0F7FAD01AE95}" presName="hierRoot2" presStyleCnt="0">
        <dgm:presLayoutVars>
          <dgm:hierBranch val="init"/>
        </dgm:presLayoutVars>
      </dgm:prSet>
      <dgm:spPr/>
    </dgm:pt>
    <dgm:pt modelId="{DB85FAC6-7D48-4657-A90B-3254EDC64D61}" type="pres">
      <dgm:prSet presAssocID="{F8A9717C-2C2B-476E-86B5-0F7FAD01AE95}" presName="rootComposite" presStyleCnt="0"/>
      <dgm:spPr/>
    </dgm:pt>
    <dgm:pt modelId="{4A997690-8018-4681-8AF7-BD00BB579068}" type="pres">
      <dgm:prSet presAssocID="{F8A9717C-2C2B-476E-86B5-0F7FAD01AE95}" presName="rootText" presStyleLbl="node2" presStyleIdx="3" presStyleCnt="4">
        <dgm:presLayoutVars>
          <dgm:chPref val="3"/>
        </dgm:presLayoutVars>
      </dgm:prSet>
      <dgm:spPr/>
    </dgm:pt>
    <dgm:pt modelId="{D4769D5D-5977-48D2-B3DE-2C064265D3DF}" type="pres">
      <dgm:prSet presAssocID="{F8A9717C-2C2B-476E-86B5-0F7FAD01AE95}" presName="rootConnector" presStyleLbl="node2" presStyleIdx="3" presStyleCnt="4"/>
      <dgm:spPr/>
    </dgm:pt>
    <dgm:pt modelId="{FB47EEA8-BAB9-4CE0-A673-EEAD120A508C}" type="pres">
      <dgm:prSet presAssocID="{F8A9717C-2C2B-476E-86B5-0F7FAD01AE95}" presName="hierChild4" presStyleCnt="0"/>
      <dgm:spPr/>
    </dgm:pt>
    <dgm:pt modelId="{1651320A-4768-4349-9AF6-F011F7FB9C78}" type="pres">
      <dgm:prSet presAssocID="{F8A9717C-2C2B-476E-86B5-0F7FAD01AE95}" presName="hierChild5" presStyleCnt="0"/>
      <dgm:spPr/>
    </dgm:pt>
    <dgm:pt modelId="{8D8C7E3E-D6D5-4406-A281-4E8A4AF6B478}" type="pres">
      <dgm:prSet presAssocID="{408053A5-26DD-4312-90B9-F191AE7F3821}" presName="hierChild3" presStyleCnt="0"/>
      <dgm:spPr/>
    </dgm:pt>
  </dgm:ptLst>
  <dgm:cxnLst>
    <dgm:cxn modelId="{ADC41708-A3B5-47F7-87D5-00715BFBC877}" type="presOf" srcId="{9708EF23-E42E-4660-B472-802FAD7840A6}" destId="{4B9B5D68-441E-4B0C-9FDD-D0FD2CA2ABED}" srcOrd="0" destOrd="0" presId="urn:microsoft.com/office/officeart/2005/8/layout/orgChart1"/>
    <dgm:cxn modelId="{11A06E11-2719-4DD2-858F-B6B894D8E31B}" type="presOf" srcId="{C770FCD4-061B-40CD-80BE-9607D95051D6}" destId="{CDF7EC02-8638-4954-BEEA-12F481AD8D05}" srcOrd="0" destOrd="0" presId="urn:microsoft.com/office/officeart/2005/8/layout/orgChart1"/>
    <dgm:cxn modelId="{BA7BD71B-B7ED-4105-9423-306A0240E55E}" srcId="{408053A5-26DD-4312-90B9-F191AE7F3821}" destId="{F5BFBFE1-B05E-48A6-80AD-06C457DF1093}" srcOrd="2" destOrd="0" parTransId="{FDC7AA14-662A-462F-800D-9FB40020E637}" sibTransId="{13F52C94-7034-4AC3-8D73-3116EE3405E8}"/>
    <dgm:cxn modelId="{7E09F51F-407C-459B-BA7E-E6D32D53F360}" type="presOf" srcId="{F8A9717C-2C2B-476E-86B5-0F7FAD01AE95}" destId="{D4769D5D-5977-48D2-B3DE-2C064265D3DF}" srcOrd="1" destOrd="0" presId="urn:microsoft.com/office/officeart/2005/8/layout/orgChart1"/>
    <dgm:cxn modelId="{6E640223-D605-4071-B222-9EDCA4127AC8}" type="presOf" srcId="{CAEFCFA0-1CD4-431B-B972-6DDE7E1656EF}" destId="{E8913BCC-2A8F-4A5B-B42D-161CED8498DF}" srcOrd="0" destOrd="0" presId="urn:microsoft.com/office/officeart/2005/8/layout/orgChart1"/>
    <dgm:cxn modelId="{96C17323-34F0-4285-B013-F39590C635BE}" type="presOf" srcId="{408053A5-26DD-4312-90B9-F191AE7F3821}" destId="{2A894887-DEE0-4685-BA78-2E71655CA46F}" srcOrd="0" destOrd="0" presId="urn:microsoft.com/office/officeart/2005/8/layout/orgChart1"/>
    <dgm:cxn modelId="{5E2DDC27-4D3B-40F1-8BBD-92A90ACA4005}" type="presOf" srcId="{D1B045E5-6F38-464F-90AD-D1F85F6F00B5}" destId="{9578D4AC-5E55-4F22-B7D7-18D0FBDD9597}" srcOrd="1" destOrd="0" presId="urn:microsoft.com/office/officeart/2005/8/layout/orgChart1"/>
    <dgm:cxn modelId="{CB014731-FAA0-4D28-A9EF-A770D7DDCC47}" type="presOf" srcId="{D1B045E5-6F38-464F-90AD-D1F85F6F00B5}" destId="{857D830E-A619-4D6F-AA3F-265939F1F5EF}" srcOrd="0" destOrd="0" presId="urn:microsoft.com/office/officeart/2005/8/layout/orgChart1"/>
    <dgm:cxn modelId="{77791C6B-216F-40A6-859A-F2C7AABA5835}" type="presOf" srcId="{FDC7AA14-662A-462F-800D-9FB40020E637}" destId="{A11C70A5-E566-4DCA-A619-918B6ED6612C}" srcOrd="0" destOrd="0" presId="urn:microsoft.com/office/officeart/2005/8/layout/orgChart1"/>
    <dgm:cxn modelId="{D64D624C-9638-4EE5-AA75-B1735787017F}" type="presOf" srcId="{F5BFBFE1-B05E-48A6-80AD-06C457DF1093}" destId="{7C2AB7E0-82BF-44DD-8FC6-B375E8C15986}" srcOrd="0" destOrd="0" presId="urn:microsoft.com/office/officeart/2005/8/layout/orgChart1"/>
    <dgm:cxn modelId="{672F2F52-1D7F-4E93-95C1-DAE03C65AC54}" srcId="{408053A5-26DD-4312-90B9-F191AE7F3821}" destId="{F8A9717C-2C2B-476E-86B5-0F7FAD01AE95}" srcOrd="3" destOrd="0" parTransId="{72CCA84C-E3D3-49E5-82AE-D35D57539643}" sibTransId="{EEA1D1B5-0641-4FD2-A11B-FDD27D6A070A}"/>
    <dgm:cxn modelId="{4B39BF74-3C72-4483-BA10-AA6DED666CCC}" type="presOf" srcId="{72CCA84C-E3D3-49E5-82AE-D35D57539643}" destId="{955520A5-74FF-4E68-8C28-78C24CC85404}" srcOrd="0" destOrd="0" presId="urn:microsoft.com/office/officeart/2005/8/layout/orgChart1"/>
    <dgm:cxn modelId="{5D148B7B-2BA3-4C6A-A7E4-80B0050A166F}" srcId="{989DC28F-DABA-4A2F-834A-C217CAE34EFB}" destId="{408053A5-26DD-4312-90B9-F191AE7F3821}" srcOrd="0" destOrd="0" parTransId="{573876D4-CC56-45EE-9541-E500F2DDDD2C}" sibTransId="{062E9FF6-540A-458C-9FA0-A3843E48EA13}"/>
    <dgm:cxn modelId="{5786287E-5AFE-4FFC-9413-093D3E9F0B9D}" srcId="{408053A5-26DD-4312-90B9-F191AE7F3821}" destId="{D1B045E5-6F38-464F-90AD-D1F85F6F00B5}" srcOrd="0" destOrd="0" parTransId="{9708EF23-E42E-4660-B472-802FAD7840A6}" sibTransId="{88556A2E-5204-452E-B8F5-C33801193EB9}"/>
    <dgm:cxn modelId="{DF779184-4251-40E5-9E3B-8A5D9E353112}" type="presOf" srcId="{989DC28F-DABA-4A2F-834A-C217CAE34EFB}" destId="{37BD4E54-7208-4B8E-9DE3-965C3DEED48F}" srcOrd="0" destOrd="0" presId="urn:microsoft.com/office/officeart/2005/8/layout/orgChart1"/>
    <dgm:cxn modelId="{1600C7A5-9ADA-4400-8884-8E32A2C90459}" srcId="{408053A5-26DD-4312-90B9-F191AE7F3821}" destId="{CAEFCFA0-1CD4-431B-B972-6DDE7E1656EF}" srcOrd="1" destOrd="0" parTransId="{C770FCD4-061B-40CD-80BE-9607D95051D6}" sibTransId="{86F2E45C-E302-4E24-82B0-F2C21CE87369}"/>
    <dgm:cxn modelId="{D94244B5-81D4-485A-9F8C-88BD0CB25E80}" type="presOf" srcId="{F5BFBFE1-B05E-48A6-80AD-06C457DF1093}" destId="{AB4F3108-569B-479B-953A-2D50D4CB81C4}" srcOrd="1" destOrd="0" presId="urn:microsoft.com/office/officeart/2005/8/layout/orgChart1"/>
    <dgm:cxn modelId="{3DB765C1-33A7-432D-A1B5-E635BA2BBD01}" type="presOf" srcId="{CAEFCFA0-1CD4-431B-B972-6DDE7E1656EF}" destId="{D5A8405E-F78B-4631-B7ED-7E39F4C90720}" srcOrd="1" destOrd="0" presId="urn:microsoft.com/office/officeart/2005/8/layout/orgChart1"/>
    <dgm:cxn modelId="{8FA506C6-74A4-4268-879C-FF7FAAF5EE44}" type="presOf" srcId="{F8A9717C-2C2B-476E-86B5-0F7FAD01AE95}" destId="{4A997690-8018-4681-8AF7-BD00BB579068}" srcOrd="0" destOrd="0" presId="urn:microsoft.com/office/officeart/2005/8/layout/orgChart1"/>
    <dgm:cxn modelId="{AFB49DFE-8779-416B-94DE-4BB0D66BFB50}" type="presOf" srcId="{408053A5-26DD-4312-90B9-F191AE7F3821}" destId="{B5360C27-FECD-4B9F-9F45-46DAFA5B150F}" srcOrd="1" destOrd="0" presId="urn:microsoft.com/office/officeart/2005/8/layout/orgChart1"/>
    <dgm:cxn modelId="{2C124DF7-8430-491A-83AF-3F1E4A807AE2}" type="presParOf" srcId="{37BD4E54-7208-4B8E-9DE3-965C3DEED48F}" destId="{647288B2-7EF8-4441-98A1-70B14A845F0D}" srcOrd="0" destOrd="0" presId="urn:microsoft.com/office/officeart/2005/8/layout/orgChart1"/>
    <dgm:cxn modelId="{55EAE909-82DD-4748-8320-6889C7A93FE3}" type="presParOf" srcId="{647288B2-7EF8-4441-98A1-70B14A845F0D}" destId="{504E10C9-30F9-4123-82CF-F53B27EBA2EF}" srcOrd="0" destOrd="0" presId="urn:microsoft.com/office/officeart/2005/8/layout/orgChart1"/>
    <dgm:cxn modelId="{826ABE51-7DC1-4A9B-B027-2A6795330A41}" type="presParOf" srcId="{504E10C9-30F9-4123-82CF-F53B27EBA2EF}" destId="{2A894887-DEE0-4685-BA78-2E71655CA46F}" srcOrd="0" destOrd="0" presId="urn:microsoft.com/office/officeart/2005/8/layout/orgChart1"/>
    <dgm:cxn modelId="{D01FE18E-3F72-476B-935B-127AFFCD9421}" type="presParOf" srcId="{504E10C9-30F9-4123-82CF-F53B27EBA2EF}" destId="{B5360C27-FECD-4B9F-9F45-46DAFA5B150F}" srcOrd="1" destOrd="0" presId="urn:microsoft.com/office/officeart/2005/8/layout/orgChart1"/>
    <dgm:cxn modelId="{A0B515AA-0555-4EB6-B469-2843D5A3AEE7}" type="presParOf" srcId="{647288B2-7EF8-4441-98A1-70B14A845F0D}" destId="{DCC88141-3077-4E8E-B4E8-10DE8F3C67AA}" srcOrd="1" destOrd="0" presId="urn:microsoft.com/office/officeart/2005/8/layout/orgChart1"/>
    <dgm:cxn modelId="{0EA54A6A-97E2-4A72-AFC1-1AEE60C70AF5}" type="presParOf" srcId="{DCC88141-3077-4E8E-B4E8-10DE8F3C67AA}" destId="{4B9B5D68-441E-4B0C-9FDD-D0FD2CA2ABED}" srcOrd="0" destOrd="0" presId="urn:microsoft.com/office/officeart/2005/8/layout/orgChart1"/>
    <dgm:cxn modelId="{ACFFDF26-BE9A-4095-B331-4D362670DFB2}" type="presParOf" srcId="{DCC88141-3077-4E8E-B4E8-10DE8F3C67AA}" destId="{4B9FD864-7AF3-4E70-8835-09E649FC1AB7}" srcOrd="1" destOrd="0" presId="urn:microsoft.com/office/officeart/2005/8/layout/orgChart1"/>
    <dgm:cxn modelId="{37EA7F7D-34B8-4153-BA1A-F9907E6947EB}" type="presParOf" srcId="{4B9FD864-7AF3-4E70-8835-09E649FC1AB7}" destId="{782AB75D-E7DF-4A74-BF0F-63F2E134300F}" srcOrd="0" destOrd="0" presId="urn:microsoft.com/office/officeart/2005/8/layout/orgChart1"/>
    <dgm:cxn modelId="{17E468F6-4457-4A71-80D5-35364E4DEA73}" type="presParOf" srcId="{782AB75D-E7DF-4A74-BF0F-63F2E134300F}" destId="{857D830E-A619-4D6F-AA3F-265939F1F5EF}" srcOrd="0" destOrd="0" presId="urn:microsoft.com/office/officeart/2005/8/layout/orgChart1"/>
    <dgm:cxn modelId="{45E4A6B0-A6F4-40C7-8531-1F35D95339F1}" type="presParOf" srcId="{782AB75D-E7DF-4A74-BF0F-63F2E134300F}" destId="{9578D4AC-5E55-4F22-B7D7-18D0FBDD9597}" srcOrd="1" destOrd="0" presId="urn:microsoft.com/office/officeart/2005/8/layout/orgChart1"/>
    <dgm:cxn modelId="{D89D3365-E6FD-478C-93C1-45FB50B56BCE}" type="presParOf" srcId="{4B9FD864-7AF3-4E70-8835-09E649FC1AB7}" destId="{FDB2D13E-0769-419E-8714-81F7C7EB66A7}" srcOrd="1" destOrd="0" presId="urn:microsoft.com/office/officeart/2005/8/layout/orgChart1"/>
    <dgm:cxn modelId="{A43056FA-C6FD-47D5-9FAF-8E72B281E0E9}" type="presParOf" srcId="{4B9FD864-7AF3-4E70-8835-09E649FC1AB7}" destId="{4805039D-0D77-4EC0-99F0-86E2805487A6}" srcOrd="2" destOrd="0" presId="urn:microsoft.com/office/officeart/2005/8/layout/orgChart1"/>
    <dgm:cxn modelId="{1560718E-1E7A-42DC-BB22-296C6623E735}" type="presParOf" srcId="{DCC88141-3077-4E8E-B4E8-10DE8F3C67AA}" destId="{CDF7EC02-8638-4954-BEEA-12F481AD8D05}" srcOrd="2" destOrd="0" presId="urn:microsoft.com/office/officeart/2005/8/layout/orgChart1"/>
    <dgm:cxn modelId="{87E039C5-248E-4952-A02C-2BC61F164E59}" type="presParOf" srcId="{DCC88141-3077-4E8E-B4E8-10DE8F3C67AA}" destId="{4AFFE4B2-D569-4230-8CCA-39E928E71B11}" srcOrd="3" destOrd="0" presId="urn:microsoft.com/office/officeart/2005/8/layout/orgChart1"/>
    <dgm:cxn modelId="{20048613-A07A-4382-8349-8C303BDE9FD5}" type="presParOf" srcId="{4AFFE4B2-D569-4230-8CCA-39E928E71B11}" destId="{7A53B327-A4AC-4C99-ACA9-4A5CD4FB46BA}" srcOrd="0" destOrd="0" presId="urn:microsoft.com/office/officeart/2005/8/layout/orgChart1"/>
    <dgm:cxn modelId="{5B24BC3A-C963-4D74-9FBF-944164EA41CE}" type="presParOf" srcId="{7A53B327-A4AC-4C99-ACA9-4A5CD4FB46BA}" destId="{E8913BCC-2A8F-4A5B-B42D-161CED8498DF}" srcOrd="0" destOrd="0" presId="urn:microsoft.com/office/officeart/2005/8/layout/orgChart1"/>
    <dgm:cxn modelId="{A734B7CC-B5DE-42C0-B35F-4A8AF86B0307}" type="presParOf" srcId="{7A53B327-A4AC-4C99-ACA9-4A5CD4FB46BA}" destId="{D5A8405E-F78B-4631-B7ED-7E39F4C90720}" srcOrd="1" destOrd="0" presId="urn:microsoft.com/office/officeart/2005/8/layout/orgChart1"/>
    <dgm:cxn modelId="{F475FA8F-39B5-4AC9-BD93-5479ADB68ABD}" type="presParOf" srcId="{4AFFE4B2-D569-4230-8CCA-39E928E71B11}" destId="{EE02E96B-84CF-4099-902D-1672CAA43639}" srcOrd="1" destOrd="0" presId="urn:microsoft.com/office/officeart/2005/8/layout/orgChart1"/>
    <dgm:cxn modelId="{9250E44A-9236-4F4A-B2A1-AE5B91B34EC0}" type="presParOf" srcId="{4AFFE4B2-D569-4230-8CCA-39E928E71B11}" destId="{25EB155D-C674-4332-8B38-C02D06A4A01E}" srcOrd="2" destOrd="0" presId="urn:microsoft.com/office/officeart/2005/8/layout/orgChart1"/>
    <dgm:cxn modelId="{0E128BA6-7D26-43D8-97FA-4D0315093BB6}" type="presParOf" srcId="{DCC88141-3077-4E8E-B4E8-10DE8F3C67AA}" destId="{A11C70A5-E566-4DCA-A619-918B6ED6612C}" srcOrd="4" destOrd="0" presId="urn:microsoft.com/office/officeart/2005/8/layout/orgChart1"/>
    <dgm:cxn modelId="{1AC4AD68-3FAE-40AA-A3FE-431580D7D7E2}" type="presParOf" srcId="{DCC88141-3077-4E8E-B4E8-10DE8F3C67AA}" destId="{C19D124D-FDA8-42BC-9655-E66ED62773FE}" srcOrd="5" destOrd="0" presId="urn:microsoft.com/office/officeart/2005/8/layout/orgChart1"/>
    <dgm:cxn modelId="{F28FC245-F329-4989-B7DC-560363319A76}" type="presParOf" srcId="{C19D124D-FDA8-42BC-9655-E66ED62773FE}" destId="{56D32266-ACA3-4BEB-8174-FA2EE659D95C}" srcOrd="0" destOrd="0" presId="urn:microsoft.com/office/officeart/2005/8/layout/orgChart1"/>
    <dgm:cxn modelId="{4347ED92-1705-4CB4-98BD-876B37E89558}" type="presParOf" srcId="{56D32266-ACA3-4BEB-8174-FA2EE659D95C}" destId="{7C2AB7E0-82BF-44DD-8FC6-B375E8C15986}" srcOrd="0" destOrd="0" presId="urn:microsoft.com/office/officeart/2005/8/layout/orgChart1"/>
    <dgm:cxn modelId="{8689CE0D-C996-4663-BD9E-BEF1C841E94A}" type="presParOf" srcId="{56D32266-ACA3-4BEB-8174-FA2EE659D95C}" destId="{AB4F3108-569B-479B-953A-2D50D4CB81C4}" srcOrd="1" destOrd="0" presId="urn:microsoft.com/office/officeart/2005/8/layout/orgChart1"/>
    <dgm:cxn modelId="{A5E89CE0-0C57-4816-BFB8-BF7C18A05169}" type="presParOf" srcId="{C19D124D-FDA8-42BC-9655-E66ED62773FE}" destId="{EDFEFC86-CA26-454D-B303-CF252FC2875E}" srcOrd="1" destOrd="0" presId="urn:microsoft.com/office/officeart/2005/8/layout/orgChart1"/>
    <dgm:cxn modelId="{8CE5B258-5B15-45BE-8E08-CE4F77F456C0}" type="presParOf" srcId="{C19D124D-FDA8-42BC-9655-E66ED62773FE}" destId="{88A811B1-C7F5-4B30-8FA9-59C0ECD17A7C}" srcOrd="2" destOrd="0" presId="urn:microsoft.com/office/officeart/2005/8/layout/orgChart1"/>
    <dgm:cxn modelId="{F0C7A8B6-DD38-45F3-9AE4-6ECD635033CE}" type="presParOf" srcId="{DCC88141-3077-4E8E-B4E8-10DE8F3C67AA}" destId="{955520A5-74FF-4E68-8C28-78C24CC85404}" srcOrd="6" destOrd="0" presId="urn:microsoft.com/office/officeart/2005/8/layout/orgChart1"/>
    <dgm:cxn modelId="{B8FFED65-0533-480C-8F8B-03650353A9A3}" type="presParOf" srcId="{DCC88141-3077-4E8E-B4E8-10DE8F3C67AA}" destId="{EF977980-F2A2-413B-9B23-75FF45DF8C84}" srcOrd="7" destOrd="0" presId="urn:microsoft.com/office/officeart/2005/8/layout/orgChart1"/>
    <dgm:cxn modelId="{D1186B75-5528-48A7-8161-F6EEE4A88F0D}" type="presParOf" srcId="{EF977980-F2A2-413B-9B23-75FF45DF8C84}" destId="{DB85FAC6-7D48-4657-A90B-3254EDC64D61}" srcOrd="0" destOrd="0" presId="urn:microsoft.com/office/officeart/2005/8/layout/orgChart1"/>
    <dgm:cxn modelId="{11BEC4A2-99A0-46CE-9611-BA6D6B754A21}" type="presParOf" srcId="{DB85FAC6-7D48-4657-A90B-3254EDC64D61}" destId="{4A997690-8018-4681-8AF7-BD00BB579068}" srcOrd="0" destOrd="0" presId="urn:microsoft.com/office/officeart/2005/8/layout/orgChart1"/>
    <dgm:cxn modelId="{E33EBB1E-13A5-458B-8B79-D341AD3AC19C}" type="presParOf" srcId="{DB85FAC6-7D48-4657-A90B-3254EDC64D61}" destId="{D4769D5D-5977-48D2-B3DE-2C064265D3DF}" srcOrd="1" destOrd="0" presId="urn:microsoft.com/office/officeart/2005/8/layout/orgChart1"/>
    <dgm:cxn modelId="{A0726DDF-6B86-4300-9428-23CE5F8B9762}" type="presParOf" srcId="{EF977980-F2A2-413B-9B23-75FF45DF8C84}" destId="{FB47EEA8-BAB9-4CE0-A673-EEAD120A508C}" srcOrd="1" destOrd="0" presId="urn:microsoft.com/office/officeart/2005/8/layout/orgChart1"/>
    <dgm:cxn modelId="{5F46C3E7-7F53-4EE7-B3A3-93FDF1873A3B}" type="presParOf" srcId="{EF977980-F2A2-413B-9B23-75FF45DF8C84}" destId="{1651320A-4768-4349-9AF6-F011F7FB9C78}" srcOrd="2" destOrd="0" presId="urn:microsoft.com/office/officeart/2005/8/layout/orgChart1"/>
    <dgm:cxn modelId="{65A506FB-3998-4A5B-BC83-27EEC3BEECDE}" type="presParOf" srcId="{647288B2-7EF8-4441-98A1-70B14A845F0D}" destId="{8D8C7E3E-D6D5-4406-A281-4E8A4AF6B47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16AA5F6-DE73-46BF-B186-051E65E2BAB5}" type="doc">
      <dgm:prSet loTypeId="urn:microsoft.com/office/officeart/2005/8/layout/chevron2" loCatId="list" qsTypeId="urn:microsoft.com/office/officeart/2005/8/quickstyle/3d1" qsCatId="3D" csTypeId="urn:microsoft.com/office/officeart/2005/8/colors/accent2_2" csCatId="accent2" phldr="1"/>
      <dgm:spPr/>
      <dgm:t>
        <a:bodyPr/>
        <a:lstStyle/>
        <a:p>
          <a:endParaRPr lang="en-IN"/>
        </a:p>
      </dgm:t>
    </dgm:pt>
    <dgm:pt modelId="{8AD1C829-8F22-4D98-A66E-B47444E007ED}">
      <dgm:prSet phldrT="[Text]" custT="1"/>
      <dgm:spPr/>
      <dgm:t>
        <a:bodyPr anchor="ctr"/>
        <a:lstStyle/>
        <a:p>
          <a:r>
            <a:rPr lang="en-US" sz="2200" dirty="0">
              <a:latin typeface="Times New Roman" panose="02020603050405020304" pitchFamily="18" charset="0"/>
              <a:cs typeface="Times New Roman" panose="02020603050405020304" pitchFamily="18" charset="0"/>
            </a:rPr>
            <a:t>1</a:t>
          </a:r>
          <a:endParaRPr lang="en-IN" sz="2200" dirty="0">
            <a:latin typeface="Times New Roman" panose="02020603050405020304" pitchFamily="18" charset="0"/>
            <a:cs typeface="Times New Roman" panose="02020603050405020304" pitchFamily="18" charset="0"/>
          </a:endParaRPr>
        </a:p>
      </dgm:t>
    </dgm:pt>
    <dgm:pt modelId="{E3503C44-22D1-4B33-A940-760460CF55CA}" type="parTrans" cxnId="{02A72858-D6A1-4539-88A1-9FBE90E7CE96}">
      <dgm:prSet/>
      <dgm:spPr/>
      <dgm:t>
        <a:bodyPr/>
        <a:lstStyle/>
        <a:p>
          <a:endParaRPr lang="en-IN"/>
        </a:p>
      </dgm:t>
    </dgm:pt>
    <dgm:pt modelId="{97D17191-BD56-40FE-9043-607223501442}" type="sibTrans" cxnId="{02A72858-D6A1-4539-88A1-9FBE90E7CE96}">
      <dgm:prSet/>
      <dgm:spPr/>
      <dgm:t>
        <a:bodyPr/>
        <a:lstStyle/>
        <a:p>
          <a:endParaRPr lang="en-IN"/>
        </a:p>
      </dgm:t>
    </dgm:pt>
    <dgm:pt modelId="{89992E14-E0B8-408F-8EE0-B07FC6B1CAE8}">
      <dgm:prSet phldrT="[Text]" custT="1"/>
      <dgm:spPr/>
      <dgm:t>
        <a:bodyPr anchor="ct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are demonstrating the use of decorator pattern via following example in which we will decorate a shape with some color without alter shape class.</a:t>
          </a:r>
          <a:endParaRPr lang="en-IN" sz="1800" dirty="0">
            <a:latin typeface="Times New Roman" panose="02020603050405020304" pitchFamily="18" charset="0"/>
            <a:cs typeface="Times New Roman" panose="02020603050405020304" pitchFamily="18" charset="0"/>
          </a:endParaRPr>
        </a:p>
      </dgm:t>
    </dgm:pt>
    <dgm:pt modelId="{2482595C-7249-436C-B66C-AF3B17B2DC01}" type="parTrans" cxnId="{97423E12-F24C-4F71-B040-5CED4B19DAC3}">
      <dgm:prSet/>
      <dgm:spPr/>
      <dgm:t>
        <a:bodyPr/>
        <a:lstStyle/>
        <a:p>
          <a:endParaRPr lang="en-IN"/>
        </a:p>
      </dgm:t>
    </dgm:pt>
    <dgm:pt modelId="{54B6B3D5-207A-4A99-B52A-73C279C30284}" type="sibTrans" cxnId="{97423E12-F24C-4F71-B040-5CED4B19DAC3}">
      <dgm:prSet/>
      <dgm:spPr/>
      <dgm:t>
        <a:bodyPr/>
        <a:lstStyle/>
        <a:p>
          <a:endParaRPr lang="en-IN"/>
        </a:p>
      </dgm:t>
    </dgm:pt>
    <dgm:pt modelId="{70B9049D-A098-4121-9293-A025FC6DA9AE}">
      <dgm:prSet phldrT="[Text]" custT="1"/>
      <dgm:spPr/>
      <dgm:t>
        <a:bodyPr anchor="ctr"/>
        <a:lstStyle/>
        <a:p>
          <a:r>
            <a:rPr lang="en-US" sz="2200" dirty="0">
              <a:latin typeface="Times New Roman" panose="02020603050405020304" pitchFamily="18" charset="0"/>
              <a:cs typeface="Times New Roman" panose="02020603050405020304" pitchFamily="18" charset="0"/>
            </a:rPr>
            <a:t>2</a:t>
          </a:r>
          <a:endParaRPr lang="en-IN" sz="2200" dirty="0">
            <a:latin typeface="Times New Roman" panose="02020603050405020304" pitchFamily="18" charset="0"/>
            <a:cs typeface="Times New Roman" panose="02020603050405020304" pitchFamily="18" charset="0"/>
          </a:endParaRPr>
        </a:p>
      </dgm:t>
    </dgm:pt>
    <dgm:pt modelId="{18E9CC18-AE68-45C6-8881-5505E3E80DAB}" type="parTrans" cxnId="{21D01D25-22E6-4BB1-8FEC-117B9F8362D2}">
      <dgm:prSet/>
      <dgm:spPr/>
      <dgm:t>
        <a:bodyPr/>
        <a:lstStyle/>
        <a:p>
          <a:endParaRPr lang="en-IN"/>
        </a:p>
      </dgm:t>
    </dgm:pt>
    <dgm:pt modelId="{85B18331-3E42-466D-9328-F439BAE8D716}" type="sibTrans" cxnId="{21D01D25-22E6-4BB1-8FEC-117B9F8362D2}">
      <dgm:prSet/>
      <dgm:spPr/>
      <dgm:t>
        <a:bodyPr/>
        <a:lstStyle/>
        <a:p>
          <a:endParaRPr lang="en-IN"/>
        </a:p>
      </dgm:t>
    </dgm:pt>
    <dgm:pt modelId="{F89BA369-721F-4887-8843-6AB24F1E1292}">
      <dgm:prSet phldrT="[Text]" custT="1"/>
      <dgm:spPr/>
      <dgm:t>
        <a:bodyPr anchor="ct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We're going to create a Shape interface and concrete classes implementing the Shape interface. We will then create an abstract decorator class Shape Decorator implementing the Shape interface and having Shape object as its instance variable.</a:t>
          </a:r>
          <a:endParaRPr lang="en-IN" sz="1800" dirty="0">
            <a:latin typeface="Times New Roman" panose="02020603050405020304" pitchFamily="18" charset="0"/>
            <a:cs typeface="Times New Roman" panose="02020603050405020304" pitchFamily="18" charset="0"/>
          </a:endParaRPr>
        </a:p>
      </dgm:t>
    </dgm:pt>
    <dgm:pt modelId="{9652F4A5-64DB-4EA0-B05E-0001E8206C1F}" type="parTrans" cxnId="{353053EE-DCEB-486D-910E-C36A503132DC}">
      <dgm:prSet/>
      <dgm:spPr/>
      <dgm:t>
        <a:bodyPr/>
        <a:lstStyle/>
        <a:p>
          <a:endParaRPr lang="en-IN"/>
        </a:p>
      </dgm:t>
    </dgm:pt>
    <dgm:pt modelId="{42DD8A23-DD0D-4F3E-9ADA-A5D664F5660E}" type="sibTrans" cxnId="{353053EE-DCEB-486D-910E-C36A503132DC}">
      <dgm:prSet/>
      <dgm:spPr/>
      <dgm:t>
        <a:bodyPr/>
        <a:lstStyle/>
        <a:p>
          <a:endParaRPr lang="en-IN"/>
        </a:p>
      </dgm:t>
    </dgm:pt>
    <dgm:pt modelId="{9341D299-6117-40D3-91B0-C8FDAB4120F9}">
      <dgm:prSet phldrT="[Text]" custT="1"/>
      <dgm:spPr/>
      <dgm:t>
        <a:bodyPr anchor="ctr"/>
        <a:lstStyle/>
        <a:p>
          <a:pPr algn="ctr">
            <a:buNone/>
          </a:pPr>
          <a:r>
            <a:rPr lang="en-IN" sz="2200" dirty="0">
              <a:latin typeface="Times New Roman" panose="02020603050405020304" pitchFamily="18" charset="0"/>
              <a:cs typeface="Times New Roman" panose="02020603050405020304" pitchFamily="18" charset="0"/>
            </a:rPr>
            <a:t>3</a:t>
          </a:r>
        </a:p>
      </dgm:t>
    </dgm:pt>
    <dgm:pt modelId="{C2426D10-7A9D-48D5-9C44-2C8A6F51D59E}" type="parTrans" cxnId="{9DA5FFAD-5D69-43C9-ADE2-07EC462602AA}">
      <dgm:prSet/>
      <dgm:spPr/>
      <dgm:t>
        <a:bodyPr/>
        <a:lstStyle/>
        <a:p>
          <a:endParaRPr lang="en-IN"/>
        </a:p>
      </dgm:t>
    </dgm:pt>
    <dgm:pt modelId="{06208158-31E1-4B8D-BDF4-21C21DD0F17A}" type="sibTrans" cxnId="{9DA5FFAD-5D69-43C9-ADE2-07EC462602AA}">
      <dgm:prSet/>
      <dgm:spPr/>
      <dgm:t>
        <a:bodyPr/>
        <a:lstStyle/>
        <a:p>
          <a:endParaRPr lang="en-IN"/>
        </a:p>
      </dgm:t>
    </dgm:pt>
    <dgm:pt modelId="{B655992C-7AA8-44ED-BF6D-123119D8BCA7}">
      <dgm:prSet phldrT="[Text]" custT="1"/>
      <dgm:spPr/>
      <dgm:t>
        <a:bodyPr/>
        <a:lstStyle/>
        <a:p>
          <a:pPr algn="ctr"/>
          <a:r>
            <a:rPr lang="en-IN" sz="2200" dirty="0">
              <a:latin typeface="Times New Roman" panose="02020603050405020304" pitchFamily="18" charset="0"/>
              <a:cs typeface="Times New Roman" panose="02020603050405020304" pitchFamily="18" charset="0"/>
            </a:rPr>
            <a:t>4</a:t>
          </a:r>
        </a:p>
      </dgm:t>
    </dgm:pt>
    <dgm:pt modelId="{AA7E0045-D634-4486-B031-50C186569683}" type="parTrans" cxnId="{095ECE5A-AC32-4379-A0A7-49CCF699C57A}">
      <dgm:prSet/>
      <dgm:spPr/>
      <dgm:t>
        <a:bodyPr/>
        <a:lstStyle/>
        <a:p>
          <a:endParaRPr lang="en-IN"/>
        </a:p>
      </dgm:t>
    </dgm:pt>
    <dgm:pt modelId="{1DBBED92-4265-4E69-9270-C1B9EB0C8210}" type="sibTrans" cxnId="{095ECE5A-AC32-4379-A0A7-49CCF699C57A}">
      <dgm:prSet/>
      <dgm:spPr/>
      <dgm:t>
        <a:bodyPr/>
        <a:lstStyle/>
        <a:p>
          <a:endParaRPr lang="en-IN"/>
        </a:p>
      </dgm:t>
    </dgm:pt>
    <dgm:pt modelId="{465AA3FD-334E-4C76-A536-017B936ACF83}">
      <dgm:prSet phldrT="[Text]" custT="1"/>
      <dgm:spPr/>
      <dgm: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Decorator Pattern Demo, our demo class will use Red Shape Decorator to decorate Shape objects.</a:t>
          </a:r>
          <a:endParaRPr lang="en-IN" sz="1800" dirty="0">
            <a:latin typeface="Times New Roman" panose="02020603050405020304" pitchFamily="18" charset="0"/>
            <a:cs typeface="Times New Roman" panose="02020603050405020304" pitchFamily="18" charset="0"/>
          </a:endParaRPr>
        </a:p>
      </dgm:t>
    </dgm:pt>
    <dgm:pt modelId="{EBA952C0-261C-4859-B637-BA4FA8CAB655}" type="parTrans" cxnId="{3C8D61BB-AE75-4D3F-8313-F0F0AD83F593}">
      <dgm:prSet/>
      <dgm:spPr/>
      <dgm:t>
        <a:bodyPr/>
        <a:lstStyle/>
        <a:p>
          <a:endParaRPr lang="en-IN"/>
        </a:p>
      </dgm:t>
    </dgm:pt>
    <dgm:pt modelId="{F255AE00-3E6E-4971-A444-3E71F8F394B3}" type="sibTrans" cxnId="{3C8D61BB-AE75-4D3F-8313-F0F0AD83F593}">
      <dgm:prSet/>
      <dgm:spPr/>
      <dgm:t>
        <a:bodyPr/>
        <a:lstStyle/>
        <a:p>
          <a:endParaRPr lang="en-IN"/>
        </a:p>
      </dgm:t>
    </dgm:pt>
    <dgm:pt modelId="{56AB95FB-2B17-4E9E-9BA7-1DE66ABB0E68}">
      <dgm:prSet phldrT="[Text]" custT="1"/>
      <dgm:spPr/>
      <dgm:t>
        <a:bodyPr/>
        <a:lstStyle/>
        <a:p>
          <a:pPr algn="just"/>
          <a:r>
            <a:rPr lang="en-US" sz="1800" dirty="0">
              <a:latin typeface="Times New Roman" panose="02020603050405020304" pitchFamily="18" charset="0"/>
              <a:cs typeface="Times New Roman" panose="02020603050405020304" pitchFamily="18" charset="0"/>
            </a:rPr>
            <a:t>Red Shape Decorator is concrete class implementing Shape Decorator.</a:t>
          </a:r>
          <a:endParaRPr lang="en-IN" sz="1800" dirty="0">
            <a:latin typeface="Times New Roman" panose="02020603050405020304" pitchFamily="18" charset="0"/>
            <a:cs typeface="Times New Roman" panose="02020603050405020304" pitchFamily="18" charset="0"/>
          </a:endParaRPr>
        </a:p>
      </dgm:t>
    </dgm:pt>
    <dgm:pt modelId="{144C9A71-4046-42A5-BF9D-E40CBC980D85}" type="sibTrans" cxnId="{D6AC657C-DE90-4DF0-A503-53D11E3B35E8}">
      <dgm:prSet/>
      <dgm:spPr/>
      <dgm:t>
        <a:bodyPr/>
        <a:lstStyle/>
        <a:p>
          <a:endParaRPr lang="en-IN"/>
        </a:p>
      </dgm:t>
    </dgm:pt>
    <dgm:pt modelId="{3E452E63-167D-4865-ABC2-D1A7ABE2A6A7}" type="parTrans" cxnId="{D6AC657C-DE90-4DF0-A503-53D11E3B35E8}">
      <dgm:prSet/>
      <dgm:spPr/>
      <dgm:t>
        <a:bodyPr/>
        <a:lstStyle/>
        <a:p>
          <a:endParaRPr lang="en-IN"/>
        </a:p>
      </dgm:t>
    </dgm:pt>
    <dgm:pt modelId="{C0666BEB-DE14-44D1-978E-12DEC3E806B3}" type="pres">
      <dgm:prSet presAssocID="{616AA5F6-DE73-46BF-B186-051E65E2BAB5}" presName="linearFlow" presStyleCnt="0">
        <dgm:presLayoutVars>
          <dgm:dir/>
          <dgm:animLvl val="lvl"/>
          <dgm:resizeHandles val="exact"/>
        </dgm:presLayoutVars>
      </dgm:prSet>
      <dgm:spPr/>
    </dgm:pt>
    <dgm:pt modelId="{795F732C-49AE-4A53-B4AB-04456AE3CDE5}" type="pres">
      <dgm:prSet presAssocID="{8AD1C829-8F22-4D98-A66E-B47444E007ED}" presName="composite" presStyleCnt="0"/>
      <dgm:spPr/>
    </dgm:pt>
    <dgm:pt modelId="{3ACB3397-16D2-4926-9DCC-0ED271A12D4F}" type="pres">
      <dgm:prSet presAssocID="{8AD1C829-8F22-4D98-A66E-B47444E007ED}" presName="parentText" presStyleLbl="alignNode1" presStyleIdx="0" presStyleCnt="4">
        <dgm:presLayoutVars>
          <dgm:chMax val="1"/>
          <dgm:bulletEnabled val="1"/>
        </dgm:presLayoutVars>
      </dgm:prSet>
      <dgm:spPr/>
    </dgm:pt>
    <dgm:pt modelId="{A37D9948-FF6C-4C7A-B829-9EC5131B610E}" type="pres">
      <dgm:prSet presAssocID="{8AD1C829-8F22-4D98-A66E-B47444E007ED}" presName="descendantText" presStyleLbl="alignAcc1" presStyleIdx="0" presStyleCnt="4">
        <dgm:presLayoutVars>
          <dgm:bulletEnabled val="1"/>
        </dgm:presLayoutVars>
      </dgm:prSet>
      <dgm:spPr/>
    </dgm:pt>
    <dgm:pt modelId="{EA05A50C-0E8D-4795-AF45-D263D89093D7}" type="pres">
      <dgm:prSet presAssocID="{97D17191-BD56-40FE-9043-607223501442}" presName="sp" presStyleCnt="0"/>
      <dgm:spPr/>
    </dgm:pt>
    <dgm:pt modelId="{C6611AD9-C6D3-40D8-863F-A3F8109A8A43}" type="pres">
      <dgm:prSet presAssocID="{70B9049D-A098-4121-9293-A025FC6DA9AE}" presName="composite" presStyleCnt="0"/>
      <dgm:spPr/>
    </dgm:pt>
    <dgm:pt modelId="{564B0504-3785-4081-8D89-3D927F4FAB90}" type="pres">
      <dgm:prSet presAssocID="{70B9049D-A098-4121-9293-A025FC6DA9AE}" presName="parentText" presStyleLbl="alignNode1" presStyleIdx="1" presStyleCnt="4">
        <dgm:presLayoutVars>
          <dgm:chMax val="1"/>
          <dgm:bulletEnabled val="1"/>
        </dgm:presLayoutVars>
      </dgm:prSet>
      <dgm:spPr/>
    </dgm:pt>
    <dgm:pt modelId="{96611D78-340E-4644-B8DA-1B8D31F9CB24}" type="pres">
      <dgm:prSet presAssocID="{70B9049D-A098-4121-9293-A025FC6DA9AE}" presName="descendantText" presStyleLbl="alignAcc1" presStyleIdx="1" presStyleCnt="4">
        <dgm:presLayoutVars>
          <dgm:bulletEnabled val="1"/>
        </dgm:presLayoutVars>
      </dgm:prSet>
      <dgm:spPr/>
    </dgm:pt>
    <dgm:pt modelId="{A3B5C397-46D1-4F95-847E-42322247F4E6}" type="pres">
      <dgm:prSet presAssocID="{85B18331-3E42-466D-9328-F439BAE8D716}" presName="sp" presStyleCnt="0"/>
      <dgm:spPr/>
    </dgm:pt>
    <dgm:pt modelId="{F1510627-209A-4DFD-BB45-231702A4F4DD}" type="pres">
      <dgm:prSet presAssocID="{9341D299-6117-40D3-91B0-C8FDAB4120F9}" presName="composite" presStyleCnt="0"/>
      <dgm:spPr/>
    </dgm:pt>
    <dgm:pt modelId="{6B8B5DFE-8F99-41CE-8C7F-BDE8096EB4D5}" type="pres">
      <dgm:prSet presAssocID="{9341D299-6117-40D3-91B0-C8FDAB4120F9}" presName="parentText" presStyleLbl="alignNode1" presStyleIdx="2" presStyleCnt="4">
        <dgm:presLayoutVars>
          <dgm:chMax val="1"/>
          <dgm:bulletEnabled val="1"/>
        </dgm:presLayoutVars>
      </dgm:prSet>
      <dgm:spPr/>
    </dgm:pt>
    <dgm:pt modelId="{9D6F4BDF-B3CB-4E9C-A21F-9CC8524A1095}" type="pres">
      <dgm:prSet presAssocID="{9341D299-6117-40D3-91B0-C8FDAB4120F9}" presName="descendantText" presStyleLbl="alignAcc1" presStyleIdx="2" presStyleCnt="4">
        <dgm:presLayoutVars>
          <dgm:bulletEnabled val="1"/>
        </dgm:presLayoutVars>
      </dgm:prSet>
      <dgm:spPr/>
    </dgm:pt>
    <dgm:pt modelId="{6052EEAF-C7A5-40AD-86A6-459576F7AA84}" type="pres">
      <dgm:prSet presAssocID="{06208158-31E1-4B8D-BDF4-21C21DD0F17A}" presName="sp" presStyleCnt="0"/>
      <dgm:spPr/>
    </dgm:pt>
    <dgm:pt modelId="{ED0BA768-8175-4DC0-90C9-094423CBBCC6}" type="pres">
      <dgm:prSet presAssocID="{B655992C-7AA8-44ED-BF6D-123119D8BCA7}" presName="composite" presStyleCnt="0"/>
      <dgm:spPr/>
    </dgm:pt>
    <dgm:pt modelId="{D58453DB-D657-45B3-BC6E-7EDAB7537AF1}" type="pres">
      <dgm:prSet presAssocID="{B655992C-7AA8-44ED-BF6D-123119D8BCA7}" presName="parentText" presStyleLbl="alignNode1" presStyleIdx="3" presStyleCnt="4">
        <dgm:presLayoutVars>
          <dgm:chMax val="1"/>
          <dgm:bulletEnabled val="1"/>
        </dgm:presLayoutVars>
      </dgm:prSet>
      <dgm:spPr/>
    </dgm:pt>
    <dgm:pt modelId="{1983D9ED-AA6F-4F51-9BF5-6A0F17313F84}" type="pres">
      <dgm:prSet presAssocID="{B655992C-7AA8-44ED-BF6D-123119D8BCA7}" presName="descendantText" presStyleLbl="alignAcc1" presStyleIdx="3" presStyleCnt="4">
        <dgm:presLayoutVars>
          <dgm:bulletEnabled val="1"/>
        </dgm:presLayoutVars>
      </dgm:prSet>
      <dgm:spPr/>
    </dgm:pt>
  </dgm:ptLst>
  <dgm:cxnLst>
    <dgm:cxn modelId="{97423E12-F24C-4F71-B040-5CED4B19DAC3}" srcId="{8AD1C829-8F22-4D98-A66E-B47444E007ED}" destId="{89992E14-E0B8-408F-8EE0-B07FC6B1CAE8}" srcOrd="0" destOrd="0" parTransId="{2482595C-7249-436C-B66C-AF3B17B2DC01}" sibTransId="{54B6B3D5-207A-4A99-B52A-73C279C30284}"/>
    <dgm:cxn modelId="{21D01D25-22E6-4BB1-8FEC-117B9F8362D2}" srcId="{616AA5F6-DE73-46BF-B186-051E65E2BAB5}" destId="{70B9049D-A098-4121-9293-A025FC6DA9AE}" srcOrd="1" destOrd="0" parTransId="{18E9CC18-AE68-45C6-8881-5505E3E80DAB}" sibTransId="{85B18331-3E42-466D-9328-F439BAE8D716}"/>
    <dgm:cxn modelId="{B52AD428-3A37-4E39-B2E5-50956AC3D917}" type="presOf" srcId="{9341D299-6117-40D3-91B0-C8FDAB4120F9}" destId="{6B8B5DFE-8F99-41CE-8C7F-BDE8096EB4D5}" srcOrd="0" destOrd="0" presId="urn:microsoft.com/office/officeart/2005/8/layout/chevron2"/>
    <dgm:cxn modelId="{DE018A45-DC9A-4BA8-87B1-92452E6FEAD0}" type="presOf" srcId="{56AB95FB-2B17-4E9E-9BA7-1DE66ABB0E68}" destId="{9D6F4BDF-B3CB-4E9C-A21F-9CC8524A1095}" srcOrd="0" destOrd="0" presId="urn:microsoft.com/office/officeart/2005/8/layout/chevron2"/>
    <dgm:cxn modelId="{3405616F-D38E-4CEB-8A8E-E931BB6BBD0B}" type="presOf" srcId="{616AA5F6-DE73-46BF-B186-051E65E2BAB5}" destId="{C0666BEB-DE14-44D1-978E-12DEC3E806B3}" srcOrd="0" destOrd="0" presId="urn:microsoft.com/office/officeart/2005/8/layout/chevron2"/>
    <dgm:cxn modelId="{CD81B36F-406D-4A79-ADF5-8A04CE7D84D6}" type="presOf" srcId="{465AA3FD-334E-4C76-A536-017B936ACF83}" destId="{1983D9ED-AA6F-4F51-9BF5-6A0F17313F84}" srcOrd="0" destOrd="0" presId="urn:microsoft.com/office/officeart/2005/8/layout/chevron2"/>
    <dgm:cxn modelId="{02A72858-D6A1-4539-88A1-9FBE90E7CE96}" srcId="{616AA5F6-DE73-46BF-B186-051E65E2BAB5}" destId="{8AD1C829-8F22-4D98-A66E-B47444E007ED}" srcOrd="0" destOrd="0" parTransId="{E3503C44-22D1-4B33-A940-760460CF55CA}" sibTransId="{97D17191-BD56-40FE-9043-607223501442}"/>
    <dgm:cxn modelId="{65DC6B78-8DD4-4954-BCAE-9528D29761DF}" type="presOf" srcId="{F89BA369-721F-4887-8843-6AB24F1E1292}" destId="{96611D78-340E-4644-B8DA-1B8D31F9CB24}" srcOrd="0" destOrd="0" presId="urn:microsoft.com/office/officeart/2005/8/layout/chevron2"/>
    <dgm:cxn modelId="{095ECE5A-AC32-4379-A0A7-49CCF699C57A}" srcId="{616AA5F6-DE73-46BF-B186-051E65E2BAB5}" destId="{B655992C-7AA8-44ED-BF6D-123119D8BCA7}" srcOrd="3" destOrd="0" parTransId="{AA7E0045-D634-4486-B031-50C186569683}" sibTransId="{1DBBED92-4265-4E69-9270-C1B9EB0C8210}"/>
    <dgm:cxn modelId="{D6AC657C-DE90-4DF0-A503-53D11E3B35E8}" srcId="{9341D299-6117-40D3-91B0-C8FDAB4120F9}" destId="{56AB95FB-2B17-4E9E-9BA7-1DE66ABB0E68}" srcOrd="0" destOrd="0" parTransId="{3E452E63-167D-4865-ABC2-D1A7ABE2A6A7}" sibTransId="{144C9A71-4046-42A5-BF9D-E40CBC980D85}"/>
    <dgm:cxn modelId="{3D3D3685-0B79-4DCE-81B8-D66BD3F620B3}" type="presOf" srcId="{8AD1C829-8F22-4D98-A66E-B47444E007ED}" destId="{3ACB3397-16D2-4926-9DCC-0ED271A12D4F}" srcOrd="0" destOrd="0" presId="urn:microsoft.com/office/officeart/2005/8/layout/chevron2"/>
    <dgm:cxn modelId="{71CAC78B-3770-4CF5-B818-D5C7E67C7B89}" type="presOf" srcId="{B655992C-7AA8-44ED-BF6D-123119D8BCA7}" destId="{D58453DB-D657-45B3-BC6E-7EDAB7537AF1}" srcOrd="0" destOrd="0" presId="urn:microsoft.com/office/officeart/2005/8/layout/chevron2"/>
    <dgm:cxn modelId="{9DA5FFAD-5D69-43C9-ADE2-07EC462602AA}" srcId="{616AA5F6-DE73-46BF-B186-051E65E2BAB5}" destId="{9341D299-6117-40D3-91B0-C8FDAB4120F9}" srcOrd="2" destOrd="0" parTransId="{C2426D10-7A9D-48D5-9C44-2C8A6F51D59E}" sibTransId="{06208158-31E1-4B8D-BDF4-21C21DD0F17A}"/>
    <dgm:cxn modelId="{3C8D61BB-AE75-4D3F-8313-F0F0AD83F593}" srcId="{B655992C-7AA8-44ED-BF6D-123119D8BCA7}" destId="{465AA3FD-334E-4C76-A536-017B936ACF83}" srcOrd="0" destOrd="0" parTransId="{EBA952C0-261C-4859-B637-BA4FA8CAB655}" sibTransId="{F255AE00-3E6E-4971-A444-3E71F8F394B3}"/>
    <dgm:cxn modelId="{3A1F14D0-D531-4733-B9AA-2D18347D3E14}" type="presOf" srcId="{89992E14-E0B8-408F-8EE0-B07FC6B1CAE8}" destId="{A37D9948-FF6C-4C7A-B829-9EC5131B610E}" srcOrd="0" destOrd="0" presId="urn:microsoft.com/office/officeart/2005/8/layout/chevron2"/>
    <dgm:cxn modelId="{353053EE-DCEB-486D-910E-C36A503132DC}" srcId="{70B9049D-A098-4121-9293-A025FC6DA9AE}" destId="{F89BA369-721F-4887-8843-6AB24F1E1292}" srcOrd="0" destOrd="0" parTransId="{9652F4A5-64DB-4EA0-B05E-0001E8206C1F}" sibTransId="{42DD8A23-DD0D-4F3E-9ADA-A5D664F5660E}"/>
    <dgm:cxn modelId="{7337FDF3-1FDC-47FE-905C-985D860D4404}" type="presOf" srcId="{70B9049D-A098-4121-9293-A025FC6DA9AE}" destId="{564B0504-3785-4081-8D89-3D927F4FAB90}" srcOrd="0" destOrd="0" presId="urn:microsoft.com/office/officeart/2005/8/layout/chevron2"/>
    <dgm:cxn modelId="{6BAB6EE7-992F-4AA1-AA45-196A5BE77BDC}" type="presParOf" srcId="{C0666BEB-DE14-44D1-978E-12DEC3E806B3}" destId="{795F732C-49AE-4A53-B4AB-04456AE3CDE5}" srcOrd="0" destOrd="0" presId="urn:microsoft.com/office/officeart/2005/8/layout/chevron2"/>
    <dgm:cxn modelId="{F9E434CE-C687-45F8-AFBA-36CEA94603FE}" type="presParOf" srcId="{795F732C-49AE-4A53-B4AB-04456AE3CDE5}" destId="{3ACB3397-16D2-4926-9DCC-0ED271A12D4F}" srcOrd="0" destOrd="0" presId="urn:microsoft.com/office/officeart/2005/8/layout/chevron2"/>
    <dgm:cxn modelId="{86C8E4DC-CF1E-440F-9BE4-D3A723970DC6}" type="presParOf" srcId="{795F732C-49AE-4A53-B4AB-04456AE3CDE5}" destId="{A37D9948-FF6C-4C7A-B829-9EC5131B610E}" srcOrd="1" destOrd="0" presId="urn:microsoft.com/office/officeart/2005/8/layout/chevron2"/>
    <dgm:cxn modelId="{EEC64461-4391-4AB4-876B-A1425CF971E1}" type="presParOf" srcId="{C0666BEB-DE14-44D1-978E-12DEC3E806B3}" destId="{EA05A50C-0E8D-4795-AF45-D263D89093D7}" srcOrd="1" destOrd="0" presId="urn:microsoft.com/office/officeart/2005/8/layout/chevron2"/>
    <dgm:cxn modelId="{FFB40FF1-ED21-4BDF-9FFB-055F1B1E2E52}" type="presParOf" srcId="{C0666BEB-DE14-44D1-978E-12DEC3E806B3}" destId="{C6611AD9-C6D3-40D8-863F-A3F8109A8A43}" srcOrd="2" destOrd="0" presId="urn:microsoft.com/office/officeart/2005/8/layout/chevron2"/>
    <dgm:cxn modelId="{3B01DBF7-CAD1-4C24-B3A8-77A34375A9D3}" type="presParOf" srcId="{C6611AD9-C6D3-40D8-863F-A3F8109A8A43}" destId="{564B0504-3785-4081-8D89-3D927F4FAB90}" srcOrd="0" destOrd="0" presId="urn:microsoft.com/office/officeart/2005/8/layout/chevron2"/>
    <dgm:cxn modelId="{9A4CE48B-EBDA-4E26-BD18-07FF1E411742}" type="presParOf" srcId="{C6611AD9-C6D3-40D8-863F-A3F8109A8A43}" destId="{96611D78-340E-4644-B8DA-1B8D31F9CB24}" srcOrd="1" destOrd="0" presId="urn:microsoft.com/office/officeart/2005/8/layout/chevron2"/>
    <dgm:cxn modelId="{E5087F6F-A623-42F8-8401-0367DD6520E7}" type="presParOf" srcId="{C0666BEB-DE14-44D1-978E-12DEC3E806B3}" destId="{A3B5C397-46D1-4F95-847E-42322247F4E6}" srcOrd="3" destOrd="0" presId="urn:microsoft.com/office/officeart/2005/8/layout/chevron2"/>
    <dgm:cxn modelId="{E6CD0EC0-C245-4629-962E-5A3A01FAE8F6}" type="presParOf" srcId="{C0666BEB-DE14-44D1-978E-12DEC3E806B3}" destId="{F1510627-209A-4DFD-BB45-231702A4F4DD}" srcOrd="4" destOrd="0" presId="urn:microsoft.com/office/officeart/2005/8/layout/chevron2"/>
    <dgm:cxn modelId="{FFFA7A79-8ACB-4061-B4C0-B20C942F56E1}" type="presParOf" srcId="{F1510627-209A-4DFD-BB45-231702A4F4DD}" destId="{6B8B5DFE-8F99-41CE-8C7F-BDE8096EB4D5}" srcOrd="0" destOrd="0" presId="urn:microsoft.com/office/officeart/2005/8/layout/chevron2"/>
    <dgm:cxn modelId="{52AFA60C-9C80-4784-AF49-04C82DDB0774}" type="presParOf" srcId="{F1510627-209A-4DFD-BB45-231702A4F4DD}" destId="{9D6F4BDF-B3CB-4E9C-A21F-9CC8524A1095}" srcOrd="1" destOrd="0" presId="urn:microsoft.com/office/officeart/2005/8/layout/chevron2"/>
    <dgm:cxn modelId="{FCE5197F-AA08-4295-AFFF-9479A4794D89}" type="presParOf" srcId="{C0666BEB-DE14-44D1-978E-12DEC3E806B3}" destId="{6052EEAF-C7A5-40AD-86A6-459576F7AA84}" srcOrd="5" destOrd="0" presId="urn:microsoft.com/office/officeart/2005/8/layout/chevron2"/>
    <dgm:cxn modelId="{F2264A50-4A97-4C46-B915-741DAE8AFC02}" type="presParOf" srcId="{C0666BEB-DE14-44D1-978E-12DEC3E806B3}" destId="{ED0BA768-8175-4DC0-90C9-094423CBBCC6}" srcOrd="6" destOrd="0" presId="urn:microsoft.com/office/officeart/2005/8/layout/chevron2"/>
    <dgm:cxn modelId="{69C2C507-F4C1-4FF6-AB0F-E163BD4864A3}" type="presParOf" srcId="{ED0BA768-8175-4DC0-90C9-094423CBBCC6}" destId="{D58453DB-D657-45B3-BC6E-7EDAB7537AF1}" srcOrd="0" destOrd="0" presId="urn:microsoft.com/office/officeart/2005/8/layout/chevron2"/>
    <dgm:cxn modelId="{75E5BDFB-0B26-4509-9669-419D29F31113}" type="presParOf" srcId="{ED0BA768-8175-4DC0-90C9-094423CBBCC6}" destId="{1983D9ED-AA6F-4F51-9BF5-6A0F17313F8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3FBB921-47CA-427E-8739-7608019D8E33}" type="doc">
      <dgm:prSet loTypeId="urn:microsoft.com/office/officeart/2005/8/layout/hProcess9" loCatId="process" qsTypeId="urn:microsoft.com/office/officeart/2005/8/quickstyle/3d2" qsCatId="3D" csTypeId="urn:microsoft.com/office/officeart/2005/8/colors/accent2_2" csCatId="accent2" phldr="1"/>
      <dgm:spPr/>
      <dgm:t>
        <a:bodyPr/>
        <a:lstStyle/>
        <a:p>
          <a:endParaRPr lang="en-IN"/>
        </a:p>
      </dgm:t>
    </dgm:pt>
    <dgm:pt modelId="{47FF35B4-B9FF-4E83-8AFE-0EA0B2520F4F}">
      <dgm:prSet custT="1"/>
      <dgm:spPr/>
      <dgm:t>
        <a:bodyPr/>
        <a:lstStyle/>
        <a:p>
          <a:pPr algn="just">
            <a:lnSpc>
              <a:spcPct val="100000"/>
            </a:lnSpc>
          </a:pPr>
          <a:r>
            <a:rPr lang="en-US" sz="1600" dirty="0">
              <a:latin typeface="Times New Roman" panose="02020603050405020304" pitchFamily="18" charset="0"/>
              <a:cs typeface="Times New Roman" panose="02020603050405020304" pitchFamily="18" charset="0"/>
            </a:rPr>
            <a:t>Facade Pattern says that just "just provide a unified and simplified interface to a set of interfaces in a subsystem, therefore it hides the complexities of the subsystem from the client".</a:t>
          </a:r>
          <a:endParaRPr lang="en-IN" sz="1600" dirty="0">
            <a:latin typeface="Times New Roman" panose="02020603050405020304" pitchFamily="18" charset="0"/>
            <a:cs typeface="Times New Roman" panose="02020603050405020304" pitchFamily="18" charset="0"/>
          </a:endParaRPr>
        </a:p>
      </dgm:t>
    </dgm:pt>
    <dgm:pt modelId="{EDCA3F5D-32B1-4892-81F4-A4B1FA97E4AA}" type="parTrans" cxnId="{8707C279-A9E5-40C8-A4F5-C8F6E79F62D3}">
      <dgm:prSet/>
      <dgm:spPr/>
      <dgm:t>
        <a:bodyPr/>
        <a:lstStyle/>
        <a:p>
          <a:endParaRPr lang="en-IN"/>
        </a:p>
      </dgm:t>
    </dgm:pt>
    <dgm:pt modelId="{B40F2EBF-379C-4BDA-B6A2-C60D8F89B72F}" type="sibTrans" cxnId="{8707C279-A9E5-40C8-A4F5-C8F6E79F62D3}">
      <dgm:prSet/>
      <dgm:spPr/>
      <dgm:t>
        <a:bodyPr/>
        <a:lstStyle/>
        <a:p>
          <a:endParaRPr lang="en-IN"/>
        </a:p>
      </dgm:t>
    </dgm:pt>
    <dgm:pt modelId="{9F5F970C-4F6E-4A02-8A62-8EE58A0C6EA6}">
      <dgm:prSet custT="1"/>
      <dgm:spPr/>
      <dgm:t>
        <a:bodyPr/>
        <a:lstStyle/>
        <a:p>
          <a:pPr algn="just">
            <a:lnSpc>
              <a:spcPct val="150000"/>
            </a:lnSpc>
          </a:pPr>
          <a:r>
            <a:rPr lang="en-US" sz="1600" dirty="0">
              <a:latin typeface="Times New Roman" panose="02020603050405020304" pitchFamily="18" charset="0"/>
              <a:cs typeface="Times New Roman" panose="02020603050405020304" pitchFamily="18" charset="0"/>
            </a:rPr>
            <a:t>In other words, Facade Pattern describes a higher-level interface that makes the sub-system easier to use.</a:t>
          </a:r>
        </a:p>
        <a:p>
          <a:pPr algn="just">
            <a:lnSpc>
              <a:spcPct val="150000"/>
            </a:lnSpc>
          </a:pPr>
          <a:r>
            <a:rPr lang="en-US" sz="1600" dirty="0">
              <a:latin typeface="Times New Roman" panose="02020603050405020304" pitchFamily="18" charset="0"/>
              <a:cs typeface="Times New Roman" panose="02020603050405020304" pitchFamily="18" charset="0"/>
            </a:rPr>
            <a:t>Practically, every Abstract Factory is a type of Facade.</a:t>
          </a:r>
          <a:endParaRPr lang="en-IN" sz="1600" dirty="0">
            <a:latin typeface="Times New Roman" panose="02020603050405020304" pitchFamily="18" charset="0"/>
            <a:cs typeface="Times New Roman" panose="02020603050405020304" pitchFamily="18" charset="0"/>
          </a:endParaRPr>
        </a:p>
      </dgm:t>
    </dgm:pt>
    <dgm:pt modelId="{171A430B-A799-44AC-B294-AF3F42962836}" type="parTrans" cxnId="{B904F9D2-F75A-4044-84CD-D5954C3ADB94}">
      <dgm:prSet/>
      <dgm:spPr/>
      <dgm:t>
        <a:bodyPr/>
        <a:lstStyle/>
        <a:p>
          <a:endParaRPr lang="en-IN"/>
        </a:p>
      </dgm:t>
    </dgm:pt>
    <dgm:pt modelId="{A4BFD9B9-CC9F-4ED5-B55C-E34006D7957C}" type="sibTrans" cxnId="{B904F9D2-F75A-4044-84CD-D5954C3ADB94}">
      <dgm:prSet/>
      <dgm:spPr/>
      <dgm:t>
        <a:bodyPr/>
        <a:lstStyle/>
        <a:p>
          <a:endParaRPr lang="en-IN"/>
        </a:p>
      </dgm:t>
    </dgm:pt>
    <dgm:pt modelId="{BE3E6220-1999-4FC9-A1F5-FF07C3DFA78A}">
      <dgm:prSet custT="1"/>
      <dgm:spPr/>
      <dgm:t>
        <a:bodyPr/>
        <a:lstStyle/>
        <a:p>
          <a:pPr algn="just">
            <a:lnSpc>
              <a:spcPct val="150000"/>
            </a:lnSpc>
          </a:pPr>
          <a:r>
            <a:rPr lang="en-US" sz="1600" dirty="0">
              <a:latin typeface="Times New Roman" panose="02020603050405020304" pitchFamily="18" charset="0"/>
              <a:cs typeface="Times New Roman" panose="02020603050405020304" pitchFamily="18" charset="0"/>
            </a:rPr>
            <a:t>Facade pattern hides the complexities of the system and provides an interface to the client using which the client can access the system. </a:t>
          </a:r>
          <a:endParaRPr lang="en-IN" sz="1600" dirty="0">
            <a:latin typeface="Times New Roman" panose="02020603050405020304" pitchFamily="18" charset="0"/>
            <a:cs typeface="Times New Roman" panose="02020603050405020304" pitchFamily="18" charset="0"/>
          </a:endParaRPr>
        </a:p>
      </dgm:t>
    </dgm:pt>
    <dgm:pt modelId="{9A11A221-548D-44C0-9684-FFABB3A2D018}" type="parTrans" cxnId="{D7D92FE5-45D2-4050-B3C0-8E14A98AF7C1}">
      <dgm:prSet/>
      <dgm:spPr/>
      <dgm:t>
        <a:bodyPr/>
        <a:lstStyle/>
        <a:p>
          <a:endParaRPr lang="en-IN"/>
        </a:p>
      </dgm:t>
    </dgm:pt>
    <dgm:pt modelId="{F7D50F44-C093-4699-A789-63554DADB510}" type="sibTrans" cxnId="{D7D92FE5-45D2-4050-B3C0-8E14A98AF7C1}">
      <dgm:prSet/>
      <dgm:spPr/>
      <dgm:t>
        <a:bodyPr/>
        <a:lstStyle/>
        <a:p>
          <a:endParaRPr lang="en-IN"/>
        </a:p>
      </dgm:t>
    </dgm:pt>
    <dgm:pt modelId="{E6D36521-8407-4671-B990-CDE880F27804}" type="pres">
      <dgm:prSet presAssocID="{33FBB921-47CA-427E-8739-7608019D8E33}" presName="CompostProcess" presStyleCnt="0">
        <dgm:presLayoutVars>
          <dgm:dir/>
          <dgm:resizeHandles val="exact"/>
        </dgm:presLayoutVars>
      </dgm:prSet>
      <dgm:spPr/>
    </dgm:pt>
    <dgm:pt modelId="{635C47DF-E8EB-4953-B273-D96014A80343}" type="pres">
      <dgm:prSet presAssocID="{33FBB921-47CA-427E-8739-7608019D8E33}" presName="arrow" presStyleLbl="bgShp" presStyleIdx="0" presStyleCnt="1"/>
      <dgm:spPr>
        <a:solidFill>
          <a:schemeClr val="accent2">
            <a:lumMod val="60000"/>
            <a:lumOff val="40000"/>
          </a:schemeClr>
        </a:solidFill>
      </dgm:spPr>
    </dgm:pt>
    <dgm:pt modelId="{BAAA650D-F56B-4CBF-9BDB-7961E75AF275}" type="pres">
      <dgm:prSet presAssocID="{33FBB921-47CA-427E-8739-7608019D8E33}" presName="linearProcess" presStyleCnt="0"/>
      <dgm:spPr/>
    </dgm:pt>
    <dgm:pt modelId="{EA97C7A0-9A87-4E52-9C75-12164BAACEE1}" type="pres">
      <dgm:prSet presAssocID="{47FF35B4-B9FF-4E83-8AFE-0EA0B2520F4F}" presName="textNode" presStyleLbl="node1" presStyleIdx="0" presStyleCnt="3" custScaleY="145902">
        <dgm:presLayoutVars>
          <dgm:bulletEnabled val="1"/>
        </dgm:presLayoutVars>
      </dgm:prSet>
      <dgm:spPr/>
    </dgm:pt>
    <dgm:pt modelId="{255C670F-B4C8-48E8-B05E-FECD58702E70}" type="pres">
      <dgm:prSet presAssocID="{B40F2EBF-379C-4BDA-B6A2-C60D8F89B72F}" presName="sibTrans" presStyleCnt="0"/>
      <dgm:spPr/>
    </dgm:pt>
    <dgm:pt modelId="{90717353-626D-4C53-8A02-8B696E1176D9}" type="pres">
      <dgm:prSet presAssocID="{9F5F970C-4F6E-4A02-8A62-8EE58A0C6EA6}" presName="textNode" presStyleLbl="node1" presStyleIdx="1" presStyleCnt="3" custScaleY="145902">
        <dgm:presLayoutVars>
          <dgm:bulletEnabled val="1"/>
        </dgm:presLayoutVars>
      </dgm:prSet>
      <dgm:spPr/>
    </dgm:pt>
    <dgm:pt modelId="{7278D057-0621-4BA7-8DB1-DA8BD5FED145}" type="pres">
      <dgm:prSet presAssocID="{A4BFD9B9-CC9F-4ED5-B55C-E34006D7957C}" presName="sibTrans" presStyleCnt="0"/>
      <dgm:spPr/>
    </dgm:pt>
    <dgm:pt modelId="{9E69F4B6-D940-4E4D-89FA-580C9E7FFBBC}" type="pres">
      <dgm:prSet presAssocID="{BE3E6220-1999-4FC9-A1F5-FF07C3DFA78A}" presName="textNode" presStyleLbl="node1" presStyleIdx="2" presStyleCnt="3" custScaleY="145902">
        <dgm:presLayoutVars>
          <dgm:bulletEnabled val="1"/>
        </dgm:presLayoutVars>
      </dgm:prSet>
      <dgm:spPr/>
    </dgm:pt>
  </dgm:ptLst>
  <dgm:cxnLst>
    <dgm:cxn modelId="{A2253F5E-A7F2-48E2-8DBC-8A1684E69C0A}" type="presOf" srcId="{33FBB921-47CA-427E-8739-7608019D8E33}" destId="{E6D36521-8407-4671-B990-CDE880F27804}" srcOrd="0" destOrd="0" presId="urn:microsoft.com/office/officeart/2005/8/layout/hProcess9"/>
    <dgm:cxn modelId="{8707C279-A9E5-40C8-A4F5-C8F6E79F62D3}" srcId="{33FBB921-47CA-427E-8739-7608019D8E33}" destId="{47FF35B4-B9FF-4E83-8AFE-0EA0B2520F4F}" srcOrd="0" destOrd="0" parTransId="{EDCA3F5D-32B1-4892-81F4-A4B1FA97E4AA}" sibTransId="{B40F2EBF-379C-4BDA-B6A2-C60D8F89B72F}"/>
    <dgm:cxn modelId="{956DEDB7-D6B9-48A5-AC5A-FAEB4E86383F}" type="presOf" srcId="{BE3E6220-1999-4FC9-A1F5-FF07C3DFA78A}" destId="{9E69F4B6-D940-4E4D-89FA-580C9E7FFBBC}" srcOrd="0" destOrd="0" presId="urn:microsoft.com/office/officeart/2005/8/layout/hProcess9"/>
    <dgm:cxn modelId="{BA91BACE-1653-48F1-99A3-E9F01BBC2BDD}" type="presOf" srcId="{47FF35B4-B9FF-4E83-8AFE-0EA0B2520F4F}" destId="{EA97C7A0-9A87-4E52-9C75-12164BAACEE1}" srcOrd="0" destOrd="0" presId="urn:microsoft.com/office/officeart/2005/8/layout/hProcess9"/>
    <dgm:cxn modelId="{B904F9D2-F75A-4044-84CD-D5954C3ADB94}" srcId="{33FBB921-47CA-427E-8739-7608019D8E33}" destId="{9F5F970C-4F6E-4A02-8A62-8EE58A0C6EA6}" srcOrd="1" destOrd="0" parTransId="{171A430B-A799-44AC-B294-AF3F42962836}" sibTransId="{A4BFD9B9-CC9F-4ED5-B55C-E34006D7957C}"/>
    <dgm:cxn modelId="{D7D92FE5-45D2-4050-B3C0-8E14A98AF7C1}" srcId="{33FBB921-47CA-427E-8739-7608019D8E33}" destId="{BE3E6220-1999-4FC9-A1F5-FF07C3DFA78A}" srcOrd="2" destOrd="0" parTransId="{9A11A221-548D-44C0-9684-FFABB3A2D018}" sibTransId="{F7D50F44-C093-4699-A789-63554DADB510}"/>
    <dgm:cxn modelId="{8D9AE4E6-AF6D-40EB-BA4F-5F846A25CBE4}" type="presOf" srcId="{9F5F970C-4F6E-4A02-8A62-8EE58A0C6EA6}" destId="{90717353-626D-4C53-8A02-8B696E1176D9}" srcOrd="0" destOrd="0" presId="urn:microsoft.com/office/officeart/2005/8/layout/hProcess9"/>
    <dgm:cxn modelId="{529BFCED-9314-45D1-A015-32C338025E55}" type="presParOf" srcId="{E6D36521-8407-4671-B990-CDE880F27804}" destId="{635C47DF-E8EB-4953-B273-D96014A80343}" srcOrd="0" destOrd="0" presId="urn:microsoft.com/office/officeart/2005/8/layout/hProcess9"/>
    <dgm:cxn modelId="{67391930-10E9-4180-8C71-C196ABFEEAF5}" type="presParOf" srcId="{E6D36521-8407-4671-B990-CDE880F27804}" destId="{BAAA650D-F56B-4CBF-9BDB-7961E75AF275}" srcOrd="1" destOrd="0" presId="urn:microsoft.com/office/officeart/2005/8/layout/hProcess9"/>
    <dgm:cxn modelId="{F28839C5-7C38-489C-9C86-85F7ABBD24E0}" type="presParOf" srcId="{BAAA650D-F56B-4CBF-9BDB-7961E75AF275}" destId="{EA97C7A0-9A87-4E52-9C75-12164BAACEE1}" srcOrd="0" destOrd="0" presId="urn:microsoft.com/office/officeart/2005/8/layout/hProcess9"/>
    <dgm:cxn modelId="{67E4B075-F26F-49DC-8313-255A23BAA721}" type="presParOf" srcId="{BAAA650D-F56B-4CBF-9BDB-7961E75AF275}" destId="{255C670F-B4C8-48E8-B05E-FECD58702E70}" srcOrd="1" destOrd="0" presId="urn:microsoft.com/office/officeart/2005/8/layout/hProcess9"/>
    <dgm:cxn modelId="{ADAD5765-5ED7-4C11-8043-08CA120F82B9}" type="presParOf" srcId="{BAAA650D-F56B-4CBF-9BDB-7961E75AF275}" destId="{90717353-626D-4C53-8A02-8B696E1176D9}" srcOrd="2" destOrd="0" presId="urn:microsoft.com/office/officeart/2005/8/layout/hProcess9"/>
    <dgm:cxn modelId="{630527DD-5D95-4925-BA53-44BF29196453}" type="presParOf" srcId="{BAAA650D-F56B-4CBF-9BDB-7961E75AF275}" destId="{7278D057-0621-4BA7-8DB1-DA8BD5FED145}" srcOrd="3" destOrd="0" presId="urn:microsoft.com/office/officeart/2005/8/layout/hProcess9"/>
    <dgm:cxn modelId="{AE5E02D7-9929-4474-B96A-207E1D8C9D46}" type="presParOf" srcId="{BAAA650D-F56B-4CBF-9BDB-7961E75AF275}" destId="{9E69F4B6-D940-4E4D-89FA-580C9E7FFBB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C31053C-0F36-4B7D-AF1A-97022A482003}"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78BBCF06-8349-4589-9BB4-0AF2BC067B47}">
      <dgm:prSet custT="1"/>
      <dgm:spPr/>
      <dgm:t>
        <a:bodyPr/>
        <a:lstStyle/>
        <a:p>
          <a:pPr algn="ctr">
            <a:lnSpc>
              <a:spcPct val="200000"/>
            </a:lnSpc>
          </a:pPr>
          <a:r>
            <a:rPr lang="en-US" sz="2000" b="0" u="none" dirty="0">
              <a:latin typeface="Times New Roman" panose="02020603050405020304" pitchFamily="18" charset="0"/>
              <a:cs typeface="Times New Roman" panose="02020603050405020304" pitchFamily="18" charset="0"/>
            </a:rPr>
            <a:t>Usage of Facade Design Pattern</a:t>
          </a:r>
          <a:endParaRPr lang="en-IN" sz="2000" b="0" u="none" dirty="0">
            <a:latin typeface="Times New Roman" panose="02020603050405020304" pitchFamily="18" charset="0"/>
            <a:cs typeface="Times New Roman" panose="02020603050405020304" pitchFamily="18" charset="0"/>
          </a:endParaRPr>
        </a:p>
      </dgm:t>
    </dgm:pt>
    <dgm:pt modelId="{C37C364D-CB8E-4EC7-AAE2-A3CD8E06DA1C}" type="parTrans" cxnId="{4E4D6839-2D1B-430B-8AEC-525AA8AA92B4}">
      <dgm:prSet/>
      <dgm:spPr/>
      <dgm:t>
        <a:bodyPr/>
        <a:lstStyle/>
        <a:p>
          <a:endParaRPr lang="en-IN"/>
        </a:p>
      </dgm:t>
    </dgm:pt>
    <dgm:pt modelId="{30353F2F-A8E3-48F4-BC8F-C6BBA56760B5}" type="sibTrans" cxnId="{4E4D6839-2D1B-430B-8AEC-525AA8AA92B4}">
      <dgm:prSet/>
      <dgm:spPr/>
      <dgm:t>
        <a:bodyPr/>
        <a:lstStyle/>
        <a:p>
          <a:endParaRPr lang="en-IN"/>
        </a:p>
      </dgm:t>
    </dgm:pt>
    <dgm:pt modelId="{393E0271-D22F-4E0C-9CFB-71815D782FA1}">
      <dgm:prSet custT="1"/>
      <dgm:spPr/>
      <dgm:t>
        <a:bodyPr/>
        <a:lstStyle/>
        <a:p>
          <a:pPr marL="92075" indent="-92075" algn="just">
            <a:lnSpc>
              <a:spcPct val="150000"/>
            </a:lnSpc>
          </a:pPr>
          <a:r>
            <a:rPr lang="en-US" sz="1800" dirty="0">
              <a:latin typeface="Times New Roman" panose="02020603050405020304" pitchFamily="18" charset="0"/>
              <a:cs typeface="Times New Roman" panose="02020603050405020304" pitchFamily="18" charset="0"/>
            </a:rPr>
            <a:t>When you want to provide simple interface to a complex sub-system.</a:t>
          </a:r>
        </a:p>
      </dgm:t>
    </dgm:pt>
    <dgm:pt modelId="{8AC3323A-ECE5-4749-995A-579C7EB18AAF}" type="parTrans" cxnId="{529E7153-C13F-4876-AFDB-BE774B02DECA}">
      <dgm:prSet/>
      <dgm:spPr/>
      <dgm:t>
        <a:bodyPr/>
        <a:lstStyle/>
        <a:p>
          <a:endParaRPr lang="en-IN"/>
        </a:p>
      </dgm:t>
    </dgm:pt>
    <dgm:pt modelId="{9AF42EC4-5605-4DF3-A6DF-627AB47A3771}" type="sibTrans" cxnId="{529E7153-C13F-4876-AFDB-BE774B02DECA}">
      <dgm:prSet/>
      <dgm:spPr/>
      <dgm:t>
        <a:bodyPr/>
        <a:lstStyle/>
        <a:p>
          <a:endParaRPr lang="en-IN"/>
        </a:p>
      </dgm:t>
    </dgm:pt>
    <dgm:pt modelId="{86D1BAB1-6336-4411-94CB-D40EEB4856A7}">
      <dgm:prSet custT="1"/>
      <dgm:spPr/>
      <dgm:t>
        <a:bodyPr/>
        <a:lstStyle/>
        <a:p>
          <a:pPr marL="92075" indent="-92075" algn="just">
            <a:lnSpc>
              <a:spcPct val="150000"/>
            </a:lnSpc>
          </a:pPr>
          <a:endParaRPr lang="en-US" sz="1800" dirty="0">
            <a:latin typeface="Times New Roman" panose="02020603050405020304" pitchFamily="18" charset="0"/>
            <a:cs typeface="Times New Roman" panose="02020603050405020304" pitchFamily="18" charset="0"/>
          </a:endParaRPr>
        </a:p>
      </dgm:t>
    </dgm:pt>
    <dgm:pt modelId="{BF1D5C97-1A22-4275-9FCD-A8AF98074919}" type="parTrans" cxnId="{2313B53A-2261-462B-81C5-D962CFDF779E}">
      <dgm:prSet/>
      <dgm:spPr/>
      <dgm:t>
        <a:bodyPr/>
        <a:lstStyle/>
        <a:p>
          <a:endParaRPr lang="en-IN"/>
        </a:p>
      </dgm:t>
    </dgm:pt>
    <dgm:pt modelId="{35065907-BD6A-4871-A66A-6F4C11B09684}" type="sibTrans" cxnId="{2313B53A-2261-462B-81C5-D962CFDF779E}">
      <dgm:prSet/>
      <dgm:spPr/>
      <dgm:t>
        <a:bodyPr/>
        <a:lstStyle/>
        <a:p>
          <a:endParaRPr lang="en-IN"/>
        </a:p>
      </dgm:t>
    </dgm:pt>
    <dgm:pt modelId="{08FEF2AE-6DB9-4B52-95A0-CC6B028A1DD2}">
      <dgm:prSet custT="1"/>
      <dgm:spPr/>
      <dgm:t>
        <a:bodyPr/>
        <a:lstStyle/>
        <a:p>
          <a:pPr marL="92075" indent="-92075" algn="just">
            <a:lnSpc>
              <a:spcPct val="150000"/>
            </a:lnSpc>
          </a:pPr>
          <a:r>
            <a:rPr lang="en-US" sz="1800" dirty="0">
              <a:latin typeface="Times New Roman" panose="02020603050405020304" pitchFamily="18" charset="0"/>
              <a:cs typeface="Times New Roman" panose="02020603050405020304" pitchFamily="18" charset="0"/>
            </a:rPr>
            <a:t>When several dependencies exist between clients and the implementation classes of an abstraction.</a:t>
          </a:r>
        </a:p>
      </dgm:t>
    </dgm:pt>
    <dgm:pt modelId="{4B8698E1-E420-4018-8C64-C477DD084427}" type="parTrans" cxnId="{D6198FC2-042E-48C0-AABB-E9A2BB983968}">
      <dgm:prSet/>
      <dgm:spPr/>
      <dgm:t>
        <a:bodyPr/>
        <a:lstStyle/>
        <a:p>
          <a:endParaRPr lang="en-IN"/>
        </a:p>
      </dgm:t>
    </dgm:pt>
    <dgm:pt modelId="{6725A558-E3BD-421E-9BEB-1D50C83AB961}" type="sibTrans" cxnId="{D6198FC2-042E-48C0-AABB-E9A2BB983968}">
      <dgm:prSet/>
      <dgm:spPr/>
      <dgm:t>
        <a:bodyPr/>
        <a:lstStyle/>
        <a:p>
          <a:endParaRPr lang="en-IN"/>
        </a:p>
      </dgm:t>
    </dgm:pt>
    <dgm:pt modelId="{F02D167F-D7CA-4536-A278-AAE2F67110B5}" type="pres">
      <dgm:prSet presAssocID="{6C31053C-0F36-4B7D-AF1A-97022A482003}" presName="Name0" presStyleCnt="0">
        <dgm:presLayoutVars>
          <dgm:dir/>
          <dgm:animLvl val="lvl"/>
          <dgm:resizeHandles val="exact"/>
        </dgm:presLayoutVars>
      </dgm:prSet>
      <dgm:spPr/>
    </dgm:pt>
    <dgm:pt modelId="{85A391A6-50F4-4809-86EB-AAB10D58CD57}" type="pres">
      <dgm:prSet presAssocID="{78BBCF06-8349-4589-9BB4-0AF2BC067B47}" presName="linNode" presStyleCnt="0"/>
      <dgm:spPr/>
    </dgm:pt>
    <dgm:pt modelId="{A2283D3B-57B9-4E9D-BD5E-BA407516F8FB}" type="pres">
      <dgm:prSet presAssocID="{78BBCF06-8349-4589-9BB4-0AF2BC067B47}" presName="parentText" presStyleLbl="node1" presStyleIdx="0" presStyleCnt="1">
        <dgm:presLayoutVars>
          <dgm:chMax val="1"/>
          <dgm:bulletEnabled val="1"/>
        </dgm:presLayoutVars>
      </dgm:prSet>
      <dgm:spPr/>
    </dgm:pt>
    <dgm:pt modelId="{6B65F9F5-E3EE-4DDF-92C7-222BD9C407A4}" type="pres">
      <dgm:prSet presAssocID="{78BBCF06-8349-4589-9BB4-0AF2BC067B47}" presName="descendantText" presStyleLbl="alignAccFollowNode1" presStyleIdx="0" presStyleCnt="1">
        <dgm:presLayoutVars>
          <dgm:bulletEnabled val="1"/>
        </dgm:presLayoutVars>
      </dgm:prSet>
      <dgm:spPr/>
    </dgm:pt>
  </dgm:ptLst>
  <dgm:cxnLst>
    <dgm:cxn modelId="{7B2EB619-27DD-411A-A851-5FA9F855D715}" type="presOf" srcId="{78BBCF06-8349-4589-9BB4-0AF2BC067B47}" destId="{A2283D3B-57B9-4E9D-BD5E-BA407516F8FB}" srcOrd="0" destOrd="0" presId="urn:microsoft.com/office/officeart/2005/8/layout/vList5"/>
    <dgm:cxn modelId="{3E68C11C-7B0C-4B37-B109-5DF46E1F3F8D}" type="presOf" srcId="{08FEF2AE-6DB9-4B52-95A0-CC6B028A1DD2}" destId="{6B65F9F5-E3EE-4DDF-92C7-222BD9C407A4}" srcOrd="0" destOrd="2" presId="urn:microsoft.com/office/officeart/2005/8/layout/vList5"/>
    <dgm:cxn modelId="{4E4D6839-2D1B-430B-8AEC-525AA8AA92B4}" srcId="{6C31053C-0F36-4B7D-AF1A-97022A482003}" destId="{78BBCF06-8349-4589-9BB4-0AF2BC067B47}" srcOrd="0" destOrd="0" parTransId="{C37C364D-CB8E-4EC7-AAE2-A3CD8E06DA1C}" sibTransId="{30353F2F-A8E3-48F4-BC8F-C6BBA56760B5}"/>
    <dgm:cxn modelId="{2313B53A-2261-462B-81C5-D962CFDF779E}" srcId="{78BBCF06-8349-4589-9BB4-0AF2BC067B47}" destId="{86D1BAB1-6336-4411-94CB-D40EEB4856A7}" srcOrd="1" destOrd="0" parTransId="{BF1D5C97-1A22-4275-9FCD-A8AF98074919}" sibTransId="{35065907-BD6A-4871-A66A-6F4C11B09684}"/>
    <dgm:cxn modelId="{FC74055C-AFFB-41E0-9CA4-17C5D48F4B70}" type="presOf" srcId="{86D1BAB1-6336-4411-94CB-D40EEB4856A7}" destId="{6B65F9F5-E3EE-4DDF-92C7-222BD9C407A4}" srcOrd="0" destOrd="1" presId="urn:microsoft.com/office/officeart/2005/8/layout/vList5"/>
    <dgm:cxn modelId="{6F337F4F-9C64-41F4-B727-15AACAF4719F}" type="presOf" srcId="{6C31053C-0F36-4B7D-AF1A-97022A482003}" destId="{F02D167F-D7CA-4536-A278-AAE2F67110B5}" srcOrd="0" destOrd="0" presId="urn:microsoft.com/office/officeart/2005/8/layout/vList5"/>
    <dgm:cxn modelId="{529E7153-C13F-4876-AFDB-BE774B02DECA}" srcId="{78BBCF06-8349-4589-9BB4-0AF2BC067B47}" destId="{393E0271-D22F-4E0C-9CFB-71815D782FA1}" srcOrd="0" destOrd="0" parTransId="{8AC3323A-ECE5-4749-995A-579C7EB18AAF}" sibTransId="{9AF42EC4-5605-4DF3-A6DF-627AB47A3771}"/>
    <dgm:cxn modelId="{188C8C53-A2DB-40C0-BA1D-85AC2A5FF7A5}" type="presOf" srcId="{393E0271-D22F-4E0C-9CFB-71815D782FA1}" destId="{6B65F9F5-E3EE-4DDF-92C7-222BD9C407A4}" srcOrd="0" destOrd="0" presId="urn:microsoft.com/office/officeart/2005/8/layout/vList5"/>
    <dgm:cxn modelId="{D6198FC2-042E-48C0-AABB-E9A2BB983968}" srcId="{86D1BAB1-6336-4411-94CB-D40EEB4856A7}" destId="{08FEF2AE-6DB9-4B52-95A0-CC6B028A1DD2}" srcOrd="0" destOrd="0" parTransId="{4B8698E1-E420-4018-8C64-C477DD084427}" sibTransId="{6725A558-E3BD-421E-9BEB-1D50C83AB961}"/>
    <dgm:cxn modelId="{3CC815EF-32D9-497A-8CCD-E4349CB071B7}" type="presParOf" srcId="{F02D167F-D7CA-4536-A278-AAE2F67110B5}" destId="{85A391A6-50F4-4809-86EB-AAB10D58CD57}" srcOrd="0" destOrd="0" presId="urn:microsoft.com/office/officeart/2005/8/layout/vList5"/>
    <dgm:cxn modelId="{8BCAECD6-EC6D-43EF-9F10-ABF9033D9071}" type="presParOf" srcId="{85A391A6-50F4-4809-86EB-AAB10D58CD57}" destId="{A2283D3B-57B9-4E9D-BD5E-BA407516F8FB}" srcOrd="0" destOrd="0" presId="urn:microsoft.com/office/officeart/2005/8/layout/vList5"/>
    <dgm:cxn modelId="{28878DE5-62E5-4EC9-B1DD-1E625CB38290}" type="presParOf" srcId="{85A391A6-50F4-4809-86EB-AAB10D58CD57}" destId="{6B65F9F5-E3EE-4DDF-92C7-222BD9C407A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5FAA630-230B-464C-AEFF-17506FFDFB9B}"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842CEC7D-467A-49B0-8823-A515DF0E0BDD}">
      <dgm:prSet custT="1"/>
      <dgm:spPr/>
      <dgm:t>
        <a:bodyPr/>
        <a:lstStyle/>
        <a:p>
          <a:pPr algn="ctr">
            <a:lnSpc>
              <a:spcPct val="200000"/>
            </a:lnSpc>
          </a:pPr>
          <a:r>
            <a:rPr lang="en-US" sz="2000" b="0" u="none" dirty="0">
              <a:latin typeface="Times New Roman" panose="02020603050405020304" pitchFamily="18" charset="0"/>
              <a:cs typeface="Times New Roman" panose="02020603050405020304" pitchFamily="18" charset="0"/>
            </a:rPr>
            <a:t>Advantage of Facade  Design Pattern</a:t>
          </a:r>
          <a:endParaRPr lang="en-IN" sz="2000" b="0" u="none" dirty="0">
            <a:latin typeface="Times New Roman" panose="02020603050405020304" pitchFamily="18" charset="0"/>
            <a:cs typeface="Times New Roman" panose="02020603050405020304" pitchFamily="18" charset="0"/>
          </a:endParaRPr>
        </a:p>
      </dgm:t>
    </dgm:pt>
    <dgm:pt modelId="{D5BEE549-30E5-4DB1-B24E-05779CED24A9}" type="parTrans" cxnId="{32C12AFB-4CD5-4F7B-8A84-460C3161EF65}">
      <dgm:prSet/>
      <dgm:spPr/>
      <dgm:t>
        <a:bodyPr/>
        <a:lstStyle/>
        <a:p>
          <a:endParaRPr lang="en-IN"/>
        </a:p>
      </dgm:t>
    </dgm:pt>
    <dgm:pt modelId="{4CD5DA15-9479-40D8-8999-790BF02613C1}" type="sibTrans" cxnId="{32C12AFB-4CD5-4F7B-8A84-460C3161EF65}">
      <dgm:prSet/>
      <dgm:spPr/>
      <dgm:t>
        <a:bodyPr/>
        <a:lstStyle/>
        <a:p>
          <a:endParaRPr lang="en-IN"/>
        </a:p>
      </dgm:t>
    </dgm:pt>
    <dgm:pt modelId="{0C3B3123-756C-46DF-87E6-7E3C89194EAF}">
      <dgm:prSet custT="1"/>
      <dgm:spPr/>
      <dgm:t>
        <a:bodyPr/>
        <a:lstStyle/>
        <a:p>
          <a:pPr marL="171450" indent="-171450" algn="just">
            <a:lnSpc>
              <a:spcPct val="200000"/>
            </a:lnSpc>
            <a:buFont typeface="Wingdings" panose="05000000000000000000" pitchFamily="2" charset="2"/>
            <a:buChar char="Ø"/>
          </a:pPr>
          <a:r>
            <a:rPr lang="en-US" sz="1800" b="0" u="none" dirty="0">
              <a:latin typeface="Times New Roman" panose="02020603050405020304" pitchFamily="18" charset="0"/>
              <a:cs typeface="Times New Roman" panose="02020603050405020304" pitchFamily="18" charset="0"/>
            </a:rPr>
            <a:t>It shields the clients from the complexities of the sub-system components.</a:t>
          </a:r>
          <a:endParaRPr lang="en-IN" sz="1800" b="0" u="none" dirty="0">
            <a:latin typeface="Times New Roman" panose="02020603050405020304" pitchFamily="18" charset="0"/>
            <a:cs typeface="Times New Roman" panose="02020603050405020304" pitchFamily="18" charset="0"/>
          </a:endParaRPr>
        </a:p>
      </dgm:t>
    </dgm:pt>
    <dgm:pt modelId="{99902201-45F0-4A9C-B678-598196C59070}" type="parTrans" cxnId="{EDD2C252-2C37-4F34-94F3-844F00B4474A}">
      <dgm:prSet/>
      <dgm:spPr/>
      <dgm:t>
        <a:bodyPr/>
        <a:lstStyle/>
        <a:p>
          <a:endParaRPr lang="en-IN"/>
        </a:p>
      </dgm:t>
    </dgm:pt>
    <dgm:pt modelId="{37637447-0590-43CB-8A2B-A7955387D63B}" type="sibTrans" cxnId="{EDD2C252-2C37-4F34-94F3-844F00B4474A}">
      <dgm:prSet/>
      <dgm:spPr/>
      <dgm:t>
        <a:bodyPr/>
        <a:lstStyle/>
        <a:p>
          <a:endParaRPr lang="en-IN"/>
        </a:p>
      </dgm:t>
    </dgm:pt>
    <dgm:pt modelId="{08356C35-4A42-4930-BEF0-43A3F5A63BC6}">
      <dgm:prSet custT="1"/>
      <dgm:spPr/>
      <dgm:t>
        <a:bodyPr/>
        <a:lstStyle/>
        <a:p>
          <a:pPr marL="171450" indent="0" algn="just">
            <a:lnSpc>
              <a:spcPct val="200000"/>
            </a:lnSpc>
            <a:buFont typeface="Wingdings" panose="05000000000000000000" pitchFamily="2" charset="2"/>
            <a:buChar char="Ø"/>
          </a:pPr>
          <a:endParaRPr lang="en-US" sz="1800" b="0" u="none" dirty="0">
            <a:latin typeface="Times New Roman" panose="02020603050405020304" pitchFamily="18" charset="0"/>
            <a:cs typeface="Times New Roman" panose="02020603050405020304" pitchFamily="18" charset="0"/>
          </a:endParaRPr>
        </a:p>
      </dgm:t>
    </dgm:pt>
    <dgm:pt modelId="{31E8C5D5-9AE9-41E7-A932-4630C9BF2814}" type="parTrans" cxnId="{535E3883-DF86-428F-A331-0D92BC33898C}">
      <dgm:prSet/>
      <dgm:spPr/>
      <dgm:t>
        <a:bodyPr/>
        <a:lstStyle/>
        <a:p>
          <a:endParaRPr lang="en-IN"/>
        </a:p>
      </dgm:t>
    </dgm:pt>
    <dgm:pt modelId="{0382AD3F-736E-4291-9783-7BE8053DA9A2}" type="sibTrans" cxnId="{535E3883-DF86-428F-A331-0D92BC33898C}">
      <dgm:prSet/>
      <dgm:spPr/>
      <dgm:t>
        <a:bodyPr/>
        <a:lstStyle/>
        <a:p>
          <a:endParaRPr lang="en-IN"/>
        </a:p>
      </dgm:t>
    </dgm:pt>
    <dgm:pt modelId="{3708A095-8529-46F6-9DF8-7D7BCA2A72C1}">
      <dgm:prSet custT="1"/>
      <dgm:spPr/>
      <dgm:t>
        <a:bodyPr/>
        <a:lstStyle/>
        <a:p>
          <a:pPr marL="182563" indent="-182563" algn="just">
            <a:lnSpc>
              <a:spcPct val="200000"/>
            </a:lnSpc>
            <a:buFont typeface="Wingdings" panose="05000000000000000000" pitchFamily="2" charset="2"/>
            <a:buChar char="Ø"/>
          </a:pPr>
          <a:r>
            <a:rPr lang="en-US" sz="1800" b="0" u="none" dirty="0">
              <a:latin typeface="Times New Roman" panose="02020603050405020304" pitchFamily="18" charset="0"/>
              <a:cs typeface="Times New Roman" panose="02020603050405020304" pitchFamily="18" charset="0"/>
            </a:rPr>
            <a:t>It promotes loose coupling between subsystems and its clients.</a:t>
          </a:r>
        </a:p>
      </dgm:t>
    </dgm:pt>
    <dgm:pt modelId="{8C7CC235-132A-4D57-80F6-E8C29B25627E}" type="parTrans" cxnId="{696E854F-B1C1-4713-9B18-4DE203C088D4}">
      <dgm:prSet/>
      <dgm:spPr/>
      <dgm:t>
        <a:bodyPr/>
        <a:lstStyle/>
        <a:p>
          <a:endParaRPr lang="en-IN"/>
        </a:p>
      </dgm:t>
    </dgm:pt>
    <dgm:pt modelId="{B15F5112-C1DD-45AF-A896-3FD698FBD84D}" type="sibTrans" cxnId="{696E854F-B1C1-4713-9B18-4DE203C088D4}">
      <dgm:prSet/>
      <dgm:spPr/>
      <dgm:t>
        <a:bodyPr/>
        <a:lstStyle/>
        <a:p>
          <a:endParaRPr lang="en-IN"/>
        </a:p>
      </dgm:t>
    </dgm:pt>
    <dgm:pt modelId="{73278DD2-92C8-455B-99F8-526FE4402052}" type="pres">
      <dgm:prSet presAssocID="{95FAA630-230B-464C-AEFF-17506FFDFB9B}" presName="Name0" presStyleCnt="0">
        <dgm:presLayoutVars>
          <dgm:dir/>
          <dgm:animLvl val="lvl"/>
          <dgm:resizeHandles val="exact"/>
        </dgm:presLayoutVars>
      </dgm:prSet>
      <dgm:spPr/>
    </dgm:pt>
    <dgm:pt modelId="{C0E570F1-CF10-46E3-9D59-0694A241AABE}" type="pres">
      <dgm:prSet presAssocID="{842CEC7D-467A-49B0-8823-A515DF0E0BDD}" presName="linNode" presStyleCnt="0"/>
      <dgm:spPr/>
    </dgm:pt>
    <dgm:pt modelId="{E2161343-6D03-497A-9BC4-991BFE9E6B75}" type="pres">
      <dgm:prSet presAssocID="{842CEC7D-467A-49B0-8823-A515DF0E0BDD}" presName="parentText" presStyleLbl="node1" presStyleIdx="0" presStyleCnt="1">
        <dgm:presLayoutVars>
          <dgm:chMax val="1"/>
          <dgm:bulletEnabled val="1"/>
        </dgm:presLayoutVars>
      </dgm:prSet>
      <dgm:spPr/>
    </dgm:pt>
    <dgm:pt modelId="{C619985E-2786-4F2A-A88D-86E63F6C41E5}" type="pres">
      <dgm:prSet presAssocID="{842CEC7D-467A-49B0-8823-A515DF0E0BDD}" presName="descendantText" presStyleLbl="alignAccFollowNode1" presStyleIdx="0" presStyleCnt="1">
        <dgm:presLayoutVars>
          <dgm:bulletEnabled val="1"/>
        </dgm:presLayoutVars>
      </dgm:prSet>
      <dgm:spPr/>
    </dgm:pt>
  </dgm:ptLst>
  <dgm:cxnLst>
    <dgm:cxn modelId="{696E854F-B1C1-4713-9B18-4DE203C088D4}" srcId="{08356C35-4A42-4930-BEF0-43A3F5A63BC6}" destId="{3708A095-8529-46F6-9DF8-7D7BCA2A72C1}" srcOrd="0" destOrd="0" parTransId="{8C7CC235-132A-4D57-80F6-E8C29B25627E}" sibTransId="{B15F5112-C1DD-45AF-A896-3FD698FBD84D}"/>
    <dgm:cxn modelId="{EDD2C252-2C37-4F34-94F3-844F00B4474A}" srcId="{842CEC7D-467A-49B0-8823-A515DF0E0BDD}" destId="{0C3B3123-756C-46DF-87E6-7E3C89194EAF}" srcOrd="0" destOrd="0" parTransId="{99902201-45F0-4A9C-B678-598196C59070}" sibTransId="{37637447-0590-43CB-8A2B-A7955387D63B}"/>
    <dgm:cxn modelId="{78278878-A7D2-499A-AFDD-D1C22BCEAB53}" type="presOf" srcId="{08356C35-4A42-4930-BEF0-43A3F5A63BC6}" destId="{C619985E-2786-4F2A-A88D-86E63F6C41E5}" srcOrd="0" destOrd="1" presId="urn:microsoft.com/office/officeart/2005/8/layout/vList5"/>
    <dgm:cxn modelId="{535E3883-DF86-428F-A331-0D92BC33898C}" srcId="{842CEC7D-467A-49B0-8823-A515DF0E0BDD}" destId="{08356C35-4A42-4930-BEF0-43A3F5A63BC6}" srcOrd="1" destOrd="0" parTransId="{31E8C5D5-9AE9-41E7-A932-4630C9BF2814}" sibTransId="{0382AD3F-736E-4291-9783-7BE8053DA9A2}"/>
    <dgm:cxn modelId="{77AA73A8-62F4-4A60-8868-9A7E24B203A3}" type="presOf" srcId="{842CEC7D-467A-49B0-8823-A515DF0E0BDD}" destId="{E2161343-6D03-497A-9BC4-991BFE9E6B75}" srcOrd="0" destOrd="0" presId="urn:microsoft.com/office/officeart/2005/8/layout/vList5"/>
    <dgm:cxn modelId="{FC8E46AB-78A4-47A4-8A58-AAE05C22EE89}" type="presOf" srcId="{0C3B3123-756C-46DF-87E6-7E3C89194EAF}" destId="{C619985E-2786-4F2A-A88D-86E63F6C41E5}" srcOrd="0" destOrd="0" presId="urn:microsoft.com/office/officeart/2005/8/layout/vList5"/>
    <dgm:cxn modelId="{272395D1-3A9C-495C-B76B-8749677B9E44}" type="presOf" srcId="{95FAA630-230B-464C-AEFF-17506FFDFB9B}" destId="{73278DD2-92C8-455B-99F8-526FE4402052}" srcOrd="0" destOrd="0" presId="urn:microsoft.com/office/officeart/2005/8/layout/vList5"/>
    <dgm:cxn modelId="{32C12AFB-4CD5-4F7B-8A84-460C3161EF65}" srcId="{95FAA630-230B-464C-AEFF-17506FFDFB9B}" destId="{842CEC7D-467A-49B0-8823-A515DF0E0BDD}" srcOrd="0" destOrd="0" parTransId="{D5BEE549-30E5-4DB1-B24E-05779CED24A9}" sibTransId="{4CD5DA15-9479-40D8-8999-790BF02613C1}"/>
    <dgm:cxn modelId="{C84326FC-45DE-4586-B0A2-25A91764FDF2}" type="presOf" srcId="{3708A095-8529-46F6-9DF8-7D7BCA2A72C1}" destId="{C619985E-2786-4F2A-A88D-86E63F6C41E5}" srcOrd="0" destOrd="2" presId="urn:microsoft.com/office/officeart/2005/8/layout/vList5"/>
    <dgm:cxn modelId="{DA220743-2688-42BE-A54B-6AA7825AA83A}" type="presParOf" srcId="{73278DD2-92C8-455B-99F8-526FE4402052}" destId="{C0E570F1-CF10-46E3-9D59-0694A241AABE}" srcOrd="0" destOrd="0" presId="urn:microsoft.com/office/officeart/2005/8/layout/vList5"/>
    <dgm:cxn modelId="{F217B6B0-FF26-4DA9-9197-A4C68ABE0A7F}" type="presParOf" srcId="{C0E570F1-CF10-46E3-9D59-0694A241AABE}" destId="{E2161343-6D03-497A-9BC4-991BFE9E6B75}" srcOrd="0" destOrd="0" presId="urn:microsoft.com/office/officeart/2005/8/layout/vList5"/>
    <dgm:cxn modelId="{509592E7-D1EA-472F-95AF-8E57E69B8792}" type="presParOf" srcId="{C0E570F1-CF10-46E3-9D59-0694A241AABE}" destId="{C619985E-2786-4F2A-A88D-86E63F6C41E5}"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16AA5F6-DE73-46BF-B186-051E65E2BAB5}" type="doc">
      <dgm:prSet loTypeId="urn:microsoft.com/office/officeart/2005/8/layout/chevron2" loCatId="list" qsTypeId="urn:microsoft.com/office/officeart/2005/8/quickstyle/3d1" qsCatId="3D" csTypeId="urn:microsoft.com/office/officeart/2005/8/colors/accent2_1" csCatId="accent2" phldr="1"/>
      <dgm:spPr/>
      <dgm:t>
        <a:bodyPr/>
        <a:lstStyle/>
        <a:p>
          <a:endParaRPr lang="en-IN"/>
        </a:p>
      </dgm:t>
    </dgm:pt>
    <dgm:pt modelId="{8AD1C829-8F22-4D98-A66E-B47444E007ED}">
      <dgm:prSet phldrT="[Text]" custT="1"/>
      <dgm:spPr/>
      <dgm:t>
        <a:bodyPr anchor="ctr"/>
        <a:lstStyle/>
        <a:p>
          <a:r>
            <a:rPr lang="en-US" sz="2200" b="0" dirty="0">
              <a:latin typeface="Times New Roman" panose="02020603050405020304" pitchFamily="18" charset="0"/>
              <a:cs typeface="Times New Roman" panose="02020603050405020304" pitchFamily="18" charset="0"/>
            </a:rPr>
            <a:t>1</a:t>
          </a:r>
          <a:endParaRPr lang="en-IN" sz="2200" b="0" dirty="0">
            <a:latin typeface="Times New Roman" panose="02020603050405020304" pitchFamily="18" charset="0"/>
            <a:cs typeface="Times New Roman" panose="02020603050405020304" pitchFamily="18" charset="0"/>
          </a:endParaRPr>
        </a:p>
      </dgm:t>
    </dgm:pt>
    <dgm:pt modelId="{E3503C44-22D1-4B33-A940-760460CF55CA}" type="parTrans" cxnId="{02A72858-D6A1-4539-88A1-9FBE90E7CE96}">
      <dgm:prSet/>
      <dgm:spPr/>
      <dgm:t>
        <a:bodyPr/>
        <a:lstStyle/>
        <a:p>
          <a:endParaRPr lang="en-IN"/>
        </a:p>
      </dgm:t>
    </dgm:pt>
    <dgm:pt modelId="{97D17191-BD56-40FE-9043-607223501442}" type="sibTrans" cxnId="{02A72858-D6A1-4539-88A1-9FBE90E7CE96}">
      <dgm:prSet/>
      <dgm:spPr/>
      <dgm:t>
        <a:bodyPr/>
        <a:lstStyle/>
        <a:p>
          <a:endParaRPr lang="en-IN"/>
        </a:p>
      </dgm:t>
    </dgm:pt>
    <dgm:pt modelId="{89992E14-E0B8-408F-8EE0-B07FC6B1CAE8}">
      <dgm:prSet phldrT="[Text]" custT="1"/>
      <dgm:spPr/>
      <dgm:t>
        <a:bodyPr anchor="ct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are going to create a Shape interface and concrete classes implementing the Shape interface. A facade class Shape Maker is defined as a next step.</a:t>
          </a:r>
          <a:endParaRPr lang="en-IN" sz="1800" b="0" dirty="0">
            <a:latin typeface="Times New Roman" panose="02020603050405020304" pitchFamily="18" charset="0"/>
            <a:cs typeface="Times New Roman" panose="02020603050405020304" pitchFamily="18" charset="0"/>
          </a:endParaRPr>
        </a:p>
      </dgm:t>
    </dgm:pt>
    <dgm:pt modelId="{2482595C-7249-436C-B66C-AF3B17B2DC01}" type="parTrans" cxnId="{97423E12-F24C-4F71-B040-5CED4B19DAC3}">
      <dgm:prSet/>
      <dgm:spPr/>
      <dgm:t>
        <a:bodyPr/>
        <a:lstStyle/>
        <a:p>
          <a:endParaRPr lang="en-IN"/>
        </a:p>
      </dgm:t>
    </dgm:pt>
    <dgm:pt modelId="{54B6B3D5-207A-4A99-B52A-73C279C30284}" type="sibTrans" cxnId="{97423E12-F24C-4F71-B040-5CED4B19DAC3}">
      <dgm:prSet/>
      <dgm:spPr/>
      <dgm:t>
        <a:bodyPr/>
        <a:lstStyle/>
        <a:p>
          <a:endParaRPr lang="en-IN"/>
        </a:p>
      </dgm:t>
    </dgm:pt>
    <dgm:pt modelId="{70B9049D-A098-4121-9293-A025FC6DA9AE}">
      <dgm:prSet phldrT="[Text]" custT="1"/>
      <dgm:spPr/>
      <dgm:t>
        <a:bodyPr anchor="ctr"/>
        <a:lstStyle/>
        <a:p>
          <a:r>
            <a:rPr lang="en-US" sz="2200" b="0" dirty="0">
              <a:latin typeface="Times New Roman" panose="02020603050405020304" pitchFamily="18" charset="0"/>
              <a:cs typeface="Times New Roman" panose="02020603050405020304" pitchFamily="18" charset="0"/>
            </a:rPr>
            <a:t>2</a:t>
          </a:r>
          <a:endParaRPr lang="en-IN" sz="2200" b="0" dirty="0">
            <a:latin typeface="Times New Roman" panose="02020603050405020304" pitchFamily="18" charset="0"/>
            <a:cs typeface="Times New Roman" panose="02020603050405020304" pitchFamily="18" charset="0"/>
          </a:endParaRPr>
        </a:p>
      </dgm:t>
    </dgm:pt>
    <dgm:pt modelId="{18E9CC18-AE68-45C6-8881-5505E3E80DAB}" type="parTrans" cxnId="{21D01D25-22E6-4BB1-8FEC-117B9F8362D2}">
      <dgm:prSet/>
      <dgm:spPr/>
      <dgm:t>
        <a:bodyPr/>
        <a:lstStyle/>
        <a:p>
          <a:endParaRPr lang="en-IN"/>
        </a:p>
      </dgm:t>
    </dgm:pt>
    <dgm:pt modelId="{85B18331-3E42-466D-9328-F439BAE8D716}" type="sibTrans" cxnId="{21D01D25-22E6-4BB1-8FEC-117B9F8362D2}">
      <dgm:prSet/>
      <dgm:spPr/>
      <dgm:t>
        <a:bodyPr/>
        <a:lstStyle/>
        <a:p>
          <a:endParaRPr lang="en-IN"/>
        </a:p>
      </dgm:t>
    </dgm:pt>
    <dgm:pt modelId="{F89BA369-721F-4887-8843-6AB24F1E1292}">
      <dgm:prSet phldrT="[Text]" custT="1"/>
      <dgm:spPr/>
      <dgm:t>
        <a:bodyPr anchor="ct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Shape Maker class uses the concrete classes to delegate user calls to these classes. Façade Pattern Demo, our demo class, will use Shape Maker class to show the results.</a:t>
          </a:r>
          <a:endParaRPr lang="en-IN" sz="1800" b="0" dirty="0">
            <a:latin typeface="Times New Roman" panose="02020603050405020304" pitchFamily="18" charset="0"/>
            <a:cs typeface="Times New Roman" panose="02020603050405020304" pitchFamily="18" charset="0"/>
          </a:endParaRPr>
        </a:p>
      </dgm:t>
    </dgm:pt>
    <dgm:pt modelId="{9652F4A5-64DB-4EA0-B05E-0001E8206C1F}" type="parTrans" cxnId="{353053EE-DCEB-486D-910E-C36A503132DC}">
      <dgm:prSet/>
      <dgm:spPr/>
      <dgm:t>
        <a:bodyPr/>
        <a:lstStyle/>
        <a:p>
          <a:endParaRPr lang="en-IN"/>
        </a:p>
      </dgm:t>
    </dgm:pt>
    <dgm:pt modelId="{42DD8A23-DD0D-4F3E-9ADA-A5D664F5660E}" type="sibTrans" cxnId="{353053EE-DCEB-486D-910E-C36A503132DC}">
      <dgm:prSet/>
      <dgm:spPr/>
      <dgm:t>
        <a:bodyPr/>
        <a:lstStyle/>
        <a:p>
          <a:endParaRPr lang="en-IN"/>
        </a:p>
      </dgm:t>
    </dgm:pt>
    <dgm:pt modelId="{9341D299-6117-40D3-91B0-C8FDAB4120F9}">
      <dgm:prSet phldrT="[Text]" custT="1"/>
      <dgm:spPr/>
      <dgm:t>
        <a:bodyPr anchor="ctr"/>
        <a:lstStyle/>
        <a:p>
          <a:pPr algn="ctr">
            <a:buNone/>
          </a:pPr>
          <a:r>
            <a:rPr lang="en-IN" sz="2200" b="0" dirty="0">
              <a:latin typeface="Times New Roman" panose="02020603050405020304" pitchFamily="18" charset="0"/>
              <a:cs typeface="Times New Roman" panose="02020603050405020304" pitchFamily="18" charset="0"/>
            </a:rPr>
            <a:t>3</a:t>
          </a:r>
        </a:p>
      </dgm:t>
    </dgm:pt>
    <dgm:pt modelId="{C2426D10-7A9D-48D5-9C44-2C8A6F51D59E}" type="parTrans" cxnId="{9DA5FFAD-5D69-43C9-ADE2-07EC462602AA}">
      <dgm:prSet/>
      <dgm:spPr/>
      <dgm:t>
        <a:bodyPr/>
        <a:lstStyle/>
        <a:p>
          <a:endParaRPr lang="en-IN"/>
        </a:p>
      </dgm:t>
    </dgm:pt>
    <dgm:pt modelId="{06208158-31E1-4B8D-BDF4-21C21DD0F17A}" type="sibTrans" cxnId="{9DA5FFAD-5D69-43C9-ADE2-07EC462602AA}">
      <dgm:prSet/>
      <dgm:spPr/>
      <dgm:t>
        <a:bodyPr/>
        <a:lstStyle/>
        <a:p>
          <a:endParaRPr lang="en-IN"/>
        </a:p>
      </dgm:t>
    </dgm:pt>
    <dgm:pt modelId="{56AB95FB-2B17-4E9E-9BA7-1DE66ABB0E68}">
      <dgm:prSet phldrT="[Text]" custT="1"/>
      <dgm:spPr/>
      <dgm:t>
        <a:bodyPr/>
        <a:lstStyle/>
        <a:p>
          <a:pPr algn="just"/>
          <a:r>
            <a:rPr lang="en-US" sz="1800" dirty="0">
              <a:latin typeface="Times New Roman" panose="02020603050405020304" pitchFamily="18" charset="0"/>
              <a:cs typeface="Times New Roman" panose="02020603050405020304" pitchFamily="18" charset="0"/>
            </a:rPr>
            <a:t>This pattern involves a single class which provides simplified methods required by client and delegates calls to methods of existing system classes.</a:t>
          </a:r>
          <a:endParaRPr lang="en-IN" sz="1800" b="0" dirty="0">
            <a:latin typeface="Times New Roman" panose="02020603050405020304" pitchFamily="18" charset="0"/>
            <a:cs typeface="Times New Roman" panose="02020603050405020304" pitchFamily="18" charset="0"/>
          </a:endParaRPr>
        </a:p>
      </dgm:t>
    </dgm:pt>
    <dgm:pt modelId="{3E452E63-167D-4865-ABC2-D1A7ABE2A6A7}" type="parTrans" cxnId="{D6AC657C-DE90-4DF0-A503-53D11E3B35E8}">
      <dgm:prSet/>
      <dgm:spPr/>
      <dgm:t>
        <a:bodyPr/>
        <a:lstStyle/>
        <a:p>
          <a:endParaRPr lang="en-IN"/>
        </a:p>
      </dgm:t>
    </dgm:pt>
    <dgm:pt modelId="{144C9A71-4046-42A5-BF9D-E40CBC980D85}" type="sibTrans" cxnId="{D6AC657C-DE90-4DF0-A503-53D11E3B35E8}">
      <dgm:prSet/>
      <dgm:spPr/>
      <dgm:t>
        <a:bodyPr/>
        <a:lstStyle/>
        <a:p>
          <a:endParaRPr lang="en-IN"/>
        </a:p>
      </dgm:t>
    </dgm:pt>
    <dgm:pt modelId="{C0666BEB-DE14-44D1-978E-12DEC3E806B3}" type="pres">
      <dgm:prSet presAssocID="{616AA5F6-DE73-46BF-B186-051E65E2BAB5}" presName="linearFlow" presStyleCnt="0">
        <dgm:presLayoutVars>
          <dgm:dir/>
          <dgm:animLvl val="lvl"/>
          <dgm:resizeHandles val="exact"/>
        </dgm:presLayoutVars>
      </dgm:prSet>
      <dgm:spPr/>
    </dgm:pt>
    <dgm:pt modelId="{795F732C-49AE-4A53-B4AB-04456AE3CDE5}" type="pres">
      <dgm:prSet presAssocID="{8AD1C829-8F22-4D98-A66E-B47444E007ED}" presName="composite" presStyleCnt="0"/>
      <dgm:spPr/>
    </dgm:pt>
    <dgm:pt modelId="{3ACB3397-16D2-4926-9DCC-0ED271A12D4F}" type="pres">
      <dgm:prSet presAssocID="{8AD1C829-8F22-4D98-A66E-B47444E007ED}" presName="parentText" presStyleLbl="alignNode1" presStyleIdx="0" presStyleCnt="3">
        <dgm:presLayoutVars>
          <dgm:chMax val="1"/>
          <dgm:bulletEnabled val="1"/>
        </dgm:presLayoutVars>
      </dgm:prSet>
      <dgm:spPr/>
    </dgm:pt>
    <dgm:pt modelId="{A37D9948-FF6C-4C7A-B829-9EC5131B610E}" type="pres">
      <dgm:prSet presAssocID="{8AD1C829-8F22-4D98-A66E-B47444E007ED}" presName="descendantText" presStyleLbl="alignAcc1" presStyleIdx="0" presStyleCnt="3">
        <dgm:presLayoutVars>
          <dgm:bulletEnabled val="1"/>
        </dgm:presLayoutVars>
      </dgm:prSet>
      <dgm:spPr/>
    </dgm:pt>
    <dgm:pt modelId="{EA05A50C-0E8D-4795-AF45-D263D89093D7}" type="pres">
      <dgm:prSet presAssocID="{97D17191-BD56-40FE-9043-607223501442}" presName="sp" presStyleCnt="0"/>
      <dgm:spPr/>
    </dgm:pt>
    <dgm:pt modelId="{C6611AD9-C6D3-40D8-863F-A3F8109A8A43}" type="pres">
      <dgm:prSet presAssocID="{70B9049D-A098-4121-9293-A025FC6DA9AE}" presName="composite" presStyleCnt="0"/>
      <dgm:spPr/>
    </dgm:pt>
    <dgm:pt modelId="{564B0504-3785-4081-8D89-3D927F4FAB90}" type="pres">
      <dgm:prSet presAssocID="{70B9049D-A098-4121-9293-A025FC6DA9AE}" presName="parentText" presStyleLbl="alignNode1" presStyleIdx="1" presStyleCnt="3">
        <dgm:presLayoutVars>
          <dgm:chMax val="1"/>
          <dgm:bulletEnabled val="1"/>
        </dgm:presLayoutVars>
      </dgm:prSet>
      <dgm:spPr/>
    </dgm:pt>
    <dgm:pt modelId="{96611D78-340E-4644-B8DA-1B8D31F9CB24}" type="pres">
      <dgm:prSet presAssocID="{70B9049D-A098-4121-9293-A025FC6DA9AE}" presName="descendantText" presStyleLbl="alignAcc1" presStyleIdx="1" presStyleCnt="3">
        <dgm:presLayoutVars>
          <dgm:bulletEnabled val="1"/>
        </dgm:presLayoutVars>
      </dgm:prSet>
      <dgm:spPr/>
    </dgm:pt>
    <dgm:pt modelId="{A3B5C397-46D1-4F95-847E-42322247F4E6}" type="pres">
      <dgm:prSet presAssocID="{85B18331-3E42-466D-9328-F439BAE8D716}" presName="sp" presStyleCnt="0"/>
      <dgm:spPr/>
    </dgm:pt>
    <dgm:pt modelId="{F1510627-209A-4DFD-BB45-231702A4F4DD}" type="pres">
      <dgm:prSet presAssocID="{9341D299-6117-40D3-91B0-C8FDAB4120F9}" presName="composite" presStyleCnt="0"/>
      <dgm:spPr/>
    </dgm:pt>
    <dgm:pt modelId="{6B8B5DFE-8F99-41CE-8C7F-BDE8096EB4D5}" type="pres">
      <dgm:prSet presAssocID="{9341D299-6117-40D3-91B0-C8FDAB4120F9}" presName="parentText" presStyleLbl="alignNode1" presStyleIdx="2" presStyleCnt="3">
        <dgm:presLayoutVars>
          <dgm:chMax val="1"/>
          <dgm:bulletEnabled val="1"/>
        </dgm:presLayoutVars>
      </dgm:prSet>
      <dgm:spPr/>
    </dgm:pt>
    <dgm:pt modelId="{9D6F4BDF-B3CB-4E9C-A21F-9CC8524A1095}" type="pres">
      <dgm:prSet presAssocID="{9341D299-6117-40D3-91B0-C8FDAB4120F9}" presName="descendantText" presStyleLbl="alignAcc1" presStyleIdx="2" presStyleCnt="3">
        <dgm:presLayoutVars>
          <dgm:bulletEnabled val="1"/>
        </dgm:presLayoutVars>
      </dgm:prSet>
      <dgm:spPr/>
    </dgm:pt>
  </dgm:ptLst>
  <dgm:cxnLst>
    <dgm:cxn modelId="{97423E12-F24C-4F71-B040-5CED4B19DAC3}" srcId="{8AD1C829-8F22-4D98-A66E-B47444E007ED}" destId="{89992E14-E0B8-408F-8EE0-B07FC6B1CAE8}" srcOrd="0" destOrd="0" parTransId="{2482595C-7249-436C-B66C-AF3B17B2DC01}" sibTransId="{54B6B3D5-207A-4A99-B52A-73C279C30284}"/>
    <dgm:cxn modelId="{21D01D25-22E6-4BB1-8FEC-117B9F8362D2}" srcId="{616AA5F6-DE73-46BF-B186-051E65E2BAB5}" destId="{70B9049D-A098-4121-9293-A025FC6DA9AE}" srcOrd="1" destOrd="0" parTransId="{18E9CC18-AE68-45C6-8881-5505E3E80DAB}" sibTransId="{85B18331-3E42-466D-9328-F439BAE8D716}"/>
    <dgm:cxn modelId="{B52AD428-3A37-4E39-B2E5-50956AC3D917}" type="presOf" srcId="{9341D299-6117-40D3-91B0-C8FDAB4120F9}" destId="{6B8B5DFE-8F99-41CE-8C7F-BDE8096EB4D5}" srcOrd="0" destOrd="0" presId="urn:microsoft.com/office/officeart/2005/8/layout/chevron2"/>
    <dgm:cxn modelId="{DE018A45-DC9A-4BA8-87B1-92452E6FEAD0}" type="presOf" srcId="{56AB95FB-2B17-4E9E-9BA7-1DE66ABB0E68}" destId="{9D6F4BDF-B3CB-4E9C-A21F-9CC8524A1095}" srcOrd="0" destOrd="0" presId="urn:microsoft.com/office/officeart/2005/8/layout/chevron2"/>
    <dgm:cxn modelId="{3405616F-D38E-4CEB-8A8E-E931BB6BBD0B}" type="presOf" srcId="{616AA5F6-DE73-46BF-B186-051E65E2BAB5}" destId="{C0666BEB-DE14-44D1-978E-12DEC3E806B3}" srcOrd="0" destOrd="0" presId="urn:microsoft.com/office/officeart/2005/8/layout/chevron2"/>
    <dgm:cxn modelId="{02A72858-D6A1-4539-88A1-9FBE90E7CE96}" srcId="{616AA5F6-DE73-46BF-B186-051E65E2BAB5}" destId="{8AD1C829-8F22-4D98-A66E-B47444E007ED}" srcOrd="0" destOrd="0" parTransId="{E3503C44-22D1-4B33-A940-760460CF55CA}" sibTransId="{97D17191-BD56-40FE-9043-607223501442}"/>
    <dgm:cxn modelId="{65DC6B78-8DD4-4954-BCAE-9528D29761DF}" type="presOf" srcId="{F89BA369-721F-4887-8843-6AB24F1E1292}" destId="{96611D78-340E-4644-B8DA-1B8D31F9CB24}" srcOrd="0" destOrd="0" presId="urn:microsoft.com/office/officeart/2005/8/layout/chevron2"/>
    <dgm:cxn modelId="{D6AC657C-DE90-4DF0-A503-53D11E3B35E8}" srcId="{9341D299-6117-40D3-91B0-C8FDAB4120F9}" destId="{56AB95FB-2B17-4E9E-9BA7-1DE66ABB0E68}" srcOrd="0" destOrd="0" parTransId="{3E452E63-167D-4865-ABC2-D1A7ABE2A6A7}" sibTransId="{144C9A71-4046-42A5-BF9D-E40CBC980D85}"/>
    <dgm:cxn modelId="{3D3D3685-0B79-4DCE-81B8-D66BD3F620B3}" type="presOf" srcId="{8AD1C829-8F22-4D98-A66E-B47444E007ED}" destId="{3ACB3397-16D2-4926-9DCC-0ED271A12D4F}" srcOrd="0" destOrd="0" presId="urn:microsoft.com/office/officeart/2005/8/layout/chevron2"/>
    <dgm:cxn modelId="{9DA5FFAD-5D69-43C9-ADE2-07EC462602AA}" srcId="{616AA5F6-DE73-46BF-B186-051E65E2BAB5}" destId="{9341D299-6117-40D3-91B0-C8FDAB4120F9}" srcOrd="2" destOrd="0" parTransId="{C2426D10-7A9D-48D5-9C44-2C8A6F51D59E}" sibTransId="{06208158-31E1-4B8D-BDF4-21C21DD0F17A}"/>
    <dgm:cxn modelId="{3A1F14D0-D531-4733-B9AA-2D18347D3E14}" type="presOf" srcId="{89992E14-E0B8-408F-8EE0-B07FC6B1CAE8}" destId="{A37D9948-FF6C-4C7A-B829-9EC5131B610E}" srcOrd="0" destOrd="0" presId="urn:microsoft.com/office/officeart/2005/8/layout/chevron2"/>
    <dgm:cxn modelId="{353053EE-DCEB-486D-910E-C36A503132DC}" srcId="{70B9049D-A098-4121-9293-A025FC6DA9AE}" destId="{F89BA369-721F-4887-8843-6AB24F1E1292}" srcOrd="0" destOrd="0" parTransId="{9652F4A5-64DB-4EA0-B05E-0001E8206C1F}" sibTransId="{42DD8A23-DD0D-4F3E-9ADA-A5D664F5660E}"/>
    <dgm:cxn modelId="{7337FDF3-1FDC-47FE-905C-985D860D4404}" type="presOf" srcId="{70B9049D-A098-4121-9293-A025FC6DA9AE}" destId="{564B0504-3785-4081-8D89-3D927F4FAB90}" srcOrd="0" destOrd="0" presId="urn:microsoft.com/office/officeart/2005/8/layout/chevron2"/>
    <dgm:cxn modelId="{6BAB6EE7-992F-4AA1-AA45-196A5BE77BDC}" type="presParOf" srcId="{C0666BEB-DE14-44D1-978E-12DEC3E806B3}" destId="{795F732C-49AE-4A53-B4AB-04456AE3CDE5}" srcOrd="0" destOrd="0" presId="urn:microsoft.com/office/officeart/2005/8/layout/chevron2"/>
    <dgm:cxn modelId="{F9E434CE-C687-45F8-AFBA-36CEA94603FE}" type="presParOf" srcId="{795F732C-49AE-4A53-B4AB-04456AE3CDE5}" destId="{3ACB3397-16D2-4926-9DCC-0ED271A12D4F}" srcOrd="0" destOrd="0" presId="urn:microsoft.com/office/officeart/2005/8/layout/chevron2"/>
    <dgm:cxn modelId="{86C8E4DC-CF1E-440F-9BE4-D3A723970DC6}" type="presParOf" srcId="{795F732C-49AE-4A53-B4AB-04456AE3CDE5}" destId="{A37D9948-FF6C-4C7A-B829-9EC5131B610E}" srcOrd="1" destOrd="0" presId="urn:microsoft.com/office/officeart/2005/8/layout/chevron2"/>
    <dgm:cxn modelId="{EEC64461-4391-4AB4-876B-A1425CF971E1}" type="presParOf" srcId="{C0666BEB-DE14-44D1-978E-12DEC3E806B3}" destId="{EA05A50C-0E8D-4795-AF45-D263D89093D7}" srcOrd="1" destOrd="0" presId="urn:microsoft.com/office/officeart/2005/8/layout/chevron2"/>
    <dgm:cxn modelId="{FFB40FF1-ED21-4BDF-9FFB-055F1B1E2E52}" type="presParOf" srcId="{C0666BEB-DE14-44D1-978E-12DEC3E806B3}" destId="{C6611AD9-C6D3-40D8-863F-A3F8109A8A43}" srcOrd="2" destOrd="0" presId="urn:microsoft.com/office/officeart/2005/8/layout/chevron2"/>
    <dgm:cxn modelId="{3B01DBF7-CAD1-4C24-B3A8-77A34375A9D3}" type="presParOf" srcId="{C6611AD9-C6D3-40D8-863F-A3F8109A8A43}" destId="{564B0504-3785-4081-8D89-3D927F4FAB90}" srcOrd="0" destOrd="0" presId="urn:microsoft.com/office/officeart/2005/8/layout/chevron2"/>
    <dgm:cxn modelId="{9A4CE48B-EBDA-4E26-BD18-07FF1E411742}" type="presParOf" srcId="{C6611AD9-C6D3-40D8-863F-A3F8109A8A43}" destId="{96611D78-340E-4644-B8DA-1B8D31F9CB24}" srcOrd="1" destOrd="0" presId="urn:microsoft.com/office/officeart/2005/8/layout/chevron2"/>
    <dgm:cxn modelId="{E5087F6F-A623-42F8-8401-0367DD6520E7}" type="presParOf" srcId="{C0666BEB-DE14-44D1-978E-12DEC3E806B3}" destId="{A3B5C397-46D1-4F95-847E-42322247F4E6}" srcOrd="3" destOrd="0" presId="urn:microsoft.com/office/officeart/2005/8/layout/chevron2"/>
    <dgm:cxn modelId="{E6CD0EC0-C245-4629-962E-5A3A01FAE8F6}" type="presParOf" srcId="{C0666BEB-DE14-44D1-978E-12DEC3E806B3}" destId="{F1510627-209A-4DFD-BB45-231702A4F4DD}" srcOrd="4" destOrd="0" presId="urn:microsoft.com/office/officeart/2005/8/layout/chevron2"/>
    <dgm:cxn modelId="{FFFA7A79-8ACB-4061-B4C0-B20C942F56E1}" type="presParOf" srcId="{F1510627-209A-4DFD-BB45-231702A4F4DD}" destId="{6B8B5DFE-8F99-41CE-8C7F-BDE8096EB4D5}" srcOrd="0" destOrd="0" presId="urn:microsoft.com/office/officeart/2005/8/layout/chevron2"/>
    <dgm:cxn modelId="{52AFA60C-9C80-4784-AF49-04C82DDB0774}" type="presParOf" srcId="{F1510627-209A-4DFD-BB45-231702A4F4DD}" destId="{9D6F4BDF-B3CB-4E9C-A21F-9CC8524A1095}"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3FBB921-47CA-427E-8739-7608019D8E33}" type="doc">
      <dgm:prSet loTypeId="urn:microsoft.com/office/officeart/2005/8/layout/hProcess9" loCatId="process" qsTypeId="urn:microsoft.com/office/officeart/2005/8/quickstyle/3d2" qsCatId="3D" csTypeId="urn:microsoft.com/office/officeart/2005/8/colors/accent2_2" csCatId="accent2" phldr="1"/>
      <dgm:spPr/>
      <dgm:t>
        <a:bodyPr/>
        <a:lstStyle/>
        <a:p>
          <a:endParaRPr lang="en-IN"/>
        </a:p>
      </dgm:t>
    </dgm:pt>
    <dgm:pt modelId="{47FF35B4-B9FF-4E83-8AFE-0EA0B2520F4F}">
      <dgm:prSet custT="1"/>
      <dgm:spPr/>
      <dgm:t>
        <a:bodyPr/>
        <a:lstStyle/>
        <a:p>
          <a:pPr algn="just">
            <a:lnSpc>
              <a:spcPct val="100000"/>
            </a:lnSpc>
          </a:pPr>
          <a:r>
            <a:rPr lang="en-US" sz="1600" dirty="0">
              <a:latin typeface="Times New Roman" panose="02020603050405020304" pitchFamily="18" charset="0"/>
              <a:cs typeface="Times New Roman" panose="02020603050405020304" pitchFamily="18" charset="0"/>
            </a:rPr>
            <a:t>A Flyweight Pattern says that just "to reuse already existing similar kind of objects by storing them and create new object when no matching object is found". </a:t>
          </a:r>
          <a:endParaRPr lang="en-IN" sz="1600" dirty="0">
            <a:latin typeface="Times New Roman" panose="02020603050405020304" pitchFamily="18" charset="0"/>
            <a:cs typeface="Times New Roman" panose="02020603050405020304" pitchFamily="18" charset="0"/>
          </a:endParaRPr>
        </a:p>
      </dgm:t>
    </dgm:pt>
    <dgm:pt modelId="{EDCA3F5D-32B1-4892-81F4-A4B1FA97E4AA}" type="parTrans" cxnId="{8707C279-A9E5-40C8-A4F5-C8F6E79F62D3}">
      <dgm:prSet/>
      <dgm:spPr/>
      <dgm:t>
        <a:bodyPr/>
        <a:lstStyle/>
        <a:p>
          <a:endParaRPr lang="en-IN"/>
        </a:p>
      </dgm:t>
    </dgm:pt>
    <dgm:pt modelId="{B40F2EBF-379C-4BDA-B6A2-C60D8F89B72F}" type="sibTrans" cxnId="{8707C279-A9E5-40C8-A4F5-C8F6E79F62D3}">
      <dgm:prSet/>
      <dgm:spPr/>
      <dgm:t>
        <a:bodyPr/>
        <a:lstStyle/>
        <a:p>
          <a:endParaRPr lang="en-IN"/>
        </a:p>
      </dgm:t>
    </dgm:pt>
    <dgm:pt modelId="{9F5F970C-4F6E-4A02-8A62-8EE58A0C6EA6}">
      <dgm:prSet custT="1"/>
      <dgm:spPr/>
      <dgm:t>
        <a:bodyPr/>
        <a:lstStyle/>
        <a:p>
          <a:pPr algn="just">
            <a:lnSpc>
              <a:spcPct val="150000"/>
            </a:lnSpc>
          </a:pPr>
          <a:r>
            <a:rPr lang="en-US" sz="1600" dirty="0">
              <a:latin typeface="Times New Roman" panose="02020603050405020304" pitchFamily="18" charset="0"/>
              <a:cs typeface="Times New Roman" panose="02020603050405020304" pitchFamily="18" charset="0"/>
            </a:rPr>
            <a:t>Flyweight pattern is primarily used to reduce the number of objects created and to decrease memory footprint and increase performance. This type of design pattern comes under structural pattern as this pattern provides ways to decrease object count thus improving the object structure of application.</a:t>
          </a:r>
          <a:endParaRPr lang="en-IN" sz="1600" dirty="0">
            <a:latin typeface="Times New Roman" panose="02020603050405020304" pitchFamily="18" charset="0"/>
            <a:cs typeface="Times New Roman" panose="02020603050405020304" pitchFamily="18" charset="0"/>
          </a:endParaRPr>
        </a:p>
      </dgm:t>
    </dgm:pt>
    <dgm:pt modelId="{171A430B-A799-44AC-B294-AF3F42962836}" type="parTrans" cxnId="{B904F9D2-F75A-4044-84CD-D5954C3ADB94}">
      <dgm:prSet/>
      <dgm:spPr/>
      <dgm:t>
        <a:bodyPr/>
        <a:lstStyle/>
        <a:p>
          <a:endParaRPr lang="en-IN"/>
        </a:p>
      </dgm:t>
    </dgm:pt>
    <dgm:pt modelId="{A4BFD9B9-CC9F-4ED5-B55C-E34006D7957C}" type="sibTrans" cxnId="{B904F9D2-F75A-4044-84CD-D5954C3ADB94}">
      <dgm:prSet/>
      <dgm:spPr/>
      <dgm:t>
        <a:bodyPr/>
        <a:lstStyle/>
        <a:p>
          <a:endParaRPr lang="en-IN"/>
        </a:p>
      </dgm:t>
    </dgm:pt>
    <dgm:pt modelId="{E6D36521-8407-4671-B990-CDE880F27804}" type="pres">
      <dgm:prSet presAssocID="{33FBB921-47CA-427E-8739-7608019D8E33}" presName="CompostProcess" presStyleCnt="0">
        <dgm:presLayoutVars>
          <dgm:dir/>
          <dgm:resizeHandles val="exact"/>
        </dgm:presLayoutVars>
      </dgm:prSet>
      <dgm:spPr/>
    </dgm:pt>
    <dgm:pt modelId="{635C47DF-E8EB-4953-B273-D96014A80343}" type="pres">
      <dgm:prSet presAssocID="{33FBB921-47CA-427E-8739-7608019D8E33}" presName="arrow" presStyleLbl="bgShp" presStyleIdx="0" presStyleCnt="1"/>
      <dgm:spPr>
        <a:solidFill>
          <a:schemeClr val="accent2">
            <a:lumMod val="60000"/>
            <a:lumOff val="40000"/>
          </a:schemeClr>
        </a:solidFill>
      </dgm:spPr>
    </dgm:pt>
    <dgm:pt modelId="{BAAA650D-F56B-4CBF-9BDB-7961E75AF275}" type="pres">
      <dgm:prSet presAssocID="{33FBB921-47CA-427E-8739-7608019D8E33}" presName="linearProcess" presStyleCnt="0"/>
      <dgm:spPr/>
    </dgm:pt>
    <dgm:pt modelId="{EA97C7A0-9A87-4E52-9C75-12164BAACEE1}" type="pres">
      <dgm:prSet presAssocID="{47FF35B4-B9FF-4E83-8AFE-0EA0B2520F4F}" presName="textNode" presStyleLbl="node1" presStyleIdx="0" presStyleCnt="2" custScaleY="145902">
        <dgm:presLayoutVars>
          <dgm:bulletEnabled val="1"/>
        </dgm:presLayoutVars>
      </dgm:prSet>
      <dgm:spPr/>
    </dgm:pt>
    <dgm:pt modelId="{255C670F-B4C8-48E8-B05E-FECD58702E70}" type="pres">
      <dgm:prSet presAssocID="{B40F2EBF-379C-4BDA-B6A2-C60D8F89B72F}" presName="sibTrans" presStyleCnt="0"/>
      <dgm:spPr/>
    </dgm:pt>
    <dgm:pt modelId="{90717353-626D-4C53-8A02-8B696E1176D9}" type="pres">
      <dgm:prSet presAssocID="{9F5F970C-4F6E-4A02-8A62-8EE58A0C6EA6}" presName="textNode" presStyleLbl="node1" presStyleIdx="1" presStyleCnt="2" custScaleX="113560" custScaleY="145902">
        <dgm:presLayoutVars>
          <dgm:bulletEnabled val="1"/>
        </dgm:presLayoutVars>
      </dgm:prSet>
      <dgm:spPr/>
    </dgm:pt>
  </dgm:ptLst>
  <dgm:cxnLst>
    <dgm:cxn modelId="{A2253F5E-A7F2-48E2-8DBC-8A1684E69C0A}" type="presOf" srcId="{33FBB921-47CA-427E-8739-7608019D8E33}" destId="{E6D36521-8407-4671-B990-CDE880F27804}" srcOrd="0" destOrd="0" presId="urn:microsoft.com/office/officeart/2005/8/layout/hProcess9"/>
    <dgm:cxn modelId="{8707C279-A9E5-40C8-A4F5-C8F6E79F62D3}" srcId="{33FBB921-47CA-427E-8739-7608019D8E33}" destId="{47FF35B4-B9FF-4E83-8AFE-0EA0B2520F4F}" srcOrd="0" destOrd="0" parTransId="{EDCA3F5D-32B1-4892-81F4-A4B1FA97E4AA}" sibTransId="{B40F2EBF-379C-4BDA-B6A2-C60D8F89B72F}"/>
    <dgm:cxn modelId="{BA91BACE-1653-48F1-99A3-E9F01BBC2BDD}" type="presOf" srcId="{47FF35B4-B9FF-4E83-8AFE-0EA0B2520F4F}" destId="{EA97C7A0-9A87-4E52-9C75-12164BAACEE1}" srcOrd="0" destOrd="0" presId="urn:microsoft.com/office/officeart/2005/8/layout/hProcess9"/>
    <dgm:cxn modelId="{B904F9D2-F75A-4044-84CD-D5954C3ADB94}" srcId="{33FBB921-47CA-427E-8739-7608019D8E33}" destId="{9F5F970C-4F6E-4A02-8A62-8EE58A0C6EA6}" srcOrd="1" destOrd="0" parTransId="{171A430B-A799-44AC-B294-AF3F42962836}" sibTransId="{A4BFD9B9-CC9F-4ED5-B55C-E34006D7957C}"/>
    <dgm:cxn modelId="{8D9AE4E6-AF6D-40EB-BA4F-5F846A25CBE4}" type="presOf" srcId="{9F5F970C-4F6E-4A02-8A62-8EE58A0C6EA6}" destId="{90717353-626D-4C53-8A02-8B696E1176D9}" srcOrd="0" destOrd="0" presId="urn:microsoft.com/office/officeart/2005/8/layout/hProcess9"/>
    <dgm:cxn modelId="{529BFCED-9314-45D1-A015-32C338025E55}" type="presParOf" srcId="{E6D36521-8407-4671-B990-CDE880F27804}" destId="{635C47DF-E8EB-4953-B273-D96014A80343}" srcOrd="0" destOrd="0" presId="urn:microsoft.com/office/officeart/2005/8/layout/hProcess9"/>
    <dgm:cxn modelId="{67391930-10E9-4180-8C71-C196ABFEEAF5}" type="presParOf" srcId="{E6D36521-8407-4671-B990-CDE880F27804}" destId="{BAAA650D-F56B-4CBF-9BDB-7961E75AF275}" srcOrd="1" destOrd="0" presId="urn:microsoft.com/office/officeart/2005/8/layout/hProcess9"/>
    <dgm:cxn modelId="{F28839C5-7C38-489C-9C86-85F7ABBD24E0}" type="presParOf" srcId="{BAAA650D-F56B-4CBF-9BDB-7961E75AF275}" destId="{EA97C7A0-9A87-4E52-9C75-12164BAACEE1}" srcOrd="0" destOrd="0" presId="urn:microsoft.com/office/officeart/2005/8/layout/hProcess9"/>
    <dgm:cxn modelId="{67E4B075-F26F-49DC-8313-255A23BAA721}" type="presParOf" srcId="{BAAA650D-F56B-4CBF-9BDB-7961E75AF275}" destId="{255C670F-B4C8-48E8-B05E-FECD58702E70}" srcOrd="1" destOrd="0" presId="urn:microsoft.com/office/officeart/2005/8/layout/hProcess9"/>
    <dgm:cxn modelId="{ADAD5765-5ED7-4C11-8043-08CA120F82B9}" type="presParOf" srcId="{BAAA650D-F56B-4CBF-9BDB-7961E75AF275}" destId="{90717353-626D-4C53-8A02-8B696E1176D9}"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C31053C-0F36-4B7D-AF1A-97022A482003}"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78BBCF06-8349-4589-9BB4-0AF2BC067B47}">
      <dgm:prSet custT="1"/>
      <dgm:spPr/>
      <dgm:t>
        <a:bodyPr/>
        <a:lstStyle/>
        <a:p>
          <a:pPr algn="ctr">
            <a:lnSpc>
              <a:spcPct val="200000"/>
            </a:lnSpc>
          </a:pPr>
          <a:r>
            <a:rPr lang="en-US" sz="2000" b="0" u="none" dirty="0">
              <a:latin typeface="Times New Roman" panose="02020603050405020304" pitchFamily="18" charset="0"/>
              <a:cs typeface="Times New Roman" panose="02020603050405020304" pitchFamily="18" charset="0"/>
            </a:rPr>
            <a:t>Usage of Flyweight Design Pattern</a:t>
          </a:r>
          <a:endParaRPr lang="en-IN" sz="2000" b="0" u="none" dirty="0">
            <a:latin typeface="Times New Roman" panose="02020603050405020304" pitchFamily="18" charset="0"/>
            <a:cs typeface="Times New Roman" panose="02020603050405020304" pitchFamily="18" charset="0"/>
          </a:endParaRPr>
        </a:p>
      </dgm:t>
    </dgm:pt>
    <dgm:pt modelId="{C37C364D-CB8E-4EC7-AAE2-A3CD8E06DA1C}" type="parTrans" cxnId="{4E4D6839-2D1B-430B-8AEC-525AA8AA92B4}">
      <dgm:prSet/>
      <dgm:spPr/>
      <dgm:t>
        <a:bodyPr/>
        <a:lstStyle/>
        <a:p>
          <a:endParaRPr lang="en-IN"/>
        </a:p>
      </dgm:t>
    </dgm:pt>
    <dgm:pt modelId="{30353F2F-A8E3-48F4-BC8F-C6BBA56760B5}" type="sibTrans" cxnId="{4E4D6839-2D1B-430B-8AEC-525AA8AA92B4}">
      <dgm:prSet/>
      <dgm:spPr/>
      <dgm:t>
        <a:bodyPr/>
        <a:lstStyle/>
        <a:p>
          <a:endParaRPr lang="en-IN"/>
        </a:p>
      </dgm:t>
    </dgm:pt>
    <dgm:pt modelId="{393E0271-D22F-4E0C-9CFB-71815D782FA1}">
      <dgm:prSet custT="1"/>
      <dgm:spPr/>
      <dgm:t>
        <a:bodyPr/>
        <a:lstStyle/>
        <a:p>
          <a:pPr marL="92075" indent="-92075" algn="just">
            <a:lnSpc>
              <a:spcPct val="150000"/>
            </a:lnSpc>
          </a:pPr>
          <a:r>
            <a:rPr lang="en-US" sz="1800">
              <a:latin typeface="Times New Roman" panose="02020603050405020304" pitchFamily="18" charset="0"/>
              <a:cs typeface="Times New Roman" panose="02020603050405020304" pitchFamily="18" charset="0"/>
            </a:rPr>
            <a:t>When an application uses number of objects</a:t>
          </a:r>
          <a:endParaRPr lang="en-US" sz="1800" dirty="0">
            <a:latin typeface="Times New Roman" panose="02020603050405020304" pitchFamily="18" charset="0"/>
            <a:cs typeface="Times New Roman" panose="02020603050405020304" pitchFamily="18" charset="0"/>
          </a:endParaRPr>
        </a:p>
      </dgm:t>
    </dgm:pt>
    <dgm:pt modelId="{8AC3323A-ECE5-4749-995A-579C7EB18AAF}" type="parTrans" cxnId="{529E7153-C13F-4876-AFDB-BE774B02DECA}">
      <dgm:prSet/>
      <dgm:spPr/>
      <dgm:t>
        <a:bodyPr/>
        <a:lstStyle/>
        <a:p>
          <a:endParaRPr lang="en-IN"/>
        </a:p>
      </dgm:t>
    </dgm:pt>
    <dgm:pt modelId="{9AF42EC4-5605-4DF3-A6DF-627AB47A3771}" type="sibTrans" cxnId="{529E7153-C13F-4876-AFDB-BE774B02DECA}">
      <dgm:prSet/>
      <dgm:spPr/>
      <dgm:t>
        <a:bodyPr/>
        <a:lstStyle/>
        <a:p>
          <a:endParaRPr lang="en-IN"/>
        </a:p>
      </dgm:t>
    </dgm:pt>
    <dgm:pt modelId="{C657ADDB-AD92-43E4-B8AB-C39AC82DF0CE}">
      <dgm:prSet custT="1"/>
      <dgm:spPr/>
      <dgm:t>
        <a:bodyPr/>
        <a:lstStyle/>
        <a:p>
          <a:pPr marL="92075" indent="-92075" algn="just">
            <a:lnSpc>
              <a:spcPct val="150000"/>
            </a:lnSpc>
          </a:pPr>
          <a:r>
            <a:rPr lang="en-US" sz="1800">
              <a:latin typeface="Times New Roman" panose="02020603050405020304" pitchFamily="18" charset="0"/>
              <a:cs typeface="Times New Roman" panose="02020603050405020304" pitchFamily="18" charset="0"/>
            </a:rPr>
            <a:t>When the storage cost is high because of the quantity of objects.</a:t>
          </a:r>
          <a:endParaRPr lang="en-US" sz="1800" dirty="0">
            <a:latin typeface="Times New Roman" panose="02020603050405020304" pitchFamily="18" charset="0"/>
            <a:cs typeface="Times New Roman" panose="02020603050405020304" pitchFamily="18" charset="0"/>
          </a:endParaRPr>
        </a:p>
      </dgm:t>
    </dgm:pt>
    <dgm:pt modelId="{A0CD1CD0-888B-4D25-917F-64AB08574FA0}" type="parTrans" cxnId="{19E92FA8-1BE9-4A7B-99C6-1868122B36CD}">
      <dgm:prSet/>
      <dgm:spPr/>
      <dgm:t>
        <a:bodyPr/>
        <a:lstStyle/>
        <a:p>
          <a:endParaRPr lang="en-IN"/>
        </a:p>
      </dgm:t>
    </dgm:pt>
    <dgm:pt modelId="{68A92B3F-E244-4D65-B497-A17BB9784685}" type="sibTrans" cxnId="{19E92FA8-1BE9-4A7B-99C6-1868122B36CD}">
      <dgm:prSet/>
      <dgm:spPr/>
      <dgm:t>
        <a:bodyPr/>
        <a:lstStyle/>
        <a:p>
          <a:endParaRPr lang="en-IN"/>
        </a:p>
      </dgm:t>
    </dgm:pt>
    <dgm:pt modelId="{2ACD6F6D-D1C0-4733-AD39-F1053BA71A05}">
      <dgm:prSet custT="1"/>
      <dgm:spPr/>
      <dgm:t>
        <a:bodyPr/>
        <a:lstStyle/>
        <a:p>
          <a:pPr marL="92075" indent="-92075" algn="just">
            <a:lnSpc>
              <a:spcPct val="150000"/>
            </a:lnSpc>
          </a:pPr>
          <a:r>
            <a:rPr lang="en-US" sz="1800" dirty="0">
              <a:latin typeface="Times New Roman" panose="02020603050405020304" pitchFamily="18" charset="0"/>
              <a:cs typeface="Times New Roman" panose="02020603050405020304" pitchFamily="18" charset="0"/>
            </a:rPr>
            <a:t>When the application does not depend on object identity. </a:t>
          </a:r>
        </a:p>
      </dgm:t>
    </dgm:pt>
    <dgm:pt modelId="{37012519-EF0E-4662-8750-346BD21377B0}" type="parTrans" cxnId="{8A738E60-266E-4348-B86C-FAA7C46D2FA7}">
      <dgm:prSet/>
      <dgm:spPr/>
      <dgm:t>
        <a:bodyPr/>
        <a:lstStyle/>
        <a:p>
          <a:endParaRPr lang="en-IN"/>
        </a:p>
      </dgm:t>
    </dgm:pt>
    <dgm:pt modelId="{AAE46398-40DF-46E7-A241-23DA59DAF9AA}" type="sibTrans" cxnId="{8A738E60-266E-4348-B86C-FAA7C46D2FA7}">
      <dgm:prSet/>
      <dgm:spPr/>
      <dgm:t>
        <a:bodyPr/>
        <a:lstStyle/>
        <a:p>
          <a:endParaRPr lang="en-IN"/>
        </a:p>
      </dgm:t>
    </dgm:pt>
    <dgm:pt modelId="{F02D167F-D7CA-4536-A278-AAE2F67110B5}" type="pres">
      <dgm:prSet presAssocID="{6C31053C-0F36-4B7D-AF1A-97022A482003}" presName="Name0" presStyleCnt="0">
        <dgm:presLayoutVars>
          <dgm:dir/>
          <dgm:animLvl val="lvl"/>
          <dgm:resizeHandles val="exact"/>
        </dgm:presLayoutVars>
      </dgm:prSet>
      <dgm:spPr/>
    </dgm:pt>
    <dgm:pt modelId="{85A391A6-50F4-4809-86EB-AAB10D58CD57}" type="pres">
      <dgm:prSet presAssocID="{78BBCF06-8349-4589-9BB4-0AF2BC067B47}" presName="linNode" presStyleCnt="0"/>
      <dgm:spPr/>
    </dgm:pt>
    <dgm:pt modelId="{A2283D3B-57B9-4E9D-BD5E-BA407516F8FB}" type="pres">
      <dgm:prSet presAssocID="{78BBCF06-8349-4589-9BB4-0AF2BC067B47}" presName="parentText" presStyleLbl="node1" presStyleIdx="0" presStyleCnt="1">
        <dgm:presLayoutVars>
          <dgm:chMax val="1"/>
          <dgm:bulletEnabled val="1"/>
        </dgm:presLayoutVars>
      </dgm:prSet>
      <dgm:spPr/>
    </dgm:pt>
    <dgm:pt modelId="{6B65F9F5-E3EE-4DDF-92C7-222BD9C407A4}" type="pres">
      <dgm:prSet presAssocID="{78BBCF06-8349-4589-9BB4-0AF2BC067B47}" presName="descendantText" presStyleLbl="alignAccFollowNode1" presStyleIdx="0" presStyleCnt="1">
        <dgm:presLayoutVars>
          <dgm:bulletEnabled val="1"/>
        </dgm:presLayoutVars>
      </dgm:prSet>
      <dgm:spPr/>
    </dgm:pt>
  </dgm:ptLst>
  <dgm:cxnLst>
    <dgm:cxn modelId="{7B2EB619-27DD-411A-A851-5FA9F855D715}" type="presOf" srcId="{78BBCF06-8349-4589-9BB4-0AF2BC067B47}" destId="{A2283D3B-57B9-4E9D-BD5E-BA407516F8FB}" srcOrd="0" destOrd="0" presId="urn:microsoft.com/office/officeart/2005/8/layout/vList5"/>
    <dgm:cxn modelId="{4E4D6839-2D1B-430B-8AEC-525AA8AA92B4}" srcId="{6C31053C-0F36-4B7D-AF1A-97022A482003}" destId="{78BBCF06-8349-4589-9BB4-0AF2BC067B47}" srcOrd="0" destOrd="0" parTransId="{C37C364D-CB8E-4EC7-AAE2-A3CD8E06DA1C}" sibTransId="{30353F2F-A8E3-48F4-BC8F-C6BBA56760B5}"/>
    <dgm:cxn modelId="{8A738E60-266E-4348-B86C-FAA7C46D2FA7}" srcId="{78BBCF06-8349-4589-9BB4-0AF2BC067B47}" destId="{2ACD6F6D-D1C0-4733-AD39-F1053BA71A05}" srcOrd="2" destOrd="0" parTransId="{37012519-EF0E-4662-8750-346BD21377B0}" sibTransId="{AAE46398-40DF-46E7-A241-23DA59DAF9AA}"/>
    <dgm:cxn modelId="{6F337F4F-9C64-41F4-B727-15AACAF4719F}" type="presOf" srcId="{6C31053C-0F36-4B7D-AF1A-97022A482003}" destId="{F02D167F-D7CA-4536-A278-AAE2F67110B5}" srcOrd="0" destOrd="0" presId="urn:microsoft.com/office/officeart/2005/8/layout/vList5"/>
    <dgm:cxn modelId="{529E7153-C13F-4876-AFDB-BE774B02DECA}" srcId="{78BBCF06-8349-4589-9BB4-0AF2BC067B47}" destId="{393E0271-D22F-4E0C-9CFB-71815D782FA1}" srcOrd="0" destOrd="0" parTransId="{8AC3323A-ECE5-4749-995A-579C7EB18AAF}" sibTransId="{9AF42EC4-5605-4DF3-A6DF-627AB47A3771}"/>
    <dgm:cxn modelId="{188C8C53-A2DB-40C0-BA1D-85AC2A5FF7A5}" type="presOf" srcId="{393E0271-D22F-4E0C-9CFB-71815D782FA1}" destId="{6B65F9F5-E3EE-4DDF-92C7-222BD9C407A4}" srcOrd="0" destOrd="0" presId="urn:microsoft.com/office/officeart/2005/8/layout/vList5"/>
    <dgm:cxn modelId="{EDE36D80-9169-441F-85EF-045C57B7FB8B}" type="presOf" srcId="{C657ADDB-AD92-43E4-B8AB-C39AC82DF0CE}" destId="{6B65F9F5-E3EE-4DDF-92C7-222BD9C407A4}" srcOrd="0" destOrd="1" presId="urn:microsoft.com/office/officeart/2005/8/layout/vList5"/>
    <dgm:cxn modelId="{19E92FA8-1BE9-4A7B-99C6-1868122B36CD}" srcId="{78BBCF06-8349-4589-9BB4-0AF2BC067B47}" destId="{C657ADDB-AD92-43E4-B8AB-C39AC82DF0CE}" srcOrd="1" destOrd="0" parTransId="{A0CD1CD0-888B-4D25-917F-64AB08574FA0}" sibTransId="{68A92B3F-E244-4D65-B497-A17BB9784685}"/>
    <dgm:cxn modelId="{FF4018D4-F318-405D-BE04-C93F48ADF509}" type="presOf" srcId="{2ACD6F6D-D1C0-4733-AD39-F1053BA71A05}" destId="{6B65F9F5-E3EE-4DDF-92C7-222BD9C407A4}" srcOrd="0" destOrd="2" presId="urn:microsoft.com/office/officeart/2005/8/layout/vList5"/>
    <dgm:cxn modelId="{3CC815EF-32D9-497A-8CCD-E4349CB071B7}" type="presParOf" srcId="{F02D167F-D7CA-4536-A278-AAE2F67110B5}" destId="{85A391A6-50F4-4809-86EB-AAB10D58CD57}" srcOrd="0" destOrd="0" presId="urn:microsoft.com/office/officeart/2005/8/layout/vList5"/>
    <dgm:cxn modelId="{8BCAECD6-EC6D-43EF-9F10-ABF9033D9071}" type="presParOf" srcId="{85A391A6-50F4-4809-86EB-AAB10D58CD57}" destId="{A2283D3B-57B9-4E9D-BD5E-BA407516F8FB}" srcOrd="0" destOrd="0" presId="urn:microsoft.com/office/officeart/2005/8/layout/vList5"/>
    <dgm:cxn modelId="{28878DE5-62E5-4EC9-B1DD-1E625CB38290}" type="presParOf" srcId="{85A391A6-50F4-4809-86EB-AAB10D58CD57}" destId="{6B65F9F5-E3EE-4DDF-92C7-222BD9C407A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5FAA630-230B-464C-AEFF-17506FFDFB9B}"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842CEC7D-467A-49B0-8823-A515DF0E0BDD}">
      <dgm:prSet custT="1"/>
      <dgm:spPr/>
      <dgm:t>
        <a:bodyPr/>
        <a:lstStyle/>
        <a:p>
          <a:pPr algn="ctr">
            <a:lnSpc>
              <a:spcPct val="200000"/>
            </a:lnSpc>
          </a:pPr>
          <a:r>
            <a:rPr lang="en-US" sz="2000" b="0" u="none" dirty="0">
              <a:latin typeface="Times New Roman" panose="02020603050405020304" pitchFamily="18" charset="0"/>
              <a:cs typeface="Times New Roman" panose="02020603050405020304" pitchFamily="18" charset="0"/>
            </a:rPr>
            <a:t>Advantage of Flyweight  Design Pattern</a:t>
          </a:r>
          <a:endParaRPr lang="en-IN" sz="2000" b="0" u="none" dirty="0">
            <a:latin typeface="Times New Roman" panose="02020603050405020304" pitchFamily="18" charset="0"/>
            <a:cs typeface="Times New Roman" panose="02020603050405020304" pitchFamily="18" charset="0"/>
          </a:endParaRPr>
        </a:p>
      </dgm:t>
    </dgm:pt>
    <dgm:pt modelId="{D5BEE549-30E5-4DB1-B24E-05779CED24A9}" type="parTrans" cxnId="{32C12AFB-4CD5-4F7B-8A84-460C3161EF65}">
      <dgm:prSet/>
      <dgm:spPr/>
      <dgm:t>
        <a:bodyPr/>
        <a:lstStyle/>
        <a:p>
          <a:endParaRPr lang="en-IN"/>
        </a:p>
      </dgm:t>
    </dgm:pt>
    <dgm:pt modelId="{4CD5DA15-9479-40D8-8999-790BF02613C1}" type="sibTrans" cxnId="{32C12AFB-4CD5-4F7B-8A84-460C3161EF65}">
      <dgm:prSet/>
      <dgm:spPr/>
      <dgm:t>
        <a:bodyPr/>
        <a:lstStyle/>
        <a:p>
          <a:endParaRPr lang="en-IN"/>
        </a:p>
      </dgm:t>
    </dgm:pt>
    <dgm:pt modelId="{0C3B3123-756C-46DF-87E6-7E3C89194EAF}">
      <dgm:prSet custT="1"/>
      <dgm:spPr/>
      <dgm:t>
        <a:bodyPr/>
        <a:lstStyle/>
        <a:p>
          <a:pPr marL="171450" indent="-171450" algn="just">
            <a:lnSpc>
              <a:spcPct val="20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It reduces the number of objects.</a:t>
          </a:r>
          <a:endParaRPr lang="en-IN" sz="1800" b="0" u="none" dirty="0">
            <a:latin typeface="Times New Roman" panose="02020603050405020304" pitchFamily="18" charset="0"/>
            <a:cs typeface="Times New Roman" panose="02020603050405020304" pitchFamily="18" charset="0"/>
          </a:endParaRPr>
        </a:p>
      </dgm:t>
    </dgm:pt>
    <dgm:pt modelId="{99902201-45F0-4A9C-B678-598196C59070}" type="parTrans" cxnId="{EDD2C252-2C37-4F34-94F3-844F00B4474A}">
      <dgm:prSet/>
      <dgm:spPr/>
      <dgm:t>
        <a:bodyPr/>
        <a:lstStyle/>
        <a:p>
          <a:endParaRPr lang="en-IN"/>
        </a:p>
      </dgm:t>
    </dgm:pt>
    <dgm:pt modelId="{37637447-0590-43CB-8A2B-A7955387D63B}" type="sibTrans" cxnId="{EDD2C252-2C37-4F34-94F3-844F00B4474A}">
      <dgm:prSet/>
      <dgm:spPr/>
      <dgm:t>
        <a:bodyPr/>
        <a:lstStyle/>
        <a:p>
          <a:endParaRPr lang="en-IN"/>
        </a:p>
      </dgm:t>
    </dgm:pt>
    <dgm:pt modelId="{A7EAF963-B972-4C68-92F5-23316B6FC1AD}">
      <dgm:prSet custT="1"/>
      <dgm:spPr/>
      <dgm:t>
        <a:bodyPr/>
        <a:lstStyle/>
        <a:p>
          <a:pPr marL="171450" indent="-171450" algn="just">
            <a:lnSpc>
              <a:spcPct val="20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dgm:t>
    </dgm:pt>
    <dgm:pt modelId="{D05571AD-1613-4A09-8478-35039C856F39}" type="parTrans" cxnId="{1F66E66D-CDED-4F84-9E85-B48229A47973}">
      <dgm:prSet/>
      <dgm:spPr/>
      <dgm:t>
        <a:bodyPr/>
        <a:lstStyle/>
        <a:p>
          <a:endParaRPr lang="en-IN"/>
        </a:p>
      </dgm:t>
    </dgm:pt>
    <dgm:pt modelId="{29182E5E-FD25-42E5-A013-6089CCD96074}" type="sibTrans" cxnId="{1F66E66D-CDED-4F84-9E85-B48229A47973}">
      <dgm:prSet/>
      <dgm:spPr/>
      <dgm:t>
        <a:bodyPr/>
        <a:lstStyle/>
        <a:p>
          <a:endParaRPr lang="en-IN"/>
        </a:p>
      </dgm:t>
    </dgm:pt>
    <dgm:pt modelId="{0B7A0CA8-A255-4F30-AB32-8B6FA41F8E38}">
      <dgm:prSet custT="1"/>
      <dgm:spPr/>
      <dgm:t>
        <a:bodyPr/>
        <a:lstStyle/>
        <a:p>
          <a:pPr marL="171450" indent="-171450" algn="just">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reduces the amount of memory and storage devices required if the objects are persisted</a:t>
          </a:r>
        </a:p>
      </dgm:t>
    </dgm:pt>
    <dgm:pt modelId="{444C55DB-4815-4CC0-A27D-A681C112ED3F}" type="parTrans" cxnId="{98E82160-BB24-4DB6-808E-FC01F3A59E4C}">
      <dgm:prSet/>
      <dgm:spPr/>
      <dgm:t>
        <a:bodyPr/>
        <a:lstStyle/>
        <a:p>
          <a:endParaRPr lang="en-IN"/>
        </a:p>
      </dgm:t>
    </dgm:pt>
    <dgm:pt modelId="{7930B69B-8714-46CE-9F91-0EDE94DBC350}" type="sibTrans" cxnId="{98E82160-BB24-4DB6-808E-FC01F3A59E4C}">
      <dgm:prSet/>
      <dgm:spPr/>
      <dgm:t>
        <a:bodyPr/>
        <a:lstStyle/>
        <a:p>
          <a:endParaRPr lang="en-IN"/>
        </a:p>
      </dgm:t>
    </dgm:pt>
    <dgm:pt modelId="{73278DD2-92C8-455B-99F8-526FE4402052}" type="pres">
      <dgm:prSet presAssocID="{95FAA630-230B-464C-AEFF-17506FFDFB9B}" presName="Name0" presStyleCnt="0">
        <dgm:presLayoutVars>
          <dgm:dir/>
          <dgm:animLvl val="lvl"/>
          <dgm:resizeHandles val="exact"/>
        </dgm:presLayoutVars>
      </dgm:prSet>
      <dgm:spPr/>
    </dgm:pt>
    <dgm:pt modelId="{C0E570F1-CF10-46E3-9D59-0694A241AABE}" type="pres">
      <dgm:prSet presAssocID="{842CEC7D-467A-49B0-8823-A515DF0E0BDD}" presName="linNode" presStyleCnt="0"/>
      <dgm:spPr/>
    </dgm:pt>
    <dgm:pt modelId="{E2161343-6D03-497A-9BC4-991BFE9E6B75}" type="pres">
      <dgm:prSet presAssocID="{842CEC7D-467A-49B0-8823-A515DF0E0BDD}" presName="parentText" presStyleLbl="node1" presStyleIdx="0" presStyleCnt="1">
        <dgm:presLayoutVars>
          <dgm:chMax val="1"/>
          <dgm:bulletEnabled val="1"/>
        </dgm:presLayoutVars>
      </dgm:prSet>
      <dgm:spPr/>
    </dgm:pt>
    <dgm:pt modelId="{C619985E-2786-4F2A-A88D-86E63F6C41E5}" type="pres">
      <dgm:prSet presAssocID="{842CEC7D-467A-49B0-8823-A515DF0E0BDD}" presName="descendantText" presStyleLbl="alignAccFollowNode1" presStyleIdx="0" presStyleCnt="1">
        <dgm:presLayoutVars>
          <dgm:bulletEnabled val="1"/>
        </dgm:presLayoutVars>
      </dgm:prSet>
      <dgm:spPr/>
    </dgm:pt>
  </dgm:ptLst>
  <dgm:cxnLst>
    <dgm:cxn modelId="{98E82160-BB24-4DB6-808E-FC01F3A59E4C}" srcId="{A7EAF963-B972-4C68-92F5-23316B6FC1AD}" destId="{0B7A0CA8-A255-4F30-AB32-8B6FA41F8E38}" srcOrd="0" destOrd="0" parTransId="{444C55DB-4815-4CC0-A27D-A681C112ED3F}" sibTransId="{7930B69B-8714-46CE-9F91-0EDE94DBC350}"/>
    <dgm:cxn modelId="{1F66E66D-CDED-4F84-9E85-B48229A47973}" srcId="{842CEC7D-467A-49B0-8823-A515DF0E0BDD}" destId="{A7EAF963-B972-4C68-92F5-23316B6FC1AD}" srcOrd="1" destOrd="0" parTransId="{D05571AD-1613-4A09-8478-35039C856F39}" sibTransId="{29182E5E-FD25-42E5-A013-6089CCD96074}"/>
    <dgm:cxn modelId="{EDD2C252-2C37-4F34-94F3-844F00B4474A}" srcId="{842CEC7D-467A-49B0-8823-A515DF0E0BDD}" destId="{0C3B3123-756C-46DF-87E6-7E3C89194EAF}" srcOrd="0" destOrd="0" parTransId="{99902201-45F0-4A9C-B678-598196C59070}" sibTransId="{37637447-0590-43CB-8A2B-A7955387D63B}"/>
    <dgm:cxn modelId="{DFC85575-291E-4865-8CA7-8768E87A70AE}" type="presOf" srcId="{0B7A0CA8-A255-4F30-AB32-8B6FA41F8E38}" destId="{C619985E-2786-4F2A-A88D-86E63F6C41E5}" srcOrd="0" destOrd="2" presId="urn:microsoft.com/office/officeart/2005/8/layout/vList5"/>
    <dgm:cxn modelId="{77AA73A8-62F4-4A60-8868-9A7E24B203A3}" type="presOf" srcId="{842CEC7D-467A-49B0-8823-A515DF0E0BDD}" destId="{E2161343-6D03-497A-9BC4-991BFE9E6B75}" srcOrd="0" destOrd="0" presId="urn:microsoft.com/office/officeart/2005/8/layout/vList5"/>
    <dgm:cxn modelId="{FC8E46AB-78A4-47A4-8A58-AAE05C22EE89}" type="presOf" srcId="{0C3B3123-756C-46DF-87E6-7E3C89194EAF}" destId="{C619985E-2786-4F2A-A88D-86E63F6C41E5}" srcOrd="0" destOrd="0" presId="urn:microsoft.com/office/officeart/2005/8/layout/vList5"/>
    <dgm:cxn modelId="{272395D1-3A9C-495C-B76B-8749677B9E44}" type="presOf" srcId="{95FAA630-230B-464C-AEFF-17506FFDFB9B}" destId="{73278DD2-92C8-455B-99F8-526FE4402052}" srcOrd="0" destOrd="0" presId="urn:microsoft.com/office/officeart/2005/8/layout/vList5"/>
    <dgm:cxn modelId="{822046F7-94B6-45F7-9DDB-964A98C3E73D}" type="presOf" srcId="{A7EAF963-B972-4C68-92F5-23316B6FC1AD}" destId="{C619985E-2786-4F2A-A88D-86E63F6C41E5}" srcOrd="0" destOrd="1" presId="urn:microsoft.com/office/officeart/2005/8/layout/vList5"/>
    <dgm:cxn modelId="{32C12AFB-4CD5-4F7B-8A84-460C3161EF65}" srcId="{95FAA630-230B-464C-AEFF-17506FFDFB9B}" destId="{842CEC7D-467A-49B0-8823-A515DF0E0BDD}" srcOrd="0" destOrd="0" parTransId="{D5BEE549-30E5-4DB1-B24E-05779CED24A9}" sibTransId="{4CD5DA15-9479-40D8-8999-790BF02613C1}"/>
    <dgm:cxn modelId="{DA220743-2688-42BE-A54B-6AA7825AA83A}" type="presParOf" srcId="{73278DD2-92C8-455B-99F8-526FE4402052}" destId="{C0E570F1-CF10-46E3-9D59-0694A241AABE}" srcOrd="0" destOrd="0" presId="urn:microsoft.com/office/officeart/2005/8/layout/vList5"/>
    <dgm:cxn modelId="{F217B6B0-FF26-4DA9-9197-A4C68ABE0A7F}" type="presParOf" srcId="{C0E570F1-CF10-46E3-9D59-0694A241AABE}" destId="{E2161343-6D03-497A-9BC4-991BFE9E6B75}" srcOrd="0" destOrd="0" presId="urn:microsoft.com/office/officeart/2005/8/layout/vList5"/>
    <dgm:cxn modelId="{509592E7-D1EA-472F-95AF-8E57E69B8792}" type="presParOf" srcId="{C0E570F1-CF10-46E3-9D59-0694A241AABE}" destId="{C619985E-2786-4F2A-A88D-86E63F6C41E5}"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16AA5F6-DE73-46BF-B186-051E65E2BAB5}" type="doc">
      <dgm:prSet loTypeId="urn:microsoft.com/office/officeart/2005/8/layout/chevron2" loCatId="list" qsTypeId="urn:microsoft.com/office/officeart/2005/8/quickstyle/3d1" qsCatId="3D" csTypeId="urn:microsoft.com/office/officeart/2005/8/colors/accent2_1" csCatId="accent2" phldr="1"/>
      <dgm:spPr/>
      <dgm:t>
        <a:bodyPr/>
        <a:lstStyle/>
        <a:p>
          <a:endParaRPr lang="en-IN"/>
        </a:p>
      </dgm:t>
    </dgm:pt>
    <dgm:pt modelId="{8AD1C829-8F22-4D98-A66E-B47444E007ED}">
      <dgm:prSet phldrT="[Text]" custT="1"/>
      <dgm:spPr/>
      <dgm:t>
        <a:bodyPr anchor="ctr"/>
        <a:lstStyle/>
        <a:p>
          <a:r>
            <a:rPr lang="en-US" sz="2200" b="0" dirty="0">
              <a:latin typeface="Times New Roman" panose="02020603050405020304" pitchFamily="18" charset="0"/>
              <a:cs typeface="Times New Roman" panose="02020603050405020304" pitchFamily="18" charset="0"/>
            </a:rPr>
            <a:t>1</a:t>
          </a:r>
          <a:endParaRPr lang="en-IN" sz="2200" b="0" dirty="0">
            <a:latin typeface="Times New Roman" panose="02020603050405020304" pitchFamily="18" charset="0"/>
            <a:cs typeface="Times New Roman" panose="02020603050405020304" pitchFamily="18" charset="0"/>
          </a:endParaRPr>
        </a:p>
      </dgm:t>
    </dgm:pt>
    <dgm:pt modelId="{E3503C44-22D1-4B33-A940-760460CF55CA}" type="parTrans" cxnId="{02A72858-D6A1-4539-88A1-9FBE90E7CE96}">
      <dgm:prSet/>
      <dgm:spPr/>
      <dgm:t>
        <a:bodyPr/>
        <a:lstStyle/>
        <a:p>
          <a:endParaRPr lang="en-IN"/>
        </a:p>
      </dgm:t>
    </dgm:pt>
    <dgm:pt modelId="{97D17191-BD56-40FE-9043-607223501442}" type="sibTrans" cxnId="{02A72858-D6A1-4539-88A1-9FBE90E7CE96}">
      <dgm:prSet/>
      <dgm:spPr/>
      <dgm:t>
        <a:bodyPr/>
        <a:lstStyle/>
        <a:p>
          <a:endParaRPr lang="en-IN"/>
        </a:p>
      </dgm:t>
    </dgm:pt>
    <dgm:pt modelId="{89992E14-E0B8-408F-8EE0-B07FC6B1CAE8}">
      <dgm:prSet phldrT="[Text]" custT="1"/>
      <dgm:spPr/>
      <dgm:t>
        <a:bodyPr anchor="ct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are going to create a Shape interface and concrete class Circle implementing the Shape interface. A factory class </a:t>
          </a:r>
          <a:r>
            <a:rPr lang="en-US" sz="1800" dirty="0" err="1">
              <a:latin typeface="Times New Roman" panose="02020603050405020304" pitchFamily="18" charset="0"/>
              <a:cs typeface="Times New Roman" panose="02020603050405020304" pitchFamily="18" charset="0"/>
            </a:rPr>
            <a:t>ShapeFactory</a:t>
          </a:r>
          <a:r>
            <a:rPr lang="en-US" sz="1800" dirty="0">
              <a:latin typeface="Times New Roman" panose="02020603050405020304" pitchFamily="18" charset="0"/>
              <a:cs typeface="Times New Roman" panose="02020603050405020304" pitchFamily="18" charset="0"/>
            </a:rPr>
            <a:t> is defined as a next step.</a:t>
          </a:r>
          <a:endParaRPr lang="en-IN" sz="1800" b="0" dirty="0">
            <a:latin typeface="Times New Roman" panose="02020603050405020304" pitchFamily="18" charset="0"/>
            <a:cs typeface="Times New Roman" panose="02020603050405020304" pitchFamily="18" charset="0"/>
          </a:endParaRPr>
        </a:p>
      </dgm:t>
    </dgm:pt>
    <dgm:pt modelId="{2482595C-7249-436C-B66C-AF3B17B2DC01}" type="parTrans" cxnId="{97423E12-F24C-4F71-B040-5CED4B19DAC3}">
      <dgm:prSet/>
      <dgm:spPr/>
      <dgm:t>
        <a:bodyPr/>
        <a:lstStyle/>
        <a:p>
          <a:endParaRPr lang="en-IN"/>
        </a:p>
      </dgm:t>
    </dgm:pt>
    <dgm:pt modelId="{54B6B3D5-207A-4A99-B52A-73C279C30284}" type="sibTrans" cxnId="{97423E12-F24C-4F71-B040-5CED4B19DAC3}">
      <dgm:prSet/>
      <dgm:spPr/>
      <dgm:t>
        <a:bodyPr/>
        <a:lstStyle/>
        <a:p>
          <a:endParaRPr lang="en-IN"/>
        </a:p>
      </dgm:t>
    </dgm:pt>
    <dgm:pt modelId="{70B9049D-A098-4121-9293-A025FC6DA9AE}">
      <dgm:prSet phldrT="[Text]" custT="1"/>
      <dgm:spPr/>
      <dgm:t>
        <a:bodyPr anchor="ctr"/>
        <a:lstStyle/>
        <a:p>
          <a:r>
            <a:rPr lang="en-US" sz="2200" b="0" dirty="0">
              <a:latin typeface="Times New Roman" panose="02020603050405020304" pitchFamily="18" charset="0"/>
              <a:cs typeface="Times New Roman" panose="02020603050405020304" pitchFamily="18" charset="0"/>
            </a:rPr>
            <a:t>2</a:t>
          </a:r>
          <a:endParaRPr lang="en-IN" sz="2200" b="0" dirty="0">
            <a:latin typeface="Times New Roman" panose="02020603050405020304" pitchFamily="18" charset="0"/>
            <a:cs typeface="Times New Roman" panose="02020603050405020304" pitchFamily="18" charset="0"/>
          </a:endParaRPr>
        </a:p>
      </dgm:t>
    </dgm:pt>
    <dgm:pt modelId="{18E9CC18-AE68-45C6-8881-5505E3E80DAB}" type="parTrans" cxnId="{21D01D25-22E6-4BB1-8FEC-117B9F8362D2}">
      <dgm:prSet/>
      <dgm:spPr/>
      <dgm:t>
        <a:bodyPr/>
        <a:lstStyle/>
        <a:p>
          <a:endParaRPr lang="en-IN"/>
        </a:p>
      </dgm:t>
    </dgm:pt>
    <dgm:pt modelId="{85B18331-3E42-466D-9328-F439BAE8D716}" type="sibTrans" cxnId="{21D01D25-22E6-4BB1-8FEC-117B9F8362D2}">
      <dgm:prSet/>
      <dgm:spPr/>
      <dgm:t>
        <a:bodyPr/>
        <a:lstStyle/>
        <a:p>
          <a:endParaRPr lang="en-IN"/>
        </a:p>
      </dgm:t>
    </dgm:pt>
    <dgm:pt modelId="{F89BA369-721F-4887-8843-6AB24F1E1292}">
      <dgm:prSet phldrT="[Text]" custT="1"/>
      <dgm:spPr/>
      <dgm:t>
        <a:bodyPr anchor="ctr"/>
        <a:lstStyle/>
        <a:p>
          <a:pPr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ShapeFactory</a:t>
          </a:r>
          <a:r>
            <a:rPr lang="en-US" sz="1800" dirty="0">
              <a:latin typeface="Times New Roman" panose="02020603050405020304" pitchFamily="18" charset="0"/>
              <a:cs typeface="Times New Roman" panose="02020603050405020304" pitchFamily="18" charset="0"/>
            </a:rPr>
            <a:t> has a HashMap of Circle having key as color of the Circle object. Whenever a request comes to create a circle of particular color to </a:t>
          </a:r>
          <a:r>
            <a:rPr lang="en-US" sz="1800" dirty="0" err="1">
              <a:latin typeface="Times New Roman" panose="02020603050405020304" pitchFamily="18" charset="0"/>
              <a:cs typeface="Times New Roman" panose="02020603050405020304" pitchFamily="18" charset="0"/>
            </a:rPr>
            <a:t>ShapeFactory</a:t>
          </a:r>
          <a:r>
            <a:rPr lang="en-US" sz="1800" dirty="0">
              <a:latin typeface="Times New Roman" panose="02020603050405020304" pitchFamily="18" charset="0"/>
              <a:cs typeface="Times New Roman" panose="02020603050405020304" pitchFamily="18" charset="0"/>
            </a:rPr>
            <a:t>, it checks the circle object in its HashMap, if object of Circle found, that object is returned otherwise a new object is created, stored in </a:t>
          </a:r>
          <a:r>
            <a:rPr lang="en-US" sz="1800" dirty="0" err="1">
              <a:latin typeface="Times New Roman" panose="02020603050405020304" pitchFamily="18" charset="0"/>
              <a:cs typeface="Times New Roman" panose="02020603050405020304" pitchFamily="18" charset="0"/>
            </a:rPr>
            <a:t>hashmap</a:t>
          </a:r>
          <a:r>
            <a:rPr lang="en-US" sz="1800" dirty="0">
              <a:latin typeface="Times New Roman" panose="02020603050405020304" pitchFamily="18" charset="0"/>
              <a:cs typeface="Times New Roman" panose="02020603050405020304" pitchFamily="18" charset="0"/>
            </a:rPr>
            <a:t> for future use, and returned to client.</a:t>
          </a:r>
          <a:endParaRPr lang="en-IN" sz="1800" b="0" dirty="0">
            <a:latin typeface="Times New Roman" panose="02020603050405020304" pitchFamily="18" charset="0"/>
            <a:cs typeface="Times New Roman" panose="02020603050405020304" pitchFamily="18" charset="0"/>
          </a:endParaRPr>
        </a:p>
      </dgm:t>
    </dgm:pt>
    <dgm:pt modelId="{9652F4A5-64DB-4EA0-B05E-0001E8206C1F}" type="parTrans" cxnId="{353053EE-DCEB-486D-910E-C36A503132DC}">
      <dgm:prSet/>
      <dgm:spPr/>
      <dgm:t>
        <a:bodyPr/>
        <a:lstStyle/>
        <a:p>
          <a:endParaRPr lang="en-IN"/>
        </a:p>
      </dgm:t>
    </dgm:pt>
    <dgm:pt modelId="{42DD8A23-DD0D-4F3E-9ADA-A5D664F5660E}" type="sibTrans" cxnId="{353053EE-DCEB-486D-910E-C36A503132DC}">
      <dgm:prSet/>
      <dgm:spPr/>
      <dgm:t>
        <a:bodyPr/>
        <a:lstStyle/>
        <a:p>
          <a:endParaRPr lang="en-IN"/>
        </a:p>
      </dgm:t>
    </dgm:pt>
    <dgm:pt modelId="{9341D299-6117-40D3-91B0-C8FDAB4120F9}">
      <dgm:prSet phldrT="[Text]" custT="1"/>
      <dgm:spPr/>
      <dgm:t>
        <a:bodyPr anchor="ctr"/>
        <a:lstStyle/>
        <a:p>
          <a:pPr algn="ctr">
            <a:buNone/>
          </a:pPr>
          <a:r>
            <a:rPr lang="en-IN" sz="2200" b="0" dirty="0">
              <a:latin typeface="Times New Roman" panose="02020603050405020304" pitchFamily="18" charset="0"/>
              <a:cs typeface="Times New Roman" panose="02020603050405020304" pitchFamily="18" charset="0"/>
            </a:rPr>
            <a:t>3</a:t>
          </a:r>
        </a:p>
      </dgm:t>
    </dgm:pt>
    <dgm:pt modelId="{C2426D10-7A9D-48D5-9C44-2C8A6F51D59E}" type="parTrans" cxnId="{9DA5FFAD-5D69-43C9-ADE2-07EC462602AA}">
      <dgm:prSet/>
      <dgm:spPr/>
      <dgm:t>
        <a:bodyPr/>
        <a:lstStyle/>
        <a:p>
          <a:endParaRPr lang="en-IN"/>
        </a:p>
      </dgm:t>
    </dgm:pt>
    <dgm:pt modelId="{06208158-31E1-4B8D-BDF4-21C21DD0F17A}" type="sibTrans" cxnId="{9DA5FFAD-5D69-43C9-ADE2-07EC462602AA}">
      <dgm:prSet/>
      <dgm:spPr/>
      <dgm:t>
        <a:bodyPr/>
        <a:lstStyle/>
        <a:p>
          <a:endParaRPr lang="en-IN"/>
        </a:p>
      </dgm:t>
    </dgm:pt>
    <dgm:pt modelId="{56AB95FB-2B17-4E9E-9BA7-1DE66ABB0E68}">
      <dgm:prSet phldrT="[Text]" custT="1"/>
      <dgm:spPr/>
      <dgm:t>
        <a:bodyPr/>
        <a:lstStyle/>
        <a:p>
          <a:pPr algn="just"/>
          <a:r>
            <a:rPr lang="en-US" sz="1800" dirty="0" err="1">
              <a:latin typeface="Times New Roman" panose="02020603050405020304" pitchFamily="18" charset="0"/>
              <a:cs typeface="Times New Roman" panose="02020603050405020304" pitchFamily="18" charset="0"/>
            </a:rPr>
            <a:t>FlyWeightPatternDemo</a:t>
          </a:r>
          <a:r>
            <a:rPr lang="en-US" sz="1800" dirty="0">
              <a:latin typeface="Times New Roman" panose="02020603050405020304" pitchFamily="18" charset="0"/>
              <a:cs typeface="Times New Roman" panose="02020603050405020304" pitchFamily="18" charset="0"/>
            </a:rPr>
            <a:t>, our demo class, will use </a:t>
          </a:r>
          <a:r>
            <a:rPr lang="en-US" sz="1800" dirty="0" err="1">
              <a:latin typeface="Times New Roman" panose="02020603050405020304" pitchFamily="18" charset="0"/>
              <a:cs typeface="Times New Roman" panose="02020603050405020304" pitchFamily="18" charset="0"/>
            </a:rPr>
            <a:t>ShapeFactory</a:t>
          </a:r>
          <a:r>
            <a:rPr lang="en-US" sz="1800" dirty="0">
              <a:latin typeface="Times New Roman" panose="02020603050405020304" pitchFamily="18" charset="0"/>
              <a:cs typeface="Times New Roman" panose="02020603050405020304" pitchFamily="18" charset="0"/>
            </a:rPr>
            <a:t> to get a Shape object. It will pass information (red / green / blue/ black / white) to </a:t>
          </a:r>
          <a:r>
            <a:rPr lang="en-US" sz="1800" dirty="0" err="1">
              <a:latin typeface="Times New Roman" panose="02020603050405020304" pitchFamily="18" charset="0"/>
              <a:cs typeface="Times New Roman" panose="02020603050405020304" pitchFamily="18" charset="0"/>
            </a:rPr>
            <a:t>ShapeFactory</a:t>
          </a:r>
          <a:r>
            <a:rPr lang="en-US" sz="1800" dirty="0">
              <a:latin typeface="Times New Roman" panose="02020603050405020304" pitchFamily="18" charset="0"/>
              <a:cs typeface="Times New Roman" panose="02020603050405020304" pitchFamily="18" charset="0"/>
            </a:rPr>
            <a:t> to get the circle of desired color it needs.</a:t>
          </a:r>
          <a:endParaRPr lang="en-IN" sz="1800" b="0" dirty="0">
            <a:latin typeface="Times New Roman" panose="02020603050405020304" pitchFamily="18" charset="0"/>
            <a:cs typeface="Times New Roman" panose="02020603050405020304" pitchFamily="18" charset="0"/>
          </a:endParaRPr>
        </a:p>
      </dgm:t>
    </dgm:pt>
    <dgm:pt modelId="{3E452E63-167D-4865-ABC2-D1A7ABE2A6A7}" type="parTrans" cxnId="{D6AC657C-DE90-4DF0-A503-53D11E3B35E8}">
      <dgm:prSet/>
      <dgm:spPr/>
      <dgm:t>
        <a:bodyPr/>
        <a:lstStyle/>
        <a:p>
          <a:endParaRPr lang="en-IN"/>
        </a:p>
      </dgm:t>
    </dgm:pt>
    <dgm:pt modelId="{144C9A71-4046-42A5-BF9D-E40CBC980D85}" type="sibTrans" cxnId="{D6AC657C-DE90-4DF0-A503-53D11E3B35E8}">
      <dgm:prSet/>
      <dgm:spPr/>
      <dgm:t>
        <a:bodyPr/>
        <a:lstStyle/>
        <a:p>
          <a:endParaRPr lang="en-IN"/>
        </a:p>
      </dgm:t>
    </dgm:pt>
    <dgm:pt modelId="{C0666BEB-DE14-44D1-978E-12DEC3E806B3}" type="pres">
      <dgm:prSet presAssocID="{616AA5F6-DE73-46BF-B186-051E65E2BAB5}" presName="linearFlow" presStyleCnt="0">
        <dgm:presLayoutVars>
          <dgm:dir/>
          <dgm:animLvl val="lvl"/>
          <dgm:resizeHandles val="exact"/>
        </dgm:presLayoutVars>
      </dgm:prSet>
      <dgm:spPr/>
    </dgm:pt>
    <dgm:pt modelId="{795F732C-49AE-4A53-B4AB-04456AE3CDE5}" type="pres">
      <dgm:prSet presAssocID="{8AD1C829-8F22-4D98-A66E-B47444E007ED}" presName="composite" presStyleCnt="0"/>
      <dgm:spPr/>
    </dgm:pt>
    <dgm:pt modelId="{3ACB3397-16D2-4926-9DCC-0ED271A12D4F}" type="pres">
      <dgm:prSet presAssocID="{8AD1C829-8F22-4D98-A66E-B47444E007ED}" presName="parentText" presStyleLbl="alignNode1" presStyleIdx="0" presStyleCnt="3">
        <dgm:presLayoutVars>
          <dgm:chMax val="1"/>
          <dgm:bulletEnabled val="1"/>
        </dgm:presLayoutVars>
      </dgm:prSet>
      <dgm:spPr/>
    </dgm:pt>
    <dgm:pt modelId="{A37D9948-FF6C-4C7A-B829-9EC5131B610E}" type="pres">
      <dgm:prSet presAssocID="{8AD1C829-8F22-4D98-A66E-B47444E007ED}" presName="descendantText" presStyleLbl="alignAcc1" presStyleIdx="0" presStyleCnt="3">
        <dgm:presLayoutVars>
          <dgm:bulletEnabled val="1"/>
        </dgm:presLayoutVars>
      </dgm:prSet>
      <dgm:spPr/>
    </dgm:pt>
    <dgm:pt modelId="{EA05A50C-0E8D-4795-AF45-D263D89093D7}" type="pres">
      <dgm:prSet presAssocID="{97D17191-BD56-40FE-9043-607223501442}" presName="sp" presStyleCnt="0"/>
      <dgm:spPr/>
    </dgm:pt>
    <dgm:pt modelId="{C6611AD9-C6D3-40D8-863F-A3F8109A8A43}" type="pres">
      <dgm:prSet presAssocID="{70B9049D-A098-4121-9293-A025FC6DA9AE}" presName="composite" presStyleCnt="0"/>
      <dgm:spPr/>
    </dgm:pt>
    <dgm:pt modelId="{564B0504-3785-4081-8D89-3D927F4FAB90}" type="pres">
      <dgm:prSet presAssocID="{70B9049D-A098-4121-9293-A025FC6DA9AE}" presName="parentText" presStyleLbl="alignNode1" presStyleIdx="1" presStyleCnt="3">
        <dgm:presLayoutVars>
          <dgm:chMax val="1"/>
          <dgm:bulletEnabled val="1"/>
        </dgm:presLayoutVars>
      </dgm:prSet>
      <dgm:spPr/>
    </dgm:pt>
    <dgm:pt modelId="{96611D78-340E-4644-B8DA-1B8D31F9CB24}" type="pres">
      <dgm:prSet presAssocID="{70B9049D-A098-4121-9293-A025FC6DA9AE}" presName="descendantText" presStyleLbl="alignAcc1" presStyleIdx="1" presStyleCnt="3">
        <dgm:presLayoutVars>
          <dgm:bulletEnabled val="1"/>
        </dgm:presLayoutVars>
      </dgm:prSet>
      <dgm:spPr/>
    </dgm:pt>
    <dgm:pt modelId="{A3B5C397-46D1-4F95-847E-42322247F4E6}" type="pres">
      <dgm:prSet presAssocID="{85B18331-3E42-466D-9328-F439BAE8D716}" presName="sp" presStyleCnt="0"/>
      <dgm:spPr/>
    </dgm:pt>
    <dgm:pt modelId="{F1510627-209A-4DFD-BB45-231702A4F4DD}" type="pres">
      <dgm:prSet presAssocID="{9341D299-6117-40D3-91B0-C8FDAB4120F9}" presName="composite" presStyleCnt="0"/>
      <dgm:spPr/>
    </dgm:pt>
    <dgm:pt modelId="{6B8B5DFE-8F99-41CE-8C7F-BDE8096EB4D5}" type="pres">
      <dgm:prSet presAssocID="{9341D299-6117-40D3-91B0-C8FDAB4120F9}" presName="parentText" presStyleLbl="alignNode1" presStyleIdx="2" presStyleCnt="3">
        <dgm:presLayoutVars>
          <dgm:chMax val="1"/>
          <dgm:bulletEnabled val="1"/>
        </dgm:presLayoutVars>
      </dgm:prSet>
      <dgm:spPr/>
    </dgm:pt>
    <dgm:pt modelId="{9D6F4BDF-B3CB-4E9C-A21F-9CC8524A1095}" type="pres">
      <dgm:prSet presAssocID="{9341D299-6117-40D3-91B0-C8FDAB4120F9}" presName="descendantText" presStyleLbl="alignAcc1" presStyleIdx="2" presStyleCnt="3">
        <dgm:presLayoutVars>
          <dgm:bulletEnabled val="1"/>
        </dgm:presLayoutVars>
      </dgm:prSet>
      <dgm:spPr/>
    </dgm:pt>
  </dgm:ptLst>
  <dgm:cxnLst>
    <dgm:cxn modelId="{97423E12-F24C-4F71-B040-5CED4B19DAC3}" srcId="{8AD1C829-8F22-4D98-A66E-B47444E007ED}" destId="{89992E14-E0B8-408F-8EE0-B07FC6B1CAE8}" srcOrd="0" destOrd="0" parTransId="{2482595C-7249-436C-B66C-AF3B17B2DC01}" sibTransId="{54B6B3D5-207A-4A99-B52A-73C279C30284}"/>
    <dgm:cxn modelId="{21D01D25-22E6-4BB1-8FEC-117B9F8362D2}" srcId="{616AA5F6-DE73-46BF-B186-051E65E2BAB5}" destId="{70B9049D-A098-4121-9293-A025FC6DA9AE}" srcOrd="1" destOrd="0" parTransId="{18E9CC18-AE68-45C6-8881-5505E3E80DAB}" sibTransId="{85B18331-3E42-466D-9328-F439BAE8D716}"/>
    <dgm:cxn modelId="{B52AD428-3A37-4E39-B2E5-50956AC3D917}" type="presOf" srcId="{9341D299-6117-40D3-91B0-C8FDAB4120F9}" destId="{6B8B5DFE-8F99-41CE-8C7F-BDE8096EB4D5}" srcOrd="0" destOrd="0" presId="urn:microsoft.com/office/officeart/2005/8/layout/chevron2"/>
    <dgm:cxn modelId="{DE018A45-DC9A-4BA8-87B1-92452E6FEAD0}" type="presOf" srcId="{56AB95FB-2B17-4E9E-9BA7-1DE66ABB0E68}" destId="{9D6F4BDF-B3CB-4E9C-A21F-9CC8524A1095}" srcOrd="0" destOrd="0" presId="urn:microsoft.com/office/officeart/2005/8/layout/chevron2"/>
    <dgm:cxn modelId="{3405616F-D38E-4CEB-8A8E-E931BB6BBD0B}" type="presOf" srcId="{616AA5F6-DE73-46BF-B186-051E65E2BAB5}" destId="{C0666BEB-DE14-44D1-978E-12DEC3E806B3}" srcOrd="0" destOrd="0" presId="urn:microsoft.com/office/officeart/2005/8/layout/chevron2"/>
    <dgm:cxn modelId="{02A72858-D6A1-4539-88A1-9FBE90E7CE96}" srcId="{616AA5F6-DE73-46BF-B186-051E65E2BAB5}" destId="{8AD1C829-8F22-4D98-A66E-B47444E007ED}" srcOrd="0" destOrd="0" parTransId="{E3503C44-22D1-4B33-A940-760460CF55CA}" sibTransId="{97D17191-BD56-40FE-9043-607223501442}"/>
    <dgm:cxn modelId="{65DC6B78-8DD4-4954-BCAE-9528D29761DF}" type="presOf" srcId="{F89BA369-721F-4887-8843-6AB24F1E1292}" destId="{96611D78-340E-4644-B8DA-1B8D31F9CB24}" srcOrd="0" destOrd="0" presId="urn:microsoft.com/office/officeart/2005/8/layout/chevron2"/>
    <dgm:cxn modelId="{D6AC657C-DE90-4DF0-A503-53D11E3B35E8}" srcId="{9341D299-6117-40D3-91B0-C8FDAB4120F9}" destId="{56AB95FB-2B17-4E9E-9BA7-1DE66ABB0E68}" srcOrd="0" destOrd="0" parTransId="{3E452E63-167D-4865-ABC2-D1A7ABE2A6A7}" sibTransId="{144C9A71-4046-42A5-BF9D-E40CBC980D85}"/>
    <dgm:cxn modelId="{3D3D3685-0B79-4DCE-81B8-D66BD3F620B3}" type="presOf" srcId="{8AD1C829-8F22-4D98-A66E-B47444E007ED}" destId="{3ACB3397-16D2-4926-9DCC-0ED271A12D4F}" srcOrd="0" destOrd="0" presId="urn:microsoft.com/office/officeart/2005/8/layout/chevron2"/>
    <dgm:cxn modelId="{9DA5FFAD-5D69-43C9-ADE2-07EC462602AA}" srcId="{616AA5F6-DE73-46BF-B186-051E65E2BAB5}" destId="{9341D299-6117-40D3-91B0-C8FDAB4120F9}" srcOrd="2" destOrd="0" parTransId="{C2426D10-7A9D-48D5-9C44-2C8A6F51D59E}" sibTransId="{06208158-31E1-4B8D-BDF4-21C21DD0F17A}"/>
    <dgm:cxn modelId="{3A1F14D0-D531-4733-B9AA-2D18347D3E14}" type="presOf" srcId="{89992E14-E0B8-408F-8EE0-B07FC6B1CAE8}" destId="{A37D9948-FF6C-4C7A-B829-9EC5131B610E}" srcOrd="0" destOrd="0" presId="urn:microsoft.com/office/officeart/2005/8/layout/chevron2"/>
    <dgm:cxn modelId="{353053EE-DCEB-486D-910E-C36A503132DC}" srcId="{70B9049D-A098-4121-9293-A025FC6DA9AE}" destId="{F89BA369-721F-4887-8843-6AB24F1E1292}" srcOrd="0" destOrd="0" parTransId="{9652F4A5-64DB-4EA0-B05E-0001E8206C1F}" sibTransId="{42DD8A23-DD0D-4F3E-9ADA-A5D664F5660E}"/>
    <dgm:cxn modelId="{7337FDF3-1FDC-47FE-905C-985D860D4404}" type="presOf" srcId="{70B9049D-A098-4121-9293-A025FC6DA9AE}" destId="{564B0504-3785-4081-8D89-3D927F4FAB90}" srcOrd="0" destOrd="0" presId="urn:microsoft.com/office/officeart/2005/8/layout/chevron2"/>
    <dgm:cxn modelId="{6BAB6EE7-992F-4AA1-AA45-196A5BE77BDC}" type="presParOf" srcId="{C0666BEB-DE14-44D1-978E-12DEC3E806B3}" destId="{795F732C-49AE-4A53-B4AB-04456AE3CDE5}" srcOrd="0" destOrd="0" presId="urn:microsoft.com/office/officeart/2005/8/layout/chevron2"/>
    <dgm:cxn modelId="{F9E434CE-C687-45F8-AFBA-36CEA94603FE}" type="presParOf" srcId="{795F732C-49AE-4A53-B4AB-04456AE3CDE5}" destId="{3ACB3397-16D2-4926-9DCC-0ED271A12D4F}" srcOrd="0" destOrd="0" presId="urn:microsoft.com/office/officeart/2005/8/layout/chevron2"/>
    <dgm:cxn modelId="{86C8E4DC-CF1E-440F-9BE4-D3A723970DC6}" type="presParOf" srcId="{795F732C-49AE-4A53-B4AB-04456AE3CDE5}" destId="{A37D9948-FF6C-4C7A-B829-9EC5131B610E}" srcOrd="1" destOrd="0" presId="urn:microsoft.com/office/officeart/2005/8/layout/chevron2"/>
    <dgm:cxn modelId="{EEC64461-4391-4AB4-876B-A1425CF971E1}" type="presParOf" srcId="{C0666BEB-DE14-44D1-978E-12DEC3E806B3}" destId="{EA05A50C-0E8D-4795-AF45-D263D89093D7}" srcOrd="1" destOrd="0" presId="urn:microsoft.com/office/officeart/2005/8/layout/chevron2"/>
    <dgm:cxn modelId="{FFB40FF1-ED21-4BDF-9FFB-055F1B1E2E52}" type="presParOf" srcId="{C0666BEB-DE14-44D1-978E-12DEC3E806B3}" destId="{C6611AD9-C6D3-40D8-863F-A3F8109A8A43}" srcOrd="2" destOrd="0" presId="urn:microsoft.com/office/officeart/2005/8/layout/chevron2"/>
    <dgm:cxn modelId="{3B01DBF7-CAD1-4C24-B3A8-77A34375A9D3}" type="presParOf" srcId="{C6611AD9-C6D3-40D8-863F-A3F8109A8A43}" destId="{564B0504-3785-4081-8D89-3D927F4FAB90}" srcOrd="0" destOrd="0" presId="urn:microsoft.com/office/officeart/2005/8/layout/chevron2"/>
    <dgm:cxn modelId="{9A4CE48B-EBDA-4E26-BD18-07FF1E411742}" type="presParOf" srcId="{C6611AD9-C6D3-40D8-863F-A3F8109A8A43}" destId="{96611D78-340E-4644-B8DA-1B8D31F9CB24}" srcOrd="1" destOrd="0" presId="urn:microsoft.com/office/officeart/2005/8/layout/chevron2"/>
    <dgm:cxn modelId="{E5087F6F-A623-42F8-8401-0367DD6520E7}" type="presParOf" srcId="{C0666BEB-DE14-44D1-978E-12DEC3E806B3}" destId="{A3B5C397-46D1-4F95-847E-42322247F4E6}" srcOrd="3" destOrd="0" presId="urn:microsoft.com/office/officeart/2005/8/layout/chevron2"/>
    <dgm:cxn modelId="{E6CD0EC0-C245-4629-962E-5A3A01FAE8F6}" type="presParOf" srcId="{C0666BEB-DE14-44D1-978E-12DEC3E806B3}" destId="{F1510627-209A-4DFD-BB45-231702A4F4DD}" srcOrd="4" destOrd="0" presId="urn:microsoft.com/office/officeart/2005/8/layout/chevron2"/>
    <dgm:cxn modelId="{FFFA7A79-8ACB-4061-B4C0-B20C942F56E1}" type="presParOf" srcId="{F1510627-209A-4DFD-BB45-231702A4F4DD}" destId="{6B8B5DFE-8F99-41CE-8C7F-BDE8096EB4D5}" srcOrd="0" destOrd="0" presId="urn:microsoft.com/office/officeart/2005/8/layout/chevron2"/>
    <dgm:cxn modelId="{52AFA60C-9C80-4784-AF49-04C82DDB0774}" type="presParOf" srcId="{F1510627-209A-4DFD-BB45-231702A4F4DD}" destId="{9D6F4BDF-B3CB-4E9C-A21F-9CC8524A1095}"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3FBB921-47CA-427E-8739-7608019D8E33}" type="doc">
      <dgm:prSet loTypeId="urn:microsoft.com/office/officeart/2005/8/layout/hProcess9" loCatId="process" qsTypeId="urn:microsoft.com/office/officeart/2005/8/quickstyle/3d2" qsCatId="3D" csTypeId="urn:microsoft.com/office/officeart/2005/8/colors/accent2_2" csCatId="accent2" phldr="1"/>
      <dgm:spPr/>
      <dgm:t>
        <a:bodyPr/>
        <a:lstStyle/>
        <a:p>
          <a:endParaRPr lang="en-IN"/>
        </a:p>
      </dgm:t>
    </dgm:pt>
    <dgm:pt modelId="{47FF35B4-B9FF-4E83-8AFE-0EA0B2520F4F}">
      <dgm:prSet custT="1"/>
      <dgm:spPr/>
      <dgm:t>
        <a:bodyPr/>
        <a:lstStyle/>
        <a:p>
          <a:pPr algn="just">
            <a:lnSpc>
              <a:spcPct val="100000"/>
            </a:lnSpc>
          </a:pPr>
          <a:r>
            <a:rPr lang="en-US" sz="1800" dirty="0">
              <a:latin typeface="Times New Roman" panose="02020603050405020304" pitchFamily="18" charset="0"/>
              <a:cs typeface="Times New Roman" panose="02020603050405020304" pitchFamily="18" charset="0"/>
            </a:rPr>
            <a:t>Simply, proxy means an object representing another </a:t>
          </a:r>
          <a:r>
            <a:rPr lang="en-US" sz="1800" dirty="0" err="1">
              <a:latin typeface="Times New Roman" panose="02020603050405020304" pitchFamily="18" charset="0"/>
              <a:cs typeface="Times New Roman" panose="02020603050405020304" pitchFamily="18" charset="0"/>
            </a:rPr>
            <a:t>object.According</a:t>
          </a:r>
          <a:r>
            <a:rPr lang="en-US" sz="1800" dirty="0">
              <a:latin typeface="Times New Roman" panose="02020603050405020304" pitchFamily="18" charset="0"/>
              <a:cs typeface="Times New Roman" panose="02020603050405020304" pitchFamily="18" charset="0"/>
            </a:rPr>
            <a:t> to </a:t>
          </a:r>
          <a:r>
            <a:rPr lang="en-US" sz="1800" dirty="0" err="1">
              <a:latin typeface="Times New Roman" panose="02020603050405020304" pitchFamily="18" charset="0"/>
              <a:cs typeface="Times New Roman" panose="02020603050405020304" pitchFamily="18" charset="0"/>
            </a:rPr>
            <a:t>GoF</a:t>
          </a:r>
          <a:r>
            <a:rPr lang="en-US" sz="1800" dirty="0">
              <a:latin typeface="Times New Roman" panose="02020603050405020304" pitchFamily="18" charset="0"/>
              <a:cs typeface="Times New Roman" panose="02020603050405020304" pitchFamily="18" charset="0"/>
            </a:rPr>
            <a:t>, a Proxy Pattern "provides the control for accessing the original object".</a:t>
          </a:r>
          <a:endParaRPr lang="en-IN" sz="1800" dirty="0">
            <a:latin typeface="Times New Roman" panose="02020603050405020304" pitchFamily="18" charset="0"/>
            <a:cs typeface="Times New Roman" panose="02020603050405020304" pitchFamily="18" charset="0"/>
          </a:endParaRPr>
        </a:p>
      </dgm:t>
    </dgm:pt>
    <dgm:pt modelId="{EDCA3F5D-32B1-4892-81F4-A4B1FA97E4AA}" type="parTrans" cxnId="{8707C279-A9E5-40C8-A4F5-C8F6E79F62D3}">
      <dgm:prSet/>
      <dgm:spPr/>
      <dgm:t>
        <a:bodyPr/>
        <a:lstStyle/>
        <a:p>
          <a:endParaRPr lang="en-IN"/>
        </a:p>
      </dgm:t>
    </dgm:pt>
    <dgm:pt modelId="{B40F2EBF-379C-4BDA-B6A2-C60D8F89B72F}" type="sibTrans" cxnId="{8707C279-A9E5-40C8-A4F5-C8F6E79F62D3}">
      <dgm:prSet/>
      <dgm:spPr/>
      <dgm:t>
        <a:bodyPr/>
        <a:lstStyle/>
        <a:p>
          <a:endParaRPr lang="en-IN"/>
        </a:p>
      </dgm:t>
    </dgm:pt>
    <dgm:pt modelId="{246C590B-ACBE-4ABC-A703-16DB94E0312A}">
      <dgm:prSet custT="1"/>
      <dgm:spPr/>
      <dgm:t>
        <a:bodyPr/>
        <a:lstStyle/>
        <a:p>
          <a:pPr algn="just">
            <a:lnSpc>
              <a:spcPct val="100000"/>
            </a:lnSpc>
          </a:pPr>
          <a:r>
            <a:rPr lang="en-US" sz="1800" dirty="0">
              <a:latin typeface="Times New Roman" panose="02020603050405020304" pitchFamily="18" charset="0"/>
              <a:cs typeface="Times New Roman" panose="02020603050405020304" pitchFamily="18" charset="0"/>
            </a:rPr>
            <a:t>we can perform many operations like hiding the information of original object, on demand loading </a:t>
          </a:r>
          <a:r>
            <a:rPr lang="en-US" sz="1800" dirty="0" err="1">
              <a:latin typeface="Times New Roman" panose="02020603050405020304" pitchFamily="18" charset="0"/>
              <a:cs typeface="Times New Roman" panose="02020603050405020304" pitchFamily="18" charset="0"/>
            </a:rPr>
            <a:t>etc.Proxy</a:t>
          </a:r>
          <a:r>
            <a:rPr lang="en-US" sz="1800" dirty="0">
              <a:latin typeface="Times New Roman" panose="02020603050405020304" pitchFamily="18" charset="0"/>
              <a:cs typeface="Times New Roman" panose="02020603050405020304" pitchFamily="18" charset="0"/>
            </a:rPr>
            <a:t> pattern is also known as Surrogate or Placeholder.</a:t>
          </a:r>
        </a:p>
      </dgm:t>
    </dgm:pt>
    <dgm:pt modelId="{E6FAA292-46A7-4541-9062-DDA07F6B5F4A}" type="parTrans" cxnId="{65EEFE45-731E-464A-BA57-E2360DF307BE}">
      <dgm:prSet/>
      <dgm:spPr/>
      <dgm:t>
        <a:bodyPr/>
        <a:lstStyle/>
        <a:p>
          <a:endParaRPr lang="en-IN"/>
        </a:p>
      </dgm:t>
    </dgm:pt>
    <dgm:pt modelId="{5D971961-A4AD-40A9-AD9B-347098FE0881}" type="sibTrans" cxnId="{65EEFE45-731E-464A-BA57-E2360DF307BE}">
      <dgm:prSet/>
      <dgm:spPr/>
      <dgm:t>
        <a:bodyPr/>
        <a:lstStyle/>
        <a:p>
          <a:endParaRPr lang="en-IN"/>
        </a:p>
      </dgm:t>
    </dgm:pt>
    <dgm:pt modelId="{E53CF48B-1BA9-4458-BC6B-E632B71BC3C5}">
      <dgm:prSet custT="1"/>
      <dgm:spPr/>
      <dgm:t>
        <a:bodyPr/>
        <a:lstStyle/>
        <a:p>
          <a:r>
            <a:rPr lang="en-US" sz="1800" dirty="0">
              <a:latin typeface="Times New Roman" panose="02020603050405020304" pitchFamily="18" charset="0"/>
              <a:cs typeface="Times New Roman" panose="02020603050405020304" pitchFamily="18" charset="0"/>
            </a:rPr>
            <a:t>In proxy pattern, a class represents functionality of another class. This type of design pattern comes under structural pattern.</a:t>
          </a:r>
        </a:p>
      </dgm:t>
    </dgm:pt>
    <dgm:pt modelId="{4618B9CE-02C8-43C6-A997-A6DAC0AEB61C}" type="parTrans" cxnId="{385F57CB-163B-4705-BBE4-DCD70F43EDA2}">
      <dgm:prSet/>
      <dgm:spPr/>
      <dgm:t>
        <a:bodyPr/>
        <a:lstStyle/>
        <a:p>
          <a:endParaRPr lang="en-IN"/>
        </a:p>
      </dgm:t>
    </dgm:pt>
    <dgm:pt modelId="{BA6E070B-38ED-4CD7-8352-49EED6DCFA00}" type="sibTrans" cxnId="{385F57CB-163B-4705-BBE4-DCD70F43EDA2}">
      <dgm:prSet/>
      <dgm:spPr/>
      <dgm:t>
        <a:bodyPr/>
        <a:lstStyle/>
        <a:p>
          <a:endParaRPr lang="en-IN"/>
        </a:p>
      </dgm:t>
    </dgm:pt>
    <dgm:pt modelId="{59A2A666-5246-4B18-A30C-8D78AFCF931F}">
      <dgm:prSet custT="1"/>
      <dgm:spPr/>
      <dgm:t>
        <a:bodyPr/>
        <a:lstStyle/>
        <a:p>
          <a:r>
            <a:rPr lang="en-US" sz="1800">
              <a:latin typeface="Times New Roman" panose="02020603050405020304" pitchFamily="18" charset="0"/>
              <a:cs typeface="Times New Roman" panose="02020603050405020304" pitchFamily="18" charset="0"/>
            </a:rPr>
            <a:t>In proxy pattern, we create object having original object to interface its functionality to outer world.</a:t>
          </a:r>
          <a:endParaRPr lang="en-US" sz="1800" dirty="0">
            <a:latin typeface="Times New Roman" panose="02020603050405020304" pitchFamily="18" charset="0"/>
            <a:cs typeface="Times New Roman" panose="02020603050405020304" pitchFamily="18" charset="0"/>
          </a:endParaRPr>
        </a:p>
      </dgm:t>
    </dgm:pt>
    <dgm:pt modelId="{25101794-7785-4C4C-83D0-C58A43B23480}" type="parTrans" cxnId="{486EC75A-BA3D-4833-9C59-3C958BAB9058}">
      <dgm:prSet/>
      <dgm:spPr/>
      <dgm:t>
        <a:bodyPr/>
        <a:lstStyle/>
        <a:p>
          <a:endParaRPr lang="en-IN"/>
        </a:p>
      </dgm:t>
    </dgm:pt>
    <dgm:pt modelId="{33C96EA6-D586-4D93-BF73-B165D497D811}" type="sibTrans" cxnId="{486EC75A-BA3D-4833-9C59-3C958BAB9058}">
      <dgm:prSet/>
      <dgm:spPr/>
      <dgm:t>
        <a:bodyPr/>
        <a:lstStyle/>
        <a:p>
          <a:endParaRPr lang="en-IN"/>
        </a:p>
      </dgm:t>
    </dgm:pt>
    <dgm:pt modelId="{E6D36521-8407-4671-B990-CDE880F27804}" type="pres">
      <dgm:prSet presAssocID="{33FBB921-47CA-427E-8739-7608019D8E33}" presName="CompostProcess" presStyleCnt="0">
        <dgm:presLayoutVars>
          <dgm:dir/>
          <dgm:resizeHandles val="exact"/>
        </dgm:presLayoutVars>
      </dgm:prSet>
      <dgm:spPr/>
    </dgm:pt>
    <dgm:pt modelId="{635C47DF-E8EB-4953-B273-D96014A80343}" type="pres">
      <dgm:prSet presAssocID="{33FBB921-47CA-427E-8739-7608019D8E33}" presName="arrow" presStyleLbl="bgShp" presStyleIdx="0" presStyleCnt="1"/>
      <dgm:spPr>
        <a:solidFill>
          <a:schemeClr val="accent2">
            <a:lumMod val="60000"/>
            <a:lumOff val="40000"/>
          </a:schemeClr>
        </a:solidFill>
      </dgm:spPr>
    </dgm:pt>
    <dgm:pt modelId="{BAAA650D-F56B-4CBF-9BDB-7961E75AF275}" type="pres">
      <dgm:prSet presAssocID="{33FBB921-47CA-427E-8739-7608019D8E33}" presName="linearProcess" presStyleCnt="0"/>
      <dgm:spPr/>
    </dgm:pt>
    <dgm:pt modelId="{EA97C7A0-9A87-4E52-9C75-12164BAACEE1}" type="pres">
      <dgm:prSet presAssocID="{47FF35B4-B9FF-4E83-8AFE-0EA0B2520F4F}" presName="textNode" presStyleLbl="node1" presStyleIdx="0" presStyleCnt="4" custScaleX="53974" custScaleY="185616" custLinFactX="-6985" custLinFactNeighborX="-100000">
        <dgm:presLayoutVars>
          <dgm:bulletEnabled val="1"/>
        </dgm:presLayoutVars>
      </dgm:prSet>
      <dgm:spPr/>
    </dgm:pt>
    <dgm:pt modelId="{7E0EEC61-2EFF-48A3-B841-1F81E60C8668}" type="pres">
      <dgm:prSet presAssocID="{B40F2EBF-379C-4BDA-B6A2-C60D8F89B72F}" presName="sibTrans" presStyleCnt="0"/>
      <dgm:spPr/>
    </dgm:pt>
    <dgm:pt modelId="{8E8C9B6E-1F93-4963-B26A-014051992FD3}" type="pres">
      <dgm:prSet presAssocID="{246C590B-ACBE-4ABC-A703-16DB94E0312A}" presName="textNode" presStyleLbl="node1" presStyleIdx="1" presStyleCnt="4" custScaleX="53280" custScaleY="179921" custLinFactX="-6985" custLinFactNeighborX="-100000">
        <dgm:presLayoutVars>
          <dgm:bulletEnabled val="1"/>
        </dgm:presLayoutVars>
      </dgm:prSet>
      <dgm:spPr/>
    </dgm:pt>
    <dgm:pt modelId="{AD5714AB-B0C1-4A4C-9BE3-660B441C1A77}" type="pres">
      <dgm:prSet presAssocID="{5D971961-A4AD-40A9-AD9B-347098FE0881}" presName="sibTrans" presStyleCnt="0"/>
      <dgm:spPr/>
    </dgm:pt>
    <dgm:pt modelId="{7BE4F0D5-66D2-4DEA-BCBC-B0C6097C29AA}" type="pres">
      <dgm:prSet presAssocID="{E53CF48B-1BA9-4458-BC6B-E632B71BC3C5}" presName="textNode" presStyleLbl="node1" presStyleIdx="2" presStyleCnt="4" custScaleX="52141" custScaleY="174193" custLinFactX="-6985" custLinFactNeighborX="-100000">
        <dgm:presLayoutVars>
          <dgm:bulletEnabled val="1"/>
        </dgm:presLayoutVars>
      </dgm:prSet>
      <dgm:spPr/>
    </dgm:pt>
    <dgm:pt modelId="{563D5BD5-20BB-45D4-8FD6-E8E00C110ABE}" type="pres">
      <dgm:prSet presAssocID="{BA6E070B-38ED-4CD7-8352-49EED6DCFA00}" presName="sibTrans" presStyleCnt="0"/>
      <dgm:spPr/>
    </dgm:pt>
    <dgm:pt modelId="{F7ABA484-C3DA-45F9-BE40-1B387BA469FC}" type="pres">
      <dgm:prSet presAssocID="{59A2A666-5246-4B18-A30C-8D78AFCF931F}" presName="textNode" presStyleLbl="node1" presStyleIdx="3" presStyleCnt="4" custScaleX="52673" custScaleY="166924" custLinFactX="-6985" custLinFactNeighborX="-100000">
        <dgm:presLayoutVars>
          <dgm:bulletEnabled val="1"/>
        </dgm:presLayoutVars>
      </dgm:prSet>
      <dgm:spPr/>
    </dgm:pt>
  </dgm:ptLst>
  <dgm:cxnLst>
    <dgm:cxn modelId="{A2253F5E-A7F2-48E2-8DBC-8A1684E69C0A}" type="presOf" srcId="{33FBB921-47CA-427E-8739-7608019D8E33}" destId="{E6D36521-8407-4671-B990-CDE880F27804}" srcOrd="0" destOrd="0" presId="urn:microsoft.com/office/officeart/2005/8/layout/hProcess9"/>
    <dgm:cxn modelId="{65EEFE45-731E-464A-BA57-E2360DF307BE}" srcId="{33FBB921-47CA-427E-8739-7608019D8E33}" destId="{246C590B-ACBE-4ABC-A703-16DB94E0312A}" srcOrd="1" destOrd="0" parTransId="{E6FAA292-46A7-4541-9062-DDA07F6B5F4A}" sibTransId="{5D971961-A4AD-40A9-AD9B-347098FE0881}"/>
    <dgm:cxn modelId="{8707C279-A9E5-40C8-A4F5-C8F6E79F62D3}" srcId="{33FBB921-47CA-427E-8739-7608019D8E33}" destId="{47FF35B4-B9FF-4E83-8AFE-0EA0B2520F4F}" srcOrd="0" destOrd="0" parTransId="{EDCA3F5D-32B1-4892-81F4-A4B1FA97E4AA}" sibTransId="{B40F2EBF-379C-4BDA-B6A2-C60D8F89B72F}"/>
    <dgm:cxn modelId="{486EC75A-BA3D-4833-9C59-3C958BAB9058}" srcId="{33FBB921-47CA-427E-8739-7608019D8E33}" destId="{59A2A666-5246-4B18-A30C-8D78AFCF931F}" srcOrd="3" destOrd="0" parTransId="{25101794-7785-4C4C-83D0-C58A43B23480}" sibTransId="{33C96EA6-D586-4D93-BF73-B165D497D811}"/>
    <dgm:cxn modelId="{385F57CB-163B-4705-BBE4-DCD70F43EDA2}" srcId="{33FBB921-47CA-427E-8739-7608019D8E33}" destId="{E53CF48B-1BA9-4458-BC6B-E632B71BC3C5}" srcOrd="2" destOrd="0" parTransId="{4618B9CE-02C8-43C6-A997-A6DAC0AEB61C}" sibTransId="{BA6E070B-38ED-4CD7-8352-49EED6DCFA00}"/>
    <dgm:cxn modelId="{BA91BACE-1653-48F1-99A3-E9F01BBC2BDD}" type="presOf" srcId="{47FF35B4-B9FF-4E83-8AFE-0EA0B2520F4F}" destId="{EA97C7A0-9A87-4E52-9C75-12164BAACEE1}" srcOrd="0" destOrd="0" presId="urn:microsoft.com/office/officeart/2005/8/layout/hProcess9"/>
    <dgm:cxn modelId="{331CB8D2-9B5A-4D09-8261-34CBDA529D4C}" type="presOf" srcId="{59A2A666-5246-4B18-A30C-8D78AFCF931F}" destId="{F7ABA484-C3DA-45F9-BE40-1B387BA469FC}" srcOrd="0" destOrd="0" presId="urn:microsoft.com/office/officeart/2005/8/layout/hProcess9"/>
    <dgm:cxn modelId="{D38F86DC-7EEB-4AC2-A9EA-830365D72F69}" type="presOf" srcId="{E53CF48B-1BA9-4458-BC6B-E632B71BC3C5}" destId="{7BE4F0D5-66D2-4DEA-BCBC-B0C6097C29AA}" srcOrd="0" destOrd="0" presId="urn:microsoft.com/office/officeart/2005/8/layout/hProcess9"/>
    <dgm:cxn modelId="{435356FE-0F70-4C4E-8FF9-A31CA1F3859C}" type="presOf" srcId="{246C590B-ACBE-4ABC-A703-16DB94E0312A}" destId="{8E8C9B6E-1F93-4963-B26A-014051992FD3}" srcOrd="0" destOrd="0" presId="urn:microsoft.com/office/officeart/2005/8/layout/hProcess9"/>
    <dgm:cxn modelId="{529BFCED-9314-45D1-A015-32C338025E55}" type="presParOf" srcId="{E6D36521-8407-4671-B990-CDE880F27804}" destId="{635C47DF-E8EB-4953-B273-D96014A80343}" srcOrd="0" destOrd="0" presId="urn:microsoft.com/office/officeart/2005/8/layout/hProcess9"/>
    <dgm:cxn modelId="{67391930-10E9-4180-8C71-C196ABFEEAF5}" type="presParOf" srcId="{E6D36521-8407-4671-B990-CDE880F27804}" destId="{BAAA650D-F56B-4CBF-9BDB-7961E75AF275}" srcOrd="1" destOrd="0" presId="urn:microsoft.com/office/officeart/2005/8/layout/hProcess9"/>
    <dgm:cxn modelId="{F28839C5-7C38-489C-9C86-85F7ABBD24E0}" type="presParOf" srcId="{BAAA650D-F56B-4CBF-9BDB-7961E75AF275}" destId="{EA97C7A0-9A87-4E52-9C75-12164BAACEE1}" srcOrd="0" destOrd="0" presId="urn:microsoft.com/office/officeart/2005/8/layout/hProcess9"/>
    <dgm:cxn modelId="{E8613107-A65F-46D5-9B60-1BCD00EA44CA}" type="presParOf" srcId="{BAAA650D-F56B-4CBF-9BDB-7961E75AF275}" destId="{7E0EEC61-2EFF-48A3-B841-1F81E60C8668}" srcOrd="1" destOrd="0" presId="urn:microsoft.com/office/officeart/2005/8/layout/hProcess9"/>
    <dgm:cxn modelId="{678B1C29-6509-4F15-91B8-5EB32C7D5E4C}" type="presParOf" srcId="{BAAA650D-F56B-4CBF-9BDB-7961E75AF275}" destId="{8E8C9B6E-1F93-4963-B26A-014051992FD3}" srcOrd="2" destOrd="0" presId="urn:microsoft.com/office/officeart/2005/8/layout/hProcess9"/>
    <dgm:cxn modelId="{97F70223-C01C-4099-9931-C747DE826D65}" type="presParOf" srcId="{BAAA650D-F56B-4CBF-9BDB-7961E75AF275}" destId="{AD5714AB-B0C1-4A4C-9BE3-660B441C1A77}" srcOrd="3" destOrd="0" presId="urn:microsoft.com/office/officeart/2005/8/layout/hProcess9"/>
    <dgm:cxn modelId="{2197B7F0-E8EE-489E-9FCF-B95655BB590D}" type="presParOf" srcId="{BAAA650D-F56B-4CBF-9BDB-7961E75AF275}" destId="{7BE4F0D5-66D2-4DEA-BCBC-B0C6097C29AA}" srcOrd="4" destOrd="0" presId="urn:microsoft.com/office/officeart/2005/8/layout/hProcess9"/>
    <dgm:cxn modelId="{97A161CC-FD48-4F2E-988C-07AAE02AC7B7}" type="presParOf" srcId="{BAAA650D-F56B-4CBF-9BDB-7961E75AF275}" destId="{563D5BD5-20BB-45D4-8FD6-E8E00C110ABE}" srcOrd="5" destOrd="0" presId="urn:microsoft.com/office/officeart/2005/8/layout/hProcess9"/>
    <dgm:cxn modelId="{0862A742-18CE-444E-AAD3-8C8049061AF1}" type="presParOf" srcId="{BAAA650D-F56B-4CBF-9BDB-7961E75AF275}" destId="{F7ABA484-C3DA-45F9-BE40-1B387BA469FC}"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7F73DF-AAA6-48F7-A712-4F59DBF97626}" type="doc">
      <dgm:prSet loTypeId="urn:microsoft.com/office/officeart/2005/8/layout/chevron2" loCatId="process" qsTypeId="urn:microsoft.com/office/officeart/2005/8/quickstyle/3d3" qsCatId="3D" csTypeId="urn:microsoft.com/office/officeart/2005/8/colors/accent2_1" csCatId="accent2" phldr="1"/>
      <dgm:spPr/>
      <dgm:t>
        <a:bodyPr/>
        <a:lstStyle/>
        <a:p>
          <a:endParaRPr lang="en-IN"/>
        </a:p>
      </dgm:t>
    </dgm:pt>
    <dgm:pt modelId="{ABC69C2D-25C1-41D9-829A-703E2DA09388}">
      <dgm:prSet/>
      <dgm:spPr/>
      <dgm:t>
        <a:bodyPr/>
        <a:lstStyle/>
        <a:p>
          <a:r>
            <a:rPr lang="en-IN" dirty="0">
              <a:latin typeface="Times New Roman" panose="02020603050405020304" pitchFamily="18" charset="0"/>
              <a:cs typeface="Times New Roman" panose="02020603050405020304" pitchFamily="18" charset="0"/>
            </a:rPr>
            <a:t>CO 1</a:t>
          </a:r>
        </a:p>
      </dgm:t>
    </dgm:pt>
    <dgm:pt modelId="{7B9735A9-ED5D-4C48-80F9-D253268A7597}" type="sibTrans" cxnId="{89908818-3661-44B6-A5C1-37B63B95291D}">
      <dgm:prSet/>
      <dgm:spPr/>
      <dgm:t>
        <a:bodyPr/>
        <a:lstStyle/>
        <a:p>
          <a:endParaRPr lang="en-IN"/>
        </a:p>
      </dgm:t>
    </dgm:pt>
    <dgm:pt modelId="{2037B858-7465-4FB9-AB8A-3A5F8B7062E5}" type="parTrans" cxnId="{89908818-3661-44B6-A5C1-37B63B95291D}">
      <dgm:prSet/>
      <dgm:spPr/>
      <dgm:t>
        <a:bodyPr/>
        <a:lstStyle/>
        <a:p>
          <a:endParaRPr lang="en-IN"/>
        </a:p>
      </dgm:t>
    </dgm:pt>
    <dgm:pt modelId="{3891DE28-F5B6-4757-AD78-A09375142F4C}">
      <dgm:prSet/>
      <dgm:spPr/>
      <dgm:t>
        <a:bodyPr/>
        <a:lstStyle/>
        <a:p>
          <a:r>
            <a:rPr lang="en-IN" dirty="0">
              <a:latin typeface="Times New Roman" panose="02020603050405020304" pitchFamily="18" charset="0"/>
              <a:cs typeface="Times New Roman" panose="02020603050405020304" pitchFamily="18" charset="0"/>
            </a:rPr>
            <a:t>Construct a design consisting of a collection of modules.</a:t>
          </a:r>
        </a:p>
      </dgm:t>
    </dgm:pt>
    <dgm:pt modelId="{90F81DA5-298A-4813-8FF5-ECE68C0CCDB1}" type="sibTrans" cxnId="{59C47150-C4E0-417A-8215-C67A75E5B66F}">
      <dgm:prSet/>
      <dgm:spPr/>
      <dgm:t>
        <a:bodyPr/>
        <a:lstStyle/>
        <a:p>
          <a:endParaRPr lang="en-IN"/>
        </a:p>
      </dgm:t>
    </dgm:pt>
    <dgm:pt modelId="{D777B332-1763-498D-8523-6EDDA803C89D}" type="parTrans" cxnId="{59C47150-C4E0-417A-8215-C67A75E5B66F}">
      <dgm:prSet/>
      <dgm:spPr/>
      <dgm:t>
        <a:bodyPr/>
        <a:lstStyle/>
        <a:p>
          <a:endParaRPr lang="en-IN"/>
        </a:p>
      </dgm:t>
    </dgm:pt>
    <dgm:pt modelId="{205B5374-3941-4791-B5C4-2643B0928141}">
      <dgm:prSet/>
      <dgm:spPr/>
      <dgm:t>
        <a:bodyPr/>
        <a:lstStyle/>
        <a:p>
          <a:r>
            <a:rPr lang="en-IN" dirty="0">
              <a:latin typeface="Times New Roman" panose="02020603050405020304" pitchFamily="18" charset="0"/>
              <a:cs typeface="Times New Roman" panose="02020603050405020304" pitchFamily="18" charset="0"/>
            </a:rPr>
            <a:t>CO 2</a:t>
          </a:r>
        </a:p>
      </dgm:t>
    </dgm:pt>
    <dgm:pt modelId="{4741C9B0-9C21-40AA-B3BD-5B3DAD41E753}" type="sibTrans" cxnId="{53833B66-B403-4F98-8EB6-DDC9D57BA183}">
      <dgm:prSet/>
      <dgm:spPr/>
      <dgm:t>
        <a:bodyPr/>
        <a:lstStyle/>
        <a:p>
          <a:endParaRPr lang="en-IN"/>
        </a:p>
      </dgm:t>
    </dgm:pt>
    <dgm:pt modelId="{A56EF23E-07DD-47AB-AB32-C9235A9A90AE}" type="parTrans" cxnId="{53833B66-B403-4F98-8EB6-DDC9D57BA183}">
      <dgm:prSet/>
      <dgm:spPr/>
      <dgm:t>
        <a:bodyPr/>
        <a:lstStyle/>
        <a:p>
          <a:endParaRPr lang="en-IN"/>
        </a:p>
      </dgm:t>
    </dgm:pt>
    <dgm:pt modelId="{3CD54441-942C-4C0F-A7AD-FA0634FEA2DB}">
      <dgm:prSet/>
      <dgm:spPr/>
      <dgm:t>
        <a:bodyPr/>
        <a:lstStyle/>
        <a:p>
          <a:r>
            <a:rPr lang="en-US">
              <a:latin typeface="Times New Roman" panose="02020603050405020304" pitchFamily="18" charset="0"/>
              <a:cs typeface="Times New Roman" panose="02020603050405020304" pitchFamily="18" charset="0"/>
            </a:rPr>
            <a:t>Construct a design consisting of a collection of modules. </a:t>
          </a:r>
          <a:endParaRPr lang="en-IN">
            <a:latin typeface="Times New Roman" panose="02020603050405020304" pitchFamily="18" charset="0"/>
            <a:cs typeface="Times New Roman" panose="02020603050405020304" pitchFamily="18" charset="0"/>
          </a:endParaRPr>
        </a:p>
      </dgm:t>
    </dgm:pt>
    <dgm:pt modelId="{F114A043-BFE8-43C5-B528-F747DF97ACA0}" type="sibTrans" cxnId="{78AB1E92-914F-4F2C-A1CF-AE9C5B38399A}">
      <dgm:prSet/>
      <dgm:spPr/>
      <dgm:t>
        <a:bodyPr/>
        <a:lstStyle/>
        <a:p>
          <a:endParaRPr lang="en-IN"/>
        </a:p>
      </dgm:t>
    </dgm:pt>
    <dgm:pt modelId="{187A6F61-19CD-4C1D-ADDE-D3098319EB78}" type="parTrans" cxnId="{78AB1E92-914F-4F2C-A1CF-AE9C5B38399A}">
      <dgm:prSet/>
      <dgm:spPr/>
      <dgm:t>
        <a:bodyPr/>
        <a:lstStyle/>
        <a:p>
          <a:endParaRPr lang="en-IN"/>
        </a:p>
      </dgm:t>
    </dgm:pt>
    <dgm:pt modelId="{01A9942A-619B-4C2D-A410-8815F20702A9}">
      <dgm:prSet/>
      <dgm:spPr/>
      <dgm:t>
        <a:bodyPr/>
        <a:lstStyle/>
        <a:p>
          <a:r>
            <a:rPr lang="en-IN" dirty="0">
              <a:latin typeface="Times New Roman" panose="02020603050405020304" pitchFamily="18" charset="0"/>
              <a:cs typeface="Times New Roman" panose="02020603050405020304" pitchFamily="18" charset="0"/>
            </a:rPr>
            <a:t>CO 3</a:t>
          </a:r>
        </a:p>
      </dgm:t>
    </dgm:pt>
    <dgm:pt modelId="{DA6C7CF3-55AF-4237-8901-A906753D284E}" type="sibTrans" cxnId="{FDE75ECB-17B0-413A-876F-5A84497046D0}">
      <dgm:prSet/>
      <dgm:spPr/>
      <dgm:t>
        <a:bodyPr/>
        <a:lstStyle/>
        <a:p>
          <a:endParaRPr lang="en-IN"/>
        </a:p>
      </dgm:t>
    </dgm:pt>
    <dgm:pt modelId="{0C484477-4DB1-4AE3-9D05-D603D8D31909}" type="parTrans" cxnId="{FDE75ECB-17B0-413A-876F-5A84497046D0}">
      <dgm:prSet/>
      <dgm:spPr/>
      <dgm:t>
        <a:bodyPr/>
        <a:lstStyle/>
        <a:p>
          <a:endParaRPr lang="en-IN"/>
        </a:p>
      </dgm:t>
    </dgm:pt>
    <dgm:pt modelId="{67B27CB9-E745-41A8-B601-143845A0A637}">
      <dgm:prSet/>
      <dgm:spPr/>
      <dgm:t>
        <a:bodyPr/>
        <a:lstStyle/>
        <a:p>
          <a:r>
            <a:rPr lang="en-US">
              <a:latin typeface="Times New Roman" panose="02020603050405020304" pitchFamily="18" charset="0"/>
              <a:cs typeface="Times New Roman" panose="02020603050405020304" pitchFamily="18" charset="0"/>
            </a:rPr>
            <a:t>Distinguish between different categories of design patterns.</a:t>
          </a:r>
          <a:endParaRPr lang="en-IN">
            <a:latin typeface="Times New Roman" panose="02020603050405020304" pitchFamily="18" charset="0"/>
            <a:cs typeface="Times New Roman" panose="02020603050405020304" pitchFamily="18" charset="0"/>
          </a:endParaRPr>
        </a:p>
      </dgm:t>
    </dgm:pt>
    <dgm:pt modelId="{9F69A98C-B933-4DF1-ADE5-52D4E0F9842B}" type="sibTrans" cxnId="{6F744DC3-32EA-450A-8CD3-136EC7668E89}">
      <dgm:prSet/>
      <dgm:spPr/>
      <dgm:t>
        <a:bodyPr/>
        <a:lstStyle/>
        <a:p>
          <a:endParaRPr lang="en-IN"/>
        </a:p>
      </dgm:t>
    </dgm:pt>
    <dgm:pt modelId="{EF5F487D-ED62-49DC-BA17-4745EB2A3C3C}" type="parTrans" cxnId="{6F744DC3-32EA-450A-8CD3-136EC7668E89}">
      <dgm:prSet/>
      <dgm:spPr/>
      <dgm:t>
        <a:bodyPr/>
        <a:lstStyle/>
        <a:p>
          <a:endParaRPr lang="en-IN"/>
        </a:p>
      </dgm:t>
    </dgm:pt>
    <dgm:pt modelId="{BDF268B6-4491-4D3F-B339-F8F6F5619842}">
      <dgm:prSet/>
      <dgm:spPr/>
      <dgm:t>
        <a:bodyPr/>
        <a:lstStyle/>
        <a:p>
          <a:r>
            <a:rPr lang="en-IN" dirty="0">
              <a:latin typeface="Times New Roman" panose="02020603050405020304" pitchFamily="18" charset="0"/>
              <a:cs typeface="Times New Roman" panose="02020603050405020304" pitchFamily="18" charset="0"/>
            </a:rPr>
            <a:t>CO 4</a:t>
          </a:r>
        </a:p>
      </dgm:t>
    </dgm:pt>
    <dgm:pt modelId="{87A6346D-B09F-48AA-9626-E665B4A4A90D}" type="sibTrans" cxnId="{375EE832-7CD6-489B-B078-28F92CF06B11}">
      <dgm:prSet/>
      <dgm:spPr/>
      <dgm:t>
        <a:bodyPr/>
        <a:lstStyle/>
        <a:p>
          <a:endParaRPr lang="en-IN"/>
        </a:p>
      </dgm:t>
    </dgm:pt>
    <dgm:pt modelId="{1EF9018A-38E1-46F9-B902-975F18078E8C}" type="parTrans" cxnId="{375EE832-7CD6-489B-B078-28F92CF06B11}">
      <dgm:prSet/>
      <dgm:spPr/>
      <dgm:t>
        <a:bodyPr/>
        <a:lstStyle/>
        <a:p>
          <a:endParaRPr lang="en-IN"/>
        </a:p>
      </dgm:t>
    </dgm:pt>
    <dgm:pt modelId="{16AC5AAA-B729-496A-AE6C-5412DAF5E499}">
      <dgm:prSet/>
      <dgm:spPr/>
      <dgm:t>
        <a:bodyPr/>
        <a:lstStyle/>
        <a:p>
          <a:r>
            <a:rPr lang="en-US">
              <a:latin typeface="Times New Roman" panose="02020603050405020304" pitchFamily="18" charset="0"/>
              <a:cs typeface="Times New Roman" panose="02020603050405020304" pitchFamily="18" charset="0"/>
            </a:rPr>
            <a:t>Ability to understand and apply common design patterns to incremental/iterative development. </a:t>
          </a:r>
          <a:endParaRPr lang="en-IN">
            <a:latin typeface="Times New Roman" panose="02020603050405020304" pitchFamily="18" charset="0"/>
            <a:cs typeface="Times New Roman" panose="02020603050405020304" pitchFamily="18" charset="0"/>
          </a:endParaRPr>
        </a:p>
      </dgm:t>
    </dgm:pt>
    <dgm:pt modelId="{E2AB6961-E5CB-4398-9416-AF4E9C337556}" type="sibTrans" cxnId="{A63A4F30-6F73-4499-A729-BD3165E44E8C}">
      <dgm:prSet/>
      <dgm:spPr/>
      <dgm:t>
        <a:bodyPr/>
        <a:lstStyle/>
        <a:p>
          <a:endParaRPr lang="en-IN"/>
        </a:p>
      </dgm:t>
    </dgm:pt>
    <dgm:pt modelId="{4B5E662C-03C0-4A58-A324-100D69B8A9BF}" type="parTrans" cxnId="{A63A4F30-6F73-4499-A729-BD3165E44E8C}">
      <dgm:prSet/>
      <dgm:spPr/>
      <dgm:t>
        <a:bodyPr/>
        <a:lstStyle/>
        <a:p>
          <a:endParaRPr lang="en-IN"/>
        </a:p>
      </dgm:t>
    </dgm:pt>
    <dgm:pt modelId="{E4949DAC-FF41-4E22-B6E1-575295F25094}">
      <dgm:prSet/>
      <dgm:spPr/>
      <dgm:t>
        <a:bodyPr/>
        <a:lstStyle/>
        <a:p>
          <a:r>
            <a:rPr lang="en-IN" dirty="0">
              <a:latin typeface="Times New Roman" panose="02020603050405020304" pitchFamily="18" charset="0"/>
              <a:cs typeface="Times New Roman" panose="02020603050405020304" pitchFamily="18" charset="0"/>
            </a:rPr>
            <a:t>CO 5</a:t>
          </a:r>
        </a:p>
      </dgm:t>
    </dgm:pt>
    <dgm:pt modelId="{4CE62A1B-CEE1-4410-9A4D-680F33A433C0}" type="sibTrans" cxnId="{AD9356D0-047A-40C3-9C44-AFDBF5B08ADB}">
      <dgm:prSet/>
      <dgm:spPr/>
      <dgm:t>
        <a:bodyPr/>
        <a:lstStyle/>
        <a:p>
          <a:endParaRPr lang="en-IN"/>
        </a:p>
      </dgm:t>
    </dgm:pt>
    <dgm:pt modelId="{89E93FC4-F3F3-4882-AC84-1A62A6CFDEBD}" type="parTrans" cxnId="{AD9356D0-047A-40C3-9C44-AFDBF5B08ADB}">
      <dgm:prSet/>
      <dgm:spPr/>
      <dgm:t>
        <a:bodyPr/>
        <a:lstStyle/>
        <a:p>
          <a:endParaRPr lang="en-IN"/>
        </a:p>
      </dgm:t>
    </dgm:pt>
    <dgm:pt modelId="{44433EE8-1A11-4F23-BA3A-0E55BCA7FAA7}">
      <dgm:prSet/>
      <dgm:spPr/>
      <dgm:t>
        <a:bodyPr/>
        <a:lstStyle/>
        <a:p>
          <a:r>
            <a:rPr lang="en-US">
              <a:latin typeface="Times New Roman" panose="02020603050405020304" pitchFamily="18" charset="0"/>
              <a:cs typeface="Times New Roman" panose="02020603050405020304" pitchFamily="18" charset="0"/>
            </a:rPr>
            <a:t>Ability to identify appropriate patterns for design of given problem and Design the software using Pattern Oriented Architectures.</a:t>
          </a:r>
          <a:endParaRPr lang="en-IN">
            <a:latin typeface="Times New Roman" panose="02020603050405020304" pitchFamily="18" charset="0"/>
            <a:cs typeface="Times New Roman" panose="02020603050405020304" pitchFamily="18" charset="0"/>
          </a:endParaRPr>
        </a:p>
      </dgm:t>
    </dgm:pt>
    <dgm:pt modelId="{44268F37-70B7-4CF7-AFD7-1C0EC1F1D817}" type="sibTrans" cxnId="{4604DA5B-E5FE-4CD1-97C1-C9BFFC879F8E}">
      <dgm:prSet/>
      <dgm:spPr/>
      <dgm:t>
        <a:bodyPr/>
        <a:lstStyle/>
        <a:p>
          <a:endParaRPr lang="en-IN"/>
        </a:p>
      </dgm:t>
    </dgm:pt>
    <dgm:pt modelId="{B35707CE-AB2B-481F-844A-F60F3F8BC8A8}" type="parTrans" cxnId="{4604DA5B-E5FE-4CD1-97C1-C9BFFC879F8E}">
      <dgm:prSet/>
      <dgm:spPr/>
      <dgm:t>
        <a:bodyPr/>
        <a:lstStyle/>
        <a:p>
          <a:endParaRPr lang="en-IN"/>
        </a:p>
      </dgm:t>
    </dgm:pt>
    <dgm:pt modelId="{557C5042-DD9D-48BB-988A-362E001964E6}" type="pres">
      <dgm:prSet presAssocID="{537F73DF-AAA6-48F7-A712-4F59DBF97626}" presName="linearFlow" presStyleCnt="0">
        <dgm:presLayoutVars>
          <dgm:dir/>
          <dgm:animLvl val="lvl"/>
          <dgm:resizeHandles val="exact"/>
        </dgm:presLayoutVars>
      </dgm:prSet>
      <dgm:spPr/>
    </dgm:pt>
    <dgm:pt modelId="{1DA84E89-126F-4579-A78F-A8FDBA15E39B}" type="pres">
      <dgm:prSet presAssocID="{ABC69C2D-25C1-41D9-829A-703E2DA09388}" presName="composite" presStyleCnt="0"/>
      <dgm:spPr/>
    </dgm:pt>
    <dgm:pt modelId="{6C1026E8-42AA-4789-94A7-D6A1FF64404B}" type="pres">
      <dgm:prSet presAssocID="{ABC69C2D-25C1-41D9-829A-703E2DA09388}" presName="parentText" presStyleLbl="alignNode1" presStyleIdx="0" presStyleCnt="5" custLinFactNeighborY="0">
        <dgm:presLayoutVars>
          <dgm:chMax val="1"/>
          <dgm:bulletEnabled val="1"/>
        </dgm:presLayoutVars>
      </dgm:prSet>
      <dgm:spPr/>
    </dgm:pt>
    <dgm:pt modelId="{58FCB0AD-760D-4FF9-B4E2-0299F8FA8932}" type="pres">
      <dgm:prSet presAssocID="{ABC69C2D-25C1-41D9-829A-703E2DA09388}" presName="descendantText" presStyleLbl="alignAcc1" presStyleIdx="0" presStyleCnt="5">
        <dgm:presLayoutVars>
          <dgm:bulletEnabled val="1"/>
        </dgm:presLayoutVars>
      </dgm:prSet>
      <dgm:spPr/>
    </dgm:pt>
    <dgm:pt modelId="{61219044-6EFB-4677-9BF0-AB6D5515E442}" type="pres">
      <dgm:prSet presAssocID="{7B9735A9-ED5D-4C48-80F9-D253268A7597}" presName="sp" presStyleCnt="0"/>
      <dgm:spPr/>
    </dgm:pt>
    <dgm:pt modelId="{028FB8F2-E63C-48EA-9AFD-A0A3BB33C446}" type="pres">
      <dgm:prSet presAssocID="{205B5374-3941-4791-B5C4-2643B0928141}" presName="composite" presStyleCnt="0"/>
      <dgm:spPr/>
    </dgm:pt>
    <dgm:pt modelId="{B1E6A6DE-ECA2-40B4-931C-930D3BE7B612}" type="pres">
      <dgm:prSet presAssocID="{205B5374-3941-4791-B5C4-2643B0928141}" presName="parentText" presStyleLbl="alignNode1" presStyleIdx="1" presStyleCnt="5">
        <dgm:presLayoutVars>
          <dgm:chMax val="1"/>
          <dgm:bulletEnabled val="1"/>
        </dgm:presLayoutVars>
      </dgm:prSet>
      <dgm:spPr/>
    </dgm:pt>
    <dgm:pt modelId="{95CA2BA3-B89D-47CC-A0C5-207E64223FC4}" type="pres">
      <dgm:prSet presAssocID="{205B5374-3941-4791-B5C4-2643B0928141}" presName="descendantText" presStyleLbl="alignAcc1" presStyleIdx="1" presStyleCnt="5">
        <dgm:presLayoutVars>
          <dgm:bulletEnabled val="1"/>
        </dgm:presLayoutVars>
      </dgm:prSet>
      <dgm:spPr/>
    </dgm:pt>
    <dgm:pt modelId="{4D45D1A0-CAFF-4FED-B34C-350DEF018D49}" type="pres">
      <dgm:prSet presAssocID="{4741C9B0-9C21-40AA-B3BD-5B3DAD41E753}" presName="sp" presStyleCnt="0"/>
      <dgm:spPr/>
    </dgm:pt>
    <dgm:pt modelId="{EEB1C8AA-9034-4045-8A05-9B7358B53459}" type="pres">
      <dgm:prSet presAssocID="{01A9942A-619B-4C2D-A410-8815F20702A9}" presName="composite" presStyleCnt="0"/>
      <dgm:spPr/>
    </dgm:pt>
    <dgm:pt modelId="{13DA1BAE-9916-4506-BFCB-508B4EEECF90}" type="pres">
      <dgm:prSet presAssocID="{01A9942A-619B-4C2D-A410-8815F20702A9}" presName="parentText" presStyleLbl="alignNode1" presStyleIdx="2" presStyleCnt="5">
        <dgm:presLayoutVars>
          <dgm:chMax val="1"/>
          <dgm:bulletEnabled val="1"/>
        </dgm:presLayoutVars>
      </dgm:prSet>
      <dgm:spPr/>
    </dgm:pt>
    <dgm:pt modelId="{920B4E0C-C215-4CD4-88BE-8934FB9CC263}" type="pres">
      <dgm:prSet presAssocID="{01A9942A-619B-4C2D-A410-8815F20702A9}" presName="descendantText" presStyleLbl="alignAcc1" presStyleIdx="2" presStyleCnt="5">
        <dgm:presLayoutVars>
          <dgm:bulletEnabled val="1"/>
        </dgm:presLayoutVars>
      </dgm:prSet>
      <dgm:spPr/>
    </dgm:pt>
    <dgm:pt modelId="{7AD21709-F3C4-4A4C-AD83-4AB9F1D9FA37}" type="pres">
      <dgm:prSet presAssocID="{DA6C7CF3-55AF-4237-8901-A906753D284E}" presName="sp" presStyleCnt="0"/>
      <dgm:spPr/>
    </dgm:pt>
    <dgm:pt modelId="{A35199CF-F9B7-49A9-9D4F-2A54A5202A39}" type="pres">
      <dgm:prSet presAssocID="{BDF268B6-4491-4D3F-B339-F8F6F5619842}" presName="composite" presStyleCnt="0"/>
      <dgm:spPr/>
    </dgm:pt>
    <dgm:pt modelId="{18B8CD51-CC35-40F7-8625-99CA435D6FDD}" type="pres">
      <dgm:prSet presAssocID="{BDF268B6-4491-4D3F-B339-F8F6F5619842}" presName="parentText" presStyleLbl="alignNode1" presStyleIdx="3" presStyleCnt="5">
        <dgm:presLayoutVars>
          <dgm:chMax val="1"/>
          <dgm:bulletEnabled val="1"/>
        </dgm:presLayoutVars>
      </dgm:prSet>
      <dgm:spPr/>
    </dgm:pt>
    <dgm:pt modelId="{7472394A-BB2F-4527-8FC9-2E1AFBF7F067}" type="pres">
      <dgm:prSet presAssocID="{BDF268B6-4491-4D3F-B339-F8F6F5619842}" presName="descendantText" presStyleLbl="alignAcc1" presStyleIdx="3" presStyleCnt="5">
        <dgm:presLayoutVars>
          <dgm:bulletEnabled val="1"/>
        </dgm:presLayoutVars>
      </dgm:prSet>
      <dgm:spPr/>
    </dgm:pt>
    <dgm:pt modelId="{A835EC47-A82A-427C-AD26-571049247F8A}" type="pres">
      <dgm:prSet presAssocID="{87A6346D-B09F-48AA-9626-E665B4A4A90D}" presName="sp" presStyleCnt="0"/>
      <dgm:spPr/>
    </dgm:pt>
    <dgm:pt modelId="{6CC32623-93C6-4364-85A6-6E4C1762D092}" type="pres">
      <dgm:prSet presAssocID="{E4949DAC-FF41-4E22-B6E1-575295F25094}" presName="composite" presStyleCnt="0"/>
      <dgm:spPr/>
    </dgm:pt>
    <dgm:pt modelId="{E8016934-3875-4569-9FCA-78BF1CE5BCD9}" type="pres">
      <dgm:prSet presAssocID="{E4949DAC-FF41-4E22-B6E1-575295F25094}" presName="parentText" presStyleLbl="alignNode1" presStyleIdx="4" presStyleCnt="5">
        <dgm:presLayoutVars>
          <dgm:chMax val="1"/>
          <dgm:bulletEnabled val="1"/>
        </dgm:presLayoutVars>
      </dgm:prSet>
      <dgm:spPr/>
    </dgm:pt>
    <dgm:pt modelId="{1CEAA888-E193-4C1A-9921-FB170B175578}" type="pres">
      <dgm:prSet presAssocID="{E4949DAC-FF41-4E22-B6E1-575295F25094}" presName="descendantText" presStyleLbl="alignAcc1" presStyleIdx="4" presStyleCnt="5">
        <dgm:presLayoutVars>
          <dgm:bulletEnabled val="1"/>
        </dgm:presLayoutVars>
      </dgm:prSet>
      <dgm:spPr/>
    </dgm:pt>
  </dgm:ptLst>
  <dgm:cxnLst>
    <dgm:cxn modelId="{89908818-3661-44B6-A5C1-37B63B95291D}" srcId="{537F73DF-AAA6-48F7-A712-4F59DBF97626}" destId="{ABC69C2D-25C1-41D9-829A-703E2DA09388}" srcOrd="0" destOrd="0" parTransId="{2037B858-7465-4FB9-AB8A-3A5F8B7062E5}" sibTransId="{7B9735A9-ED5D-4C48-80F9-D253268A7597}"/>
    <dgm:cxn modelId="{3DC4B029-E8C1-43E0-B022-D09470F22142}" type="presOf" srcId="{44433EE8-1A11-4F23-BA3A-0E55BCA7FAA7}" destId="{1CEAA888-E193-4C1A-9921-FB170B175578}" srcOrd="0" destOrd="0" presId="urn:microsoft.com/office/officeart/2005/8/layout/chevron2"/>
    <dgm:cxn modelId="{2F88A62B-8C21-4C05-80D7-3A924CD42425}" type="presOf" srcId="{E4949DAC-FF41-4E22-B6E1-575295F25094}" destId="{E8016934-3875-4569-9FCA-78BF1CE5BCD9}" srcOrd="0" destOrd="0" presId="urn:microsoft.com/office/officeart/2005/8/layout/chevron2"/>
    <dgm:cxn modelId="{A63A4F30-6F73-4499-A729-BD3165E44E8C}" srcId="{BDF268B6-4491-4D3F-B339-F8F6F5619842}" destId="{16AC5AAA-B729-496A-AE6C-5412DAF5E499}" srcOrd="0" destOrd="0" parTransId="{4B5E662C-03C0-4A58-A324-100D69B8A9BF}" sibTransId="{E2AB6961-E5CB-4398-9416-AF4E9C337556}"/>
    <dgm:cxn modelId="{375EE832-7CD6-489B-B078-28F92CF06B11}" srcId="{537F73DF-AAA6-48F7-A712-4F59DBF97626}" destId="{BDF268B6-4491-4D3F-B339-F8F6F5619842}" srcOrd="3" destOrd="0" parTransId="{1EF9018A-38E1-46F9-B902-975F18078E8C}" sibTransId="{87A6346D-B09F-48AA-9626-E665B4A4A90D}"/>
    <dgm:cxn modelId="{4604DA5B-E5FE-4CD1-97C1-C9BFFC879F8E}" srcId="{E4949DAC-FF41-4E22-B6E1-575295F25094}" destId="{44433EE8-1A11-4F23-BA3A-0E55BCA7FAA7}" srcOrd="0" destOrd="0" parTransId="{B35707CE-AB2B-481F-844A-F60F3F8BC8A8}" sibTransId="{44268F37-70B7-4CF7-AFD7-1C0EC1F1D817}"/>
    <dgm:cxn modelId="{D2A98A41-D4F3-4276-8B8D-64AC5B86FF1E}" type="presOf" srcId="{3891DE28-F5B6-4757-AD78-A09375142F4C}" destId="{58FCB0AD-760D-4FF9-B4E2-0299F8FA8932}" srcOrd="0" destOrd="0" presId="urn:microsoft.com/office/officeart/2005/8/layout/chevron2"/>
    <dgm:cxn modelId="{53833B66-B403-4F98-8EB6-DDC9D57BA183}" srcId="{537F73DF-AAA6-48F7-A712-4F59DBF97626}" destId="{205B5374-3941-4791-B5C4-2643B0928141}" srcOrd="1" destOrd="0" parTransId="{A56EF23E-07DD-47AB-AB32-C9235A9A90AE}" sibTransId="{4741C9B0-9C21-40AA-B3BD-5B3DAD41E753}"/>
    <dgm:cxn modelId="{D6EE8E48-944D-4B1C-ABA7-4FE1EFD8A0FA}" type="presOf" srcId="{ABC69C2D-25C1-41D9-829A-703E2DA09388}" destId="{6C1026E8-42AA-4789-94A7-D6A1FF64404B}" srcOrd="0" destOrd="0" presId="urn:microsoft.com/office/officeart/2005/8/layout/chevron2"/>
    <dgm:cxn modelId="{59C47150-C4E0-417A-8215-C67A75E5B66F}" srcId="{ABC69C2D-25C1-41D9-829A-703E2DA09388}" destId="{3891DE28-F5B6-4757-AD78-A09375142F4C}" srcOrd="0" destOrd="0" parTransId="{D777B332-1763-498D-8523-6EDDA803C89D}" sibTransId="{90F81DA5-298A-4813-8FF5-ECE68C0CCDB1}"/>
    <dgm:cxn modelId="{120D7272-D59B-4008-80C7-95F9457F7343}" type="presOf" srcId="{3CD54441-942C-4C0F-A7AD-FA0634FEA2DB}" destId="{95CA2BA3-B89D-47CC-A0C5-207E64223FC4}" srcOrd="0" destOrd="0" presId="urn:microsoft.com/office/officeart/2005/8/layout/chevron2"/>
    <dgm:cxn modelId="{E0378379-D537-4E5E-975C-5F4C83507790}" type="presOf" srcId="{16AC5AAA-B729-496A-AE6C-5412DAF5E499}" destId="{7472394A-BB2F-4527-8FC9-2E1AFBF7F067}" srcOrd="0" destOrd="0" presId="urn:microsoft.com/office/officeart/2005/8/layout/chevron2"/>
    <dgm:cxn modelId="{3B778F8E-1922-4079-A4EA-CBC6F58DB5AF}" type="presOf" srcId="{BDF268B6-4491-4D3F-B339-F8F6F5619842}" destId="{18B8CD51-CC35-40F7-8625-99CA435D6FDD}" srcOrd="0" destOrd="0" presId="urn:microsoft.com/office/officeart/2005/8/layout/chevron2"/>
    <dgm:cxn modelId="{78AB1E92-914F-4F2C-A1CF-AE9C5B38399A}" srcId="{205B5374-3941-4791-B5C4-2643B0928141}" destId="{3CD54441-942C-4C0F-A7AD-FA0634FEA2DB}" srcOrd="0" destOrd="0" parTransId="{187A6F61-19CD-4C1D-ADDE-D3098319EB78}" sibTransId="{F114A043-BFE8-43C5-B528-F747DF97ACA0}"/>
    <dgm:cxn modelId="{7A00EF97-E108-495B-B8A2-C3A321A0D848}" type="presOf" srcId="{537F73DF-AAA6-48F7-A712-4F59DBF97626}" destId="{557C5042-DD9D-48BB-988A-362E001964E6}" srcOrd="0" destOrd="0" presId="urn:microsoft.com/office/officeart/2005/8/layout/chevron2"/>
    <dgm:cxn modelId="{DC7665C2-172C-4838-ACD0-ADD830140DD8}" type="presOf" srcId="{67B27CB9-E745-41A8-B601-143845A0A637}" destId="{920B4E0C-C215-4CD4-88BE-8934FB9CC263}" srcOrd="0" destOrd="0" presId="urn:microsoft.com/office/officeart/2005/8/layout/chevron2"/>
    <dgm:cxn modelId="{6F744DC3-32EA-450A-8CD3-136EC7668E89}" srcId="{01A9942A-619B-4C2D-A410-8815F20702A9}" destId="{67B27CB9-E745-41A8-B601-143845A0A637}" srcOrd="0" destOrd="0" parTransId="{EF5F487D-ED62-49DC-BA17-4745EB2A3C3C}" sibTransId="{9F69A98C-B933-4DF1-ADE5-52D4E0F9842B}"/>
    <dgm:cxn modelId="{FDE75ECB-17B0-413A-876F-5A84497046D0}" srcId="{537F73DF-AAA6-48F7-A712-4F59DBF97626}" destId="{01A9942A-619B-4C2D-A410-8815F20702A9}" srcOrd="2" destOrd="0" parTransId="{0C484477-4DB1-4AE3-9D05-D603D8D31909}" sibTransId="{DA6C7CF3-55AF-4237-8901-A906753D284E}"/>
    <dgm:cxn modelId="{AD9356D0-047A-40C3-9C44-AFDBF5B08ADB}" srcId="{537F73DF-AAA6-48F7-A712-4F59DBF97626}" destId="{E4949DAC-FF41-4E22-B6E1-575295F25094}" srcOrd="4" destOrd="0" parTransId="{89E93FC4-F3F3-4882-AC84-1A62A6CFDEBD}" sibTransId="{4CE62A1B-CEE1-4410-9A4D-680F33A433C0}"/>
    <dgm:cxn modelId="{A5E9B6D9-65A7-4CE1-9DBB-034855BA95FF}" type="presOf" srcId="{205B5374-3941-4791-B5C4-2643B0928141}" destId="{B1E6A6DE-ECA2-40B4-931C-930D3BE7B612}" srcOrd="0" destOrd="0" presId="urn:microsoft.com/office/officeart/2005/8/layout/chevron2"/>
    <dgm:cxn modelId="{E30812F9-03A5-47A5-AACF-3CFAC9215176}" type="presOf" srcId="{01A9942A-619B-4C2D-A410-8815F20702A9}" destId="{13DA1BAE-9916-4506-BFCB-508B4EEECF90}" srcOrd="0" destOrd="0" presId="urn:microsoft.com/office/officeart/2005/8/layout/chevron2"/>
    <dgm:cxn modelId="{03036D52-2FB9-45EE-90A9-A2E59C6F6084}" type="presParOf" srcId="{557C5042-DD9D-48BB-988A-362E001964E6}" destId="{1DA84E89-126F-4579-A78F-A8FDBA15E39B}" srcOrd="0" destOrd="0" presId="urn:microsoft.com/office/officeart/2005/8/layout/chevron2"/>
    <dgm:cxn modelId="{EFBCFB3E-51E3-4F2A-B36F-9C87D9CC2BC9}" type="presParOf" srcId="{1DA84E89-126F-4579-A78F-A8FDBA15E39B}" destId="{6C1026E8-42AA-4789-94A7-D6A1FF64404B}" srcOrd="0" destOrd="0" presId="urn:microsoft.com/office/officeart/2005/8/layout/chevron2"/>
    <dgm:cxn modelId="{8BA5F542-FFF2-4499-BA97-786864D00A41}" type="presParOf" srcId="{1DA84E89-126F-4579-A78F-A8FDBA15E39B}" destId="{58FCB0AD-760D-4FF9-B4E2-0299F8FA8932}" srcOrd="1" destOrd="0" presId="urn:microsoft.com/office/officeart/2005/8/layout/chevron2"/>
    <dgm:cxn modelId="{93684A8E-4E51-4AE1-81DB-4F4B4F843194}" type="presParOf" srcId="{557C5042-DD9D-48BB-988A-362E001964E6}" destId="{61219044-6EFB-4677-9BF0-AB6D5515E442}" srcOrd="1" destOrd="0" presId="urn:microsoft.com/office/officeart/2005/8/layout/chevron2"/>
    <dgm:cxn modelId="{EE0925D8-31E4-4AF5-A31A-88577188B4AD}" type="presParOf" srcId="{557C5042-DD9D-48BB-988A-362E001964E6}" destId="{028FB8F2-E63C-48EA-9AFD-A0A3BB33C446}" srcOrd="2" destOrd="0" presId="urn:microsoft.com/office/officeart/2005/8/layout/chevron2"/>
    <dgm:cxn modelId="{90457BF0-BD85-41FF-B5B8-6BABCC4951EE}" type="presParOf" srcId="{028FB8F2-E63C-48EA-9AFD-A0A3BB33C446}" destId="{B1E6A6DE-ECA2-40B4-931C-930D3BE7B612}" srcOrd="0" destOrd="0" presId="urn:microsoft.com/office/officeart/2005/8/layout/chevron2"/>
    <dgm:cxn modelId="{0B993246-1CC5-46A8-862D-1F89DAF14F36}" type="presParOf" srcId="{028FB8F2-E63C-48EA-9AFD-A0A3BB33C446}" destId="{95CA2BA3-B89D-47CC-A0C5-207E64223FC4}" srcOrd="1" destOrd="0" presId="urn:microsoft.com/office/officeart/2005/8/layout/chevron2"/>
    <dgm:cxn modelId="{966BFF64-2290-416C-BED1-F138D7B99DB9}" type="presParOf" srcId="{557C5042-DD9D-48BB-988A-362E001964E6}" destId="{4D45D1A0-CAFF-4FED-B34C-350DEF018D49}" srcOrd="3" destOrd="0" presId="urn:microsoft.com/office/officeart/2005/8/layout/chevron2"/>
    <dgm:cxn modelId="{4D3EBDC0-2EB3-4A3E-9A9D-B0FFA30EFAB4}" type="presParOf" srcId="{557C5042-DD9D-48BB-988A-362E001964E6}" destId="{EEB1C8AA-9034-4045-8A05-9B7358B53459}" srcOrd="4" destOrd="0" presId="urn:microsoft.com/office/officeart/2005/8/layout/chevron2"/>
    <dgm:cxn modelId="{8C5AD5E5-AFA0-4534-83ED-88A1EF0B6592}" type="presParOf" srcId="{EEB1C8AA-9034-4045-8A05-9B7358B53459}" destId="{13DA1BAE-9916-4506-BFCB-508B4EEECF90}" srcOrd="0" destOrd="0" presId="urn:microsoft.com/office/officeart/2005/8/layout/chevron2"/>
    <dgm:cxn modelId="{7E094B5B-4AA8-435C-BFEE-A0F263B457B8}" type="presParOf" srcId="{EEB1C8AA-9034-4045-8A05-9B7358B53459}" destId="{920B4E0C-C215-4CD4-88BE-8934FB9CC263}" srcOrd="1" destOrd="0" presId="urn:microsoft.com/office/officeart/2005/8/layout/chevron2"/>
    <dgm:cxn modelId="{B10D8071-F0A0-4186-87FD-E84A26021FE6}" type="presParOf" srcId="{557C5042-DD9D-48BB-988A-362E001964E6}" destId="{7AD21709-F3C4-4A4C-AD83-4AB9F1D9FA37}" srcOrd="5" destOrd="0" presId="urn:microsoft.com/office/officeart/2005/8/layout/chevron2"/>
    <dgm:cxn modelId="{3FAF262B-E318-4735-A5DD-CCF6DE0B44F3}" type="presParOf" srcId="{557C5042-DD9D-48BB-988A-362E001964E6}" destId="{A35199CF-F9B7-49A9-9D4F-2A54A5202A39}" srcOrd="6" destOrd="0" presId="urn:microsoft.com/office/officeart/2005/8/layout/chevron2"/>
    <dgm:cxn modelId="{9FDEBBE2-1CDF-46AA-B523-9AC5548C683B}" type="presParOf" srcId="{A35199CF-F9B7-49A9-9D4F-2A54A5202A39}" destId="{18B8CD51-CC35-40F7-8625-99CA435D6FDD}" srcOrd="0" destOrd="0" presId="urn:microsoft.com/office/officeart/2005/8/layout/chevron2"/>
    <dgm:cxn modelId="{FDA79467-D15F-4341-8B5F-58013ACE8C7A}" type="presParOf" srcId="{A35199CF-F9B7-49A9-9D4F-2A54A5202A39}" destId="{7472394A-BB2F-4527-8FC9-2E1AFBF7F067}" srcOrd="1" destOrd="0" presId="urn:microsoft.com/office/officeart/2005/8/layout/chevron2"/>
    <dgm:cxn modelId="{1D0739A5-8E6D-4CDA-892F-9E2BB2831E4F}" type="presParOf" srcId="{557C5042-DD9D-48BB-988A-362E001964E6}" destId="{A835EC47-A82A-427C-AD26-571049247F8A}" srcOrd="7" destOrd="0" presId="urn:microsoft.com/office/officeart/2005/8/layout/chevron2"/>
    <dgm:cxn modelId="{C430838A-22AA-4ACE-A2A5-CC2B1D808F41}" type="presParOf" srcId="{557C5042-DD9D-48BB-988A-362E001964E6}" destId="{6CC32623-93C6-4364-85A6-6E4C1762D092}" srcOrd="8" destOrd="0" presId="urn:microsoft.com/office/officeart/2005/8/layout/chevron2"/>
    <dgm:cxn modelId="{599F8B0C-9D17-4B93-BC1E-7B0DD804438D}" type="presParOf" srcId="{6CC32623-93C6-4364-85A6-6E4C1762D092}" destId="{E8016934-3875-4569-9FCA-78BF1CE5BCD9}" srcOrd="0" destOrd="0" presId="urn:microsoft.com/office/officeart/2005/8/layout/chevron2"/>
    <dgm:cxn modelId="{6C81EB14-3F66-4B86-BDC3-306D18FB1DE8}" type="presParOf" srcId="{6CC32623-93C6-4364-85A6-6E4C1762D092}" destId="{1CEAA888-E193-4C1A-9921-FB170B17557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6C31053C-0F36-4B7D-AF1A-97022A482003}"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78BBCF06-8349-4589-9BB4-0AF2BC067B47}">
      <dgm:prSet custT="1"/>
      <dgm:spPr/>
      <dgm:t>
        <a:bodyPr/>
        <a:lstStyle/>
        <a:p>
          <a:pPr algn="ctr">
            <a:lnSpc>
              <a:spcPct val="200000"/>
            </a:lnSpc>
          </a:pPr>
          <a:r>
            <a:rPr lang="en-US" sz="2000" b="0" u="none" dirty="0">
              <a:latin typeface="Times New Roman" panose="02020603050405020304" pitchFamily="18" charset="0"/>
              <a:cs typeface="Times New Roman" panose="02020603050405020304" pitchFamily="18" charset="0"/>
            </a:rPr>
            <a:t>Usage of Proxy Design Pattern</a:t>
          </a:r>
          <a:endParaRPr lang="en-IN" sz="2000" b="0" u="none" dirty="0">
            <a:latin typeface="Times New Roman" panose="02020603050405020304" pitchFamily="18" charset="0"/>
            <a:cs typeface="Times New Roman" panose="02020603050405020304" pitchFamily="18" charset="0"/>
          </a:endParaRPr>
        </a:p>
      </dgm:t>
    </dgm:pt>
    <dgm:pt modelId="{C37C364D-CB8E-4EC7-AAE2-A3CD8E06DA1C}" type="parTrans" cxnId="{4E4D6839-2D1B-430B-8AEC-525AA8AA92B4}">
      <dgm:prSet/>
      <dgm:spPr/>
      <dgm:t>
        <a:bodyPr/>
        <a:lstStyle/>
        <a:p>
          <a:endParaRPr lang="en-IN"/>
        </a:p>
      </dgm:t>
    </dgm:pt>
    <dgm:pt modelId="{30353F2F-A8E3-48F4-BC8F-C6BBA56760B5}" type="sibTrans" cxnId="{4E4D6839-2D1B-430B-8AEC-525AA8AA92B4}">
      <dgm:prSet/>
      <dgm:spPr/>
      <dgm:t>
        <a:bodyPr/>
        <a:lstStyle/>
        <a:p>
          <a:endParaRPr lang="en-IN"/>
        </a:p>
      </dgm:t>
    </dgm:pt>
    <dgm:pt modelId="{393E0271-D22F-4E0C-9CFB-71815D782FA1}">
      <dgm:prSet custT="1"/>
      <dgm:spPr/>
      <dgm:t>
        <a:bodyPr/>
        <a:lstStyle/>
        <a:p>
          <a:pPr marL="92075" indent="-92075" algn="just">
            <a:lnSpc>
              <a:spcPct val="150000"/>
            </a:lnSpc>
          </a:pPr>
          <a:r>
            <a:rPr lang="en-US" sz="1800">
              <a:latin typeface="Times New Roman" panose="02020603050405020304" pitchFamily="18" charset="0"/>
              <a:cs typeface="Times New Roman" panose="02020603050405020304" pitchFamily="18" charset="0"/>
            </a:rPr>
            <a:t>It can be used in Virtual Proxy scenario---Consider a situation where there is multiple database call to extract huge size image.</a:t>
          </a:r>
          <a:endParaRPr lang="en-US" sz="1800" dirty="0">
            <a:latin typeface="Times New Roman" panose="02020603050405020304" pitchFamily="18" charset="0"/>
            <a:cs typeface="Times New Roman" panose="02020603050405020304" pitchFamily="18" charset="0"/>
          </a:endParaRPr>
        </a:p>
      </dgm:t>
    </dgm:pt>
    <dgm:pt modelId="{8AC3323A-ECE5-4749-995A-579C7EB18AAF}" type="parTrans" cxnId="{529E7153-C13F-4876-AFDB-BE774B02DECA}">
      <dgm:prSet/>
      <dgm:spPr/>
      <dgm:t>
        <a:bodyPr/>
        <a:lstStyle/>
        <a:p>
          <a:endParaRPr lang="en-IN"/>
        </a:p>
      </dgm:t>
    </dgm:pt>
    <dgm:pt modelId="{9AF42EC4-5605-4DF3-A6DF-627AB47A3771}" type="sibTrans" cxnId="{529E7153-C13F-4876-AFDB-BE774B02DECA}">
      <dgm:prSet/>
      <dgm:spPr/>
      <dgm:t>
        <a:bodyPr/>
        <a:lstStyle/>
        <a:p>
          <a:endParaRPr lang="en-IN"/>
        </a:p>
      </dgm:t>
    </dgm:pt>
    <dgm:pt modelId="{EF0B1785-0CE2-4E76-B669-D9DC83840DC9}">
      <dgm:prSet custT="1"/>
      <dgm:spPr/>
      <dgm:t>
        <a:bodyPr/>
        <a:lstStyle/>
        <a:p>
          <a:pPr marL="92075" indent="-92075" algn="just">
            <a:lnSpc>
              <a:spcPct val="150000"/>
            </a:lnSpc>
          </a:pPr>
          <a:endParaRPr lang="en-US" sz="1800" dirty="0">
            <a:latin typeface="Times New Roman" panose="02020603050405020304" pitchFamily="18" charset="0"/>
            <a:cs typeface="Times New Roman" panose="02020603050405020304" pitchFamily="18" charset="0"/>
          </a:endParaRPr>
        </a:p>
      </dgm:t>
    </dgm:pt>
    <dgm:pt modelId="{B29313A1-AF70-4041-8660-6F347CB68204}" type="parTrans" cxnId="{0B0F14AB-06D6-482C-BD5C-FAD205257DAF}">
      <dgm:prSet/>
      <dgm:spPr/>
      <dgm:t>
        <a:bodyPr/>
        <a:lstStyle/>
        <a:p>
          <a:endParaRPr lang="en-IN"/>
        </a:p>
      </dgm:t>
    </dgm:pt>
    <dgm:pt modelId="{ED9DC896-CF3D-48EB-9272-B3F8016F8B0C}" type="sibTrans" cxnId="{0B0F14AB-06D6-482C-BD5C-FAD205257DAF}">
      <dgm:prSet/>
      <dgm:spPr/>
      <dgm:t>
        <a:bodyPr/>
        <a:lstStyle/>
        <a:p>
          <a:endParaRPr lang="en-IN"/>
        </a:p>
      </dgm:t>
    </dgm:pt>
    <dgm:pt modelId="{C0338C3D-C3E0-49BD-909F-B30C8BC72904}">
      <dgm:prSet custT="1"/>
      <dgm:spPr/>
      <dgm:t>
        <a:bodyPr/>
        <a:lstStyle/>
        <a:p>
          <a:pPr marL="92075" indent="-92075" algn="just">
            <a:lnSpc>
              <a:spcPct val="150000"/>
            </a:lnSpc>
          </a:pPr>
          <a:r>
            <a:rPr lang="en-US" sz="1800" dirty="0">
              <a:latin typeface="Times New Roman" panose="02020603050405020304" pitchFamily="18" charset="0"/>
              <a:cs typeface="Times New Roman" panose="02020603050405020304" pitchFamily="18" charset="0"/>
            </a:rPr>
            <a:t>It can be used in Protective Proxy scenario---It acts as an authorization layer to verify that whether the actual user has access the appropriate content or not.</a:t>
          </a:r>
        </a:p>
      </dgm:t>
    </dgm:pt>
    <dgm:pt modelId="{99CE29C4-62EB-426D-9EAA-4D1681089D91}" type="parTrans" cxnId="{521EF700-AEB9-4491-A6F6-3F9D3853481F}">
      <dgm:prSet/>
      <dgm:spPr/>
      <dgm:t>
        <a:bodyPr/>
        <a:lstStyle/>
        <a:p>
          <a:endParaRPr lang="en-IN"/>
        </a:p>
      </dgm:t>
    </dgm:pt>
    <dgm:pt modelId="{9FFB2372-9E10-46AC-B317-8CA35128B8E6}" type="sibTrans" cxnId="{521EF700-AEB9-4491-A6F6-3F9D3853481F}">
      <dgm:prSet/>
      <dgm:spPr/>
      <dgm:t>
        <a:bodyPr/>
        <a:lstStyle/>
        <a:p>
          <a:endParaRPr lang="en-IN"/>
        </a:p>
      </dgm:t>
    </dgm:pt>
    <dgm:pt modelId="{F02D167F-D7CA-4536-A278-AAE2F67110B5}" type="pres">
      <dgm:prSet presAssocID="{6C31053C-0F36-4B7D-AF1A-97022A482003}" presName="Name0" presStyleCnt="0">
        <dgm:presLayoutVars>
          <dgm:dir/>
          <dgm:animLvl val="lvl"/>
          <dgm:resizeHandles val="exact"/>
        </dgm:presLayoutVars>
      </dgm:prSet>
      <dgm:spPr/>
    </dgm:pt>
    <dgm:pt modelId="{85A391A6-50F4-4809-86EB-AAB10D58CD57}" type="pres">
      <dgm:prSet presAssocID="{78BBCF06-8349-4589-9BB4-0AF2BC067B47}" presName="linNode" presStyleCnt="0"/>
      <dgm:spPr/>
    </dgm:pt>
    <dgm:pt modelId="{A2283D3B-57B9-4E9D-BD5E-BA407516F8FB}" type="pres">
      <dgm:prSet presAssocID="{78BBCF06-8349-4589-9BB4-0AF2BC067B47}" presName="parentText" presStyleLbl="node1" presStyleIdx="0" presStyleCnt="1">
        <dgm:presLayoutVars>
          <dgm:chMax val="1"/>
          <dgm:bulletEnabled val="1"/>
        </dgm:presLayoutVars>
      </dgm:prSet>
      <dgm:spPr/>
    </dgm:pt>
    <dgm:pt modelId="{6B65F9F5-E3EE-4DDF-92C7-222BD9C407A4}" type="pres">
      <dgm:prSet presAssocID="{78BBCF06-8349-4589-9BB4-0AF2BC067B47}" presName="descendantText" presStyleLbl="alignAccFollowNode1" presStyleIdx="0" presStyleCnt="1" custScaleY="121090">
        <dgm:presLayoutVars>
          <dgm:bulletEnabled val="1"/>
        </dgm:presLayoutVars>
      </dgm:prSet>
      <dgm:spPr/>
    </dgm:pt>
  </dgm:ptLst>
  <dgm:cxnLst>
    <dgm:cxn modelId="{521EF700-AEB9-4491-A6F6-3F9D3853481F}" srcId="{EF0B1785-0CE2-4E76-B669-D9DC83840DC9}" destId="{C0338C3D-C3E0-49BD-909F-B30C8BC72904}" srcOrd="0" destOrd="0" parTransId="{99CE29C4-62EB-426D-9EAA-4D1681089D91}" sibTransId="{9FFB2372-9E10-46AC-B317-8CA35128B8E6}"/>
    <dgm:cxn modelId="{7B2EB619-27DD-411A-A851-5FA9F855D715}" type="presOf" srcId="{78BBCF06-8349-4589-9BB4-0AF2BC067B47}" destId="{A2283D3B-57B9-4E9D-BD5E-BA407516F8FB}" srcOrd="0" destOrd="0" presId="urn:microsoft.com/office/officeart/2005/8/layout/vList5"/>
    <dgm:cxn modelId="{4E4D6839-2D1B-430B-8AEC-525AA8AA92B4}" srcId="{6C31053C-0F36-4B7D-AF1A-97022A482003}" destId="{78BBCF06-8349-4589-9BB4-0AF2BC067B47}" srcOrd="0" destOrd="0" parTransId="{C37C364D-CB8E-4EC7-AAE2-A3CD8E06DA1C}" sibTransId="{30353F2F-A8E3-48F4-BC8F-C6BBA56760B5}"/>
    <dgm:cxn modelId="{184A2162-05B6-40CB-86F9-D9493A561C60}" type="presOf" srcId="{EF0B1785-0CE2-4E76-B669-D9DC83840DC9}" destId="{6B65F9F5-E3EE-4DDF-92C7-222BD9C407A4}" srcOrd="0" destOrd="1" presId="urn:microsoft.com/office/officeart/2005/8/layout/vList5"/>
    <dgm:cxn modelId="{E9947848-003A-4D4F-A150-1006B722EB8C}" type="presOf" srcId="{C0338C3D-C3E0-49BD-909F-B30C8BC72904}" destId="{6B65F9F5-E3EE-4DDF-92C7-222BD9C407A4}" srcOrd="0" destOrd="2" presId="urn:microsoft.com/office/officeart/2005/8/layout/vList5"/>
    <dgm:cxn modelId="{6F337F4F-9C64-41F4-B727-15AACAF4719F}" type="presOf" srcId="{6C31053C-0F36-4B7D-AF1A-97022A482003}" destId="{F02D167F-D7CA-4536-A278-AAE2F67110B5}" srcOrd="0" destOrd="0" presId="urn:microsoft.com/office/officeart/2005/8/layout/vList5"/>
    <dgm:cxn modelId="{529E7153-C13F-4876-AFDB-BE774B02DECA}" srcId="{78BBCF06-8349-4589-9BB4-0AF2BC067B47}" destId="{393E0271-D22F-4E0C-9CFB-71815D782FA1}" srcOrd="0" destOrd="0" parTransId="{8AC3323A-ECE5-4749-995A-579C7EB18AAF}" sibTransId="{9AF42EC4-5605-4DF3-A6DF-627AB47A3771}"/>
    <dgm:cxn modelId="{188C8C53-A2DB-40C0-BA1D-85AC2A5FF7A5}" type="presOf" srcId="{393E0271-D22F-4E0C-9CFB-71815D782FA1}" destId="{6B65F9F5-E3EE-4DDF-92C7-222BD9C407A4}" srcOrd="0" destOrd="0" presId="urn:microsoft.com/office/officeart/2005/8/layout/vList5"/>
    <dgm:cxn modelId="{0B0F14AB-06D6-482C-BD5C-FAD205257DAF}" srcId="{78BBCF06-8349-4589-9BB4-0AF2BC067B47}" destId="{EF0B1785-0CE2-4E76-B669-D9DC83840DC9}" srcOrd="1" destOrd="0" parTransId="{B29313A1-AF70-4041-8660-6F347CB68204}" sibTransId="{ED9DC896-CF3D-48EB-9272-B3F8016F8B0C}"/>
    <dgm:cxn modelId="{3CC815EF-32D9-497A-8CCD-E4349CB071B7}" type="presParOf" srcId="{F02D167F-D7CA-4536-A278-AAE2F67110B5}" destId="{85A391A6-50F4-4809-86EB-AAB10D58CD57}" srcOrd="0" destOrd="0" presId="urn:microsoft.com/office/officeart/2005/8/layout/vList5"/>
    <dgm:cxn modelId="{8BCAECD6-EC6D-43EF-9F10-ABF9033D9071}" type="presParOf" srcId="{85A391A6-50F4-4809-86EB-AAB10D58CD57}" destId="{A2283D3B-57B9-4E9D-BD5E-BA407516F8FB}" srcOrd="0" destOrd="0" presId="urn:microsoft.com/office/officeart/2005/8/layout/vList5"/>
    <dgm:cxn modelId="{28878DE5-62E5-4EC9-B1DD-1E625CB38290}" type="presParOf" srcId="{85A391A6-50F4-4809-86EB-AAB10D58CD57}" destId="{6B65F9F5-E3EE-4DDF-92C7-222BD9C407A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5FAA630-230B-464C-AEFF-17506FFDFB9B}"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IN"/>
        </a:p>
      </dgm:t>
    </dgm:pt>
    <dgm:pt modelId="{842CEC7D-467A-49B0-8823-A515DF0E0BDD}">
      <dgm:prSet custT="1"/>
      <dgm:spPr/>
      <dgm:t>
        <a:bodyPr/>
        <a:lstStyle/>
        <a:p>
          <a:pPr algn="ctr">
            <a:lnSpc>
              <a:spcPct val="200000"/>
            </a:lnSpc>
          </a:pPr>
          <a:r>
            <a:rPr lang="en-US" sz="2000" b="0" u="none" dirty="0">
              <a:latin typeface="Times New Roman" panose="02020603050405020304" pitchFamily="18" charset="0"/>
              <a:cs typeface="Times New Roman" panose="02020603050405020304" pitchFamily="18" charset="0"/>
            </a:rPr>
            <a:t>Advantage of Proxy Design Pattern</a:t>
          </a:r>
          <a:endParaRPr lang="en-IN" sz="2000" b="0" u="none" dirty="0">
            <a:latin typeface="Times New Roman" panose="02020603050405020304" pitchFamily="18" charset="0"/>
            <a:cs typeface="Times New Roman" panose="02020603050405020304" pitchFamily="18" charset="0"/>
          </a:endParaRPr>
        </a:p>
      </dgm:t>
    </dgm:pt>
    <dgm:pt modelId="{D5BEE549-30E5-4DB1-B24E-05779CED24A9}" type="parTrans" cxnId="{32C12AFB-4CD5-4F7B-8A84-460C3161EF65}">
      <dgm:prSet/>
      <dgm:spPr/>
      <dgm:t>
        <a:bodyPr/>
        <a:lstStyle/>
        <a:p>
          <a:endParaRPr lang="en-IN"/>
        </a:p>
      </dgm:t>
    </dgm:pt>
    <dgm:pt modelId="{4CD5DA15-9479-40D8-8999-790BF02613C1}" type="sibTrans" cxnId="{32C12AFB-4CD5-4F7B-8A84-460C3161EF65}">
      <dgm:prSet/>
      <dgm:spPr/>
      <dgm:t>
        <a:bodyPr/>
        <a:lstStyle/>
        <a:p>
          <a:endParaRPr lang="en-IN"/>
        </a:p>
      </dgm:t>
    </dgm:pt>
    <dgm:pt modelId="{0C3B3123-756C-46DF-87E6-7E3C89194EAF}">
      <dgm:prSet custT="1"/>
      <dgm:spPr/>
      <dgm:t>
        <a:bodyPr/>
        <a:lstStyle/>
        <a:p>
          <a:pPr marL="171450" indent="-17145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provides the protection to the original object from the outside world.</a:t>
          </a:r>
          <a:endParaRPr lang="en-IN" sz="2000" b="0" u="none" dirty="0">
            <a:latin typeface="Times New Roman" panose="02020603050405020304" pitchFamily="18" charset="0"/>
            <a:cs typeface="Times New Roman" panose="02020603050405020304" pitchFamily="18" charset="0"/>
          </a:endParaRPr>
        </a:p>
      </dgm:t>
    </dgm:pt>
    <dgm:pt modelId="{99902201-45F0-4A9C-B678-598196C59070}" type="parTrans" cxnId="{EDD2C252-2C37-4F34-94F3-844F00B4474A}">
      <dgm:prSet/>
      <dgm:spPr/>
      <dgm:t>
        <a:bodyPr/>
        <a:lstStyle/>
        <a:p>
          <a:endParaRPr lang="en-IN"/>
        </a:p>
      </dgm:t>
    </dgm:pt>
    <dgm:pt modelId="{37637447-0590-43CB-8A2B-A7955387D63B}" type="sibTrans" cxnId="{EDD2C252-2C37-4F34-94F3-844F00B4474A}">
      <dgm:prSet/>
      <dgm:spPr/>
      <dgm:t>
        <a:bodyPr/>
        <a:lstStyle/>
        <a:p>
          <a:endParaRPr lang="en-IN"/>
        </a:p>
      </dgm:t>
    </dgm:pt>
    <dgm:pt modelId="{73278DD2-92C8-455B-99F8-526FE4402052}" type="pres">
      <dgm:prSet presAssocID="{95FAA630-230B-464C-AEFF-17506FFDFB9B}" presName="Name0" presStyleCnt="0">
        <dgm:presLayoutVars>
          <dgm:dir/>
          <dgm:animLvl val="lvl"/>
          <dgm:resizeHandles val="exact"/>
        </dgm:presLayoutVars>
      </dgm:prSet>
      <dgm:spPr/>
    </dgm:pt>
    <dgm:pt modelId="{C0E570F1-CF10-46E3-9D59-0694A241AABE}" type="pres">
      <dgm:prSet presAssocID="{842CEC7D-467A-49B0-8823-A515DF0E0BDD}" presName="linNode" presStyleCnt="0"/>
      <dgm:spPr/>
    </dgm:pt>
    <dgm:pt modelId="{E2161343-6D03-497A-9BC4-991BFE9E6B75}" type="pres">
      <dgm:prSet presAssocID="{842CEC7D-467A-49B0-8823-A515DF0E0BDD}" presName="parentText" presStyleLbl="node1" presStyleIdx="0" presStyleCnt="1">
        <dgm:presLayoutVars>
          <dgm:chMax val="1"/>
          <dgm:bulletEnabled val="1"/>
        </dgm:presLayoutVars>
      </dgm:prSet>
      <dgm:spPr/>
    </dgm:pt>
    <dgm:pt modelId="{C619985E-2786-4F2A-A88D-86E63F6C41E5}" type="pres">
      <dgm:prSet presAssocID="{842CEC7D-467A-49B0-8823-A515DF0E0BDD}" presName="descendantText" presStyleLbl="alignAccFollowNode1" presStyleIdx="0" presStyleCnt="1" custScaleY="110163" custLinFactNeighborY="252">
        <dgm:presLayoutVars>
          <dgm:bulletEnabled val="1"/>
        </dgm:presLayoutVars>
      </dgm:prSet>
      <dgm:spPr/>
    </dgm:pt>
  </dgm:ptLst>
  <dgm:cxnLst>
    <dgm:cxn modelId="{EDD2C252-2C37-4F34-94F3-844F00B4474A}" srcId="{842CEC7D-467A-49B0-8823-A515DF0E0BDD}" destId="{0C3B3123-756C-46DF-87E6-7E3C89194EAF}" srcOrd="0" destOrd="0" parTransId="{99902201-45F0-4A9C-B678-598196C59070}" sibTransId="{37637447-0590-43CB-8A2B-A7955387D63B}"/>
    <dgm:cxn modelId="{77AA73A8-62F4-4A60-8868-9A7E24B203A3}" type="presOf" srcId="{842CEC7D-467A-49B0-8823-A515DF0E0BDD}" destId="{E2161343-6D03-497A-9BC4-991BFE9E6B75}" srcOrd="0" destOrd="0" presId="urn:microsoft.com/office/officeart/2005/8/layout/vList5"/>
    <dgm:cxn modelId="{FC8E46AB-78A4-47A4-8A58-AAE05C22EE89}" type="presOf" srcId="{0C3B3123-756C-46DF-87E6-7E3C89194EAF}" destId="{C619985E-2786-4F2A-A88D-86E63F6C41E5}" srcOrd="0" destOrd="0" presId="urn:microsoft.com/office/officeart/2005/8/layout/vList5"/>
    <dgm:cxn modelId="{272395D1-3A9C-495C-B76B-8749677B9E44}" type="presOf" srcId="{95FAA630-230B-464C-AEFF-17506FFDFB9B}" destId="{73278DD2-92C8-455B-99F8-526FE4402052}" srcOrd="0" destOrd="0" presId="urn:microsoft.com/office/officeart/2005/8/layout/vList5"/>
    <dgm:cxn modelId="{32C12AFB-4CD5-4F7B-8A84-460C3161EF65}" srcId="{95FAA630-230B-464C-AEFF-17506FFDFB9B}" destId="{842CEC7D-467A-49B0-8823-A515DF0E0BDD}" srcOrd="0" destOrd="0" parTransId="{D5BEE549-30E5-4DB1-B24E-05779CED24A9}" sibTransId="{4CD5DA15-9479-40D8-8999-790BF02613C1}"/>
    <dgm:cxn modelId="{DA220743-2688-42BE-A54B-6AA7825AA83A}" type="presParOf" srcId="{73278DD2-92C8-455B-99F8-526FE4402052}" destId="{C0E570F1-CF10-46E3-9D59-0694A241AABE}" srcOrd="0" destOrd="0" presId="urn:microsoft.com/office/officeart/2005/8/layout/vList5"/>
    <dgm:cxn modelId="{F217B6B0-FF26-4DA9-9197-A4C68ABE0A7F}" type="presParOf" srcId="{C0E570F1-CF10-46E3-9D59-0694A241AABE}" destId="{E2161343-6D03-497A-9BC4-991BFE9E6B75}" srcOrd="0" destOrd="0" presId="urn:microsoft.com/office/officeart/2005/8/layout/vList5"/>
    <dgm:cxn modelId="{509592E7-D1EA-472F-95AF-8E57E69B8792}" type="presParOf" srcId="{C0E570F1-CF10-46E3-9D59-0694A241AABE}" destId="{C619985E-2786-4F2A-A88D-86E63F6C41E5}"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616AA5F6-DE73-46BF-B186-051E65E2BAB5}" type="doc">
      <dgm:prSet loTypeId="urn:microsoft.com/office/officeart/2005/8/layout/chevron2" loCatId="list" qsTypeId="urn:microsoft.com/office/officeart/2005/8/quickstyle/3d1" qsCatId="3D" csTypeId="urn:microsoft.com/office/officeart/2005/8/colors/accent2_1" csCatId="accent2" phldr="1"/>
      <dgm:spPr/>
      <dgm:t>
        <a:bodyPr/>
        <a:lstStyle/>
        <a:p>
          <a:endParaRPr lang="en-IN"/>
        </a:p>
      </dgm:t>
    </dgm:pt>
    <dgm:pt modelId="{8AD1C829-8F22-4D98-A66E-B47444E007ED}">
      <dgm:prSet phldrT="[Text]" custT="1"/>
      <dgm:spPr/>
      <dgm:t>
        <a:bodyPr anchor="ctr"/>
        <a:lstStyle/>
        <a:p>
          <a:r>
            <a:rPr lang="en-US" sz="2200" b="0" dirty="0">
              <a:latin typeface="Times New Roman" panose="02020603050405020304" pitchFamily="18" charset="0"/>
              <a:cs typeface="Times New Roman" panose="02020603050405020304" pitchFamily="18" charset="0"/>
            </a:rPr>
            <a:t>1</a:t>
          </a:r>
          <a:endParaRPr lang="en-IN" sz="2200" b="0" dirty="0">
            <a:latin typeface="Times New Roman" panose="02020603050405020304" pitchFamily="18" charset="0"/>
            <a:cs typeface="Times New Roman" panose="02020603050405020304" pitchFamily="18" charset="0"/>
          </a:endParaRPr>
        </a:p>
      </dgm:t>
    </dgm:pt>
    <dgm:pt modelId="{E3503C44-22D1-4B33-A940-760460CF55CA}" type="parTrans" cxnId="{02A72858-D6A1-4539-88A1-9FBE90E7CE96}">
      <dgm:prSet/>
      <dgm:spPr/>
      <dgm:t>
        <a:bodyPr/>
        <a:lstStyle/>
        <a:p>
          <a:endParaRPr lang="en-IN"/>
        </a:p>
      </dgm:t>
    </dgm:pt>
    <dgm:pt modelId="{97D17191-BD56-40FE-9043-607223501442}" type="sibTrans" cxnId="{02A72858-D6A1-4539-88A1-9FBE90E7CE96}">
      <dgm:prSet/>
      <dgm:spPr/>
      <dgm:t>
        <a:bodyPr/>
        <a:lstStyle/>
        <a:p>
          <a:endParaRPr lang="en-IN"/>
        </a:p>
      </dgm:t>
    </dgm:pt>
    <dgm:pt modelId="{89992E14-E0B8-408F-8EE0-B07FC6B1CAE8}">
      <dgm:prSet phldrT="[Text]" custT="1"/>
      <dgm:spPr/>
      <dgm:t>
        <a:bodyPr anchor="ct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are going to create an Image interface and concrete classes implementing the Image interface. </a:t>
          </a:r>
          <a:r>
            <a:rPr lang="en-US" sz="1800" dirty="0" err="1">
              <a:latin typeface="Times New Roman" panose="02020603050405020304" pitchFamily="18" charset="0"/>
              <a:cs typeface="Times New Roman" panose="02020603050405020304" pitchFamily="18" charset="0"/>
            </a:rPr>
            <a:t>ProxyImage</a:t>
          </a:r>
          <a:r>
            <a:rPr lang="en-US" sz="1800" dirty="0">
              <a:latin typeface="Times New Roman" panose="02020603050405020304" pitchFamily="18" charset="0"/>
              <a:cs typeface="Times New Roman" panose="02020603050405020304" pitchFamily="18" charset="0"/>
            </a:rPr>
            <a:t> is a proxy class to reduce memory footprint of </a:t>
          </a:r>
          <a:r>
            <a:rPr lang="en-US" sz="1800" dirty="0" err="1">
              <a:latin typeface="Times New Roman" panose="02020603050405020304" pitchFamily="18" charset="0"/>
              <a:cs typeface="Times New Roman" panose="02020603050405020304" pitchFamily="18" charset="0"/>
            </a:rPr>
            <a:t>RealImage</a:t>
          </a:r>
          <a:r>
            <a:rPr lang="en-US" sz="1800" dirty="0">
              <a:latin typeface="Times New Roman" panose="02020603050405020304" pitchFamily="18" charset="0"/>
              <a:cs typeface="Times New Roman" panose="02020603050405020304" pitchFamily="18" charset="0"/>
            </a:rPr>
            <a:t> object loading.</a:t>
          </a:r>
          <a:endParaRPr lang="en-IN" sz="1800" b="0" dirty="0">
            <a:latin typeface="Times New Roman" panose="02020603050405020304" pitchFamily="18" charset="0"/>
            <a:cs typeface="Times New Roman" panose="02020603050405020304" pitchFamily="18" charset="0"/>
          </a:endParaRPr>
        </a:p>
      </dgm:t>
    </dgm:pt>
    <dgm:pt modelId="{2482595C-7249-436C-B66C-AF3B17B2DC01}" type="parTrans" cxnId="{97423E12-F24C-4F71-B040-5CED4B19DAC3}">
      <dgm:prSet/>
      <dgm:spPr/>
      <dgm:t>
        <a:bodyPr/>
        <a:lstStyle/>
        <a:p>
          <a:endParaRPr lang="en-IN"/>
        </a:p>
      </dgm:t>
    </dgm:pt>
    <dgm:pt modelId="{54B6B3D5-207A-4A99-B52A-73C279C30284}" type="sibTrans" cxnId="{97423E12-F24C-4F71-B040-5CED4B19DAC3}">
      <dgm:prSet/>
      <dgm:spPr/>
      <dgm:t>
        <a:bodyPr/>
        <a:lstStyle/>
        <a:p>
          <a:endParaRPr lang="en-IN"/>
        </a:p>
      </dgm:t>
    </dgm:pt>
    <dgm:pt modelId="{70B9049D-A098-4121-9293-A025FC6DA9AE}">
      <dgm:prSet phldrT="[Text]" custT="1"/>
      <dgm:spPr/>
      <dgm:t>
        <a:bodyPr anchor="ctr"/>
        <a:lstStyle/>
        <a:p>
          <a:r>
            <a:rPr lang="en-US" sz="2200" b="0" dirty="0">
              <a:latin typeface="Times New Roman" panose="02020603050405020304" pitchFamily="18" charset="0"/>
              <a:cs typeface="Times New Roman" panose="02020603050405020304" pitchFamily="18" charset="0"/>
            </a:rPr>
            <a:t>2</a:t>
          </a:r>
          <a:endParaRPr lang="en-IN" sz="2200" b="0" dirty="0">
            <a:latin typeface="Times New Roman" panose="02020603050405020304" pitchFamily="18" charset="0"/>
            <a:cs typeface="Times New Roman" panose="02020603050405020304" pitchFamily="18" charset="0"/>
          </a:endParaRPr>
        </a:p>
      </dgm:t>
    </dgm:pt>
    <dgm:pt modelId="{18E9CC18-AE68-45C6-8881-5505E3E80DAB}" type="parTrans" cxnId="{21D01D25-22E6-4BB1-8FEC-117B9F8362D2}">
      <dgm:prSet/>
      <dgm:spPr/>
      <dgm:t>
        <a:bodyPr/>
        <a:lstStyle/>
        <a:p>
          <a:endParaRPr lang="en-IN"/>
        </a:p>
      </dgm:t>
    </dgm:pt>
    <dgm:pt modelId="{85B18331-3E42-466D-9328-F439BAE8D716}" type="sibTrans" cxnId="{21D01D25-22E6-4BB1-8FEC-117B9F8362D2}">
      <dgm:prSet/>
      <dgm:spPr/>
      <dgm:t>
        <a:bodyPr/>
        <a:lstStyle/>
        <a:p>
          <a:endParaRPr lang="en-IN"/>
        </a:p>
      </dgm:t>
    </dgm:pt>
    <dgm:pt modelId="{F89BA369-721F-4887-8843-6AB24F1E1292}">
      <dgm:prSet phldrT="[Text]" custT="1"/>
      <dgm:spPr/>
      <dgm:t>
        <a:bodyPr anchor="ctr"/>
        <a:lstStyle/>
        <a:p>
          <a:pPr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ProxyPatternDemo</a:t>
          </a:r>
          <a:r>
            <a:rPr lang="en-US" sz="1800" dirty="0">
              <a:latin typeface="Times New Roman" panose="02020603050405020304" pitchFamily="18" charset="0"/>
              <a:cs typeface="Times New Roman" panose="02020603050405020304" pitchFamily="18" charset="0"/>
            </a:rPr>
            <a:t>, our demo class, will use </a:t>
          </a:r>
          <a:r>
            <a:rPr lang="en-US" sz="1800" dirty="0" err="1">
              <a:latin typeface="Times New Roman" panose="02020603050405020304" pitchFamily="18" charset="0"/>
              <a:cs typeface="Times New Roman" panose="02020603050405020304" pitchFamily="18" charset="0"/>
            </a:rPr>
            <a:t>ProxyImage</a:t>
          </a:r>
          <a:r>
            <a:rPr lang="en-US" sz="1800" dirty="0">
              <a:latin typeface="Times New Roman" panose="02020603050405020304" pitchFamily="18" charset="0"/>
              <a:cs typeface="Times New Roman" panose="02020603050405020304" pitchFamily="18" charset="0"/>
            </a:rPr>
            <a:t> to get an Image object to load and display as it needs.</a:t>
          </a:r>
          <a:endParaRPr lang="en-IN" sz="1800" b="0" dirty="0">
            <a:latin typeface="Times New Roman" panose="02020603050405020304" pitchFamily="18" charset="0"/>
            <a:cs typeface="Times New Roman" panose="02020603050405020304" pitchFamily="18" charset="0"/>
          </a:endParaRPr>
        </a:p>
      </dgm:t>
    </dgm:pt>
    <dgm:pt modelId="{9652F4A5-64DB-4EA0-B05E-0001E8206C1F}" type="parTrans" cxnId="{353053EE-DCEB-486D-910E-C36A503132DC}">
      <dgm:prSet/>
      <dgm:spPr/>
      <dgm:t>
        <a:bodyPr/>
        <a:lstStyle/>
        <a:p>
          <a:endParaRPr lang="en-IN"/>
        </a:p>
      </dgm:t>
    </dgm:pt>
    <dgm:pt modelId="{42DD8A23-DD0D-4F3E-9ADA-A5D664F5660E}" type="sibTrans" cxnId="{353053EE-DCEB-486D-910E-C36A503132DC}">
      <dgm:prSet/>
      <dgm:spPr/>
      <dgm:t>
        <a:bodyPr/>
        <a:lstStyle/>
        <a:p>
          <a:endParaRPr lang="en-IN"/>
        </a:p>
      </dgm:t>
    </dgm:pt>
    <dgm:pt modelId="{9341D299-6117-40D3-91B0-C8FDAB4120F9}">
      <dgm:prSet phldrT="[Text]" custT="1"/>
      <dgm:spPr/>
      <dgm:t>
        <a:bodyPr anchor="ctr"/>
        <a:lstStyle/>
        <a:p>
          <a:pPr algn="ctr">
            <a:buNone/>
          </a:pPr>
          <a:r>
            <a:rPr lang="en-IN" sz="2200" b="0" dirty="0">
              <a:latin typeface="Times New Roman" panose="02020603050405020304" pitchFamily="18" charset="0"/>
              <a:cs typeface="Times New Roman" panose="02020603050405020304" pitchFamily="18" charset="0"/>
            </a:rPr>
            <a:t>3</a:t>
          </a:r>
        </a:p>
      </dgm:t>
    </dgm:pt>
    <dgm:pt modelId="{C2426D10-7A9D-48D5-9C44-2C8A6F51D59E}" type="parTrans" cxnId="{9DA5FFAD-5D69-43C9-ADE2-07EC462602AA}">
      <dgm:prSet/>
      <dgm:spPr/>
      <dgm:t>
        <a:bodyPr/>
        <a:lstStyle/>
        <a:p>
          <a:endParaRPr lang="en-IN"/>
        </a:p>
      </dgm:t>
    </dgm:pt>
    <dgm:pt modelId="{06208158-31E1-4B8D-BDF4-21C21DD0F17A}" type="sibTrans" cxnId="{9DA5FFAD-5D69-43C9-ADE2-07EC462602AA}">
      <dgm:prSet/>
      <dgm:spPr/>
      <dgm:t>
        <a:bodyPr/>
        <a:lstStyle/>
        <a:p>
          <a:endParaRPr lang="en-IN"/>
        </a:p>
      </dgm:t>
    </dgm:pt>
    <dgm:pt modelId="{56AB95FB-2B17-4E9E-9BA7-1DE66ABB0E68}">
      <dgm:prSet phldrT="[Text]" custT="1"/>
      <dgm:spPr/>
      <dgm:t>
        <a:bodyPr/>
        <a:lstStyle/>
        <a:p>
          <a:pPr algn="just"/>
          <a:r>
            <a:rPr lang="en-US" sz="1800" dirty="0">
              <a:latin typeface="Times New Roman" panose="02020603050405020304" pitchFamily="18" charset="0"/>
              <a:cs typeface="Times New Roman" panose="02020603050405020304" pitchFamily="18" charset="0"/>
            </a:rPr>
            <a:t>In proxy pattern, a class represents functionality of another class. This type of design pattern comes under structural pattern.</a:t>
          </a:r>
          <a:endParaRPr lang="en-IN" sz="1800" b="0" dirty="0">
            <a:latin typeface="Times New Roman" panose="02020603050405020304" pitchFamily="18" charset="0"/>
            <a:cs typeface="Times New Roman" panose="02020603050405020304" pitchFamily="18" charset="0"/>
          </a:endParaRPr>
        </a:p>
      </dgm:t>
    </dgm:pt>
    <dgm:pt modelId="{3E452E63-167D-4865-ABC2-D1A7ABE2A6A7}" type="parTrans" cxnId="{D6AC657C-DE90-4DF0-A503-53D11E3B35E8}">
      <dgm:prSet/>
      <dgm:spPr/>
      <dgm:t>
        <a:bodyPr/>
        <a:lstStyle/>
        <a:p>
          <a:endParaRPr lang="en-IN"/>
        </a:p>
      </dgm:t>
    </dgm:pt>
    <dgm:pt modelId="{144C9A71-4046-42A5-BF9D-E40CBC980D85}" type="sibTrans" cxnId="{D6AC657C-DE90-4DF0-A503-53D11E3B35E8}">
      <dgm:prSet/>
      <dgm:spPr/>
      <dgm:t>
        <a:bodyPr/>
        <a:lstStyle/>
        <a:p>
          <a:endParaRPr lang="en-IN"/>
        </a:p>
      </dgm:t>
    </dgm:pt>
    <dgm:pt modelId="{C0666BEB-DE14-44D1-978E-12DEC3E806B3}" type="pres">
      <dgm:prSet presAssocID="{616AA5F6-DE73-46BF-B186-051E65E2BAB5}" presName="linearFlow" presStyleCnt="0">
        <dgm:presLayoutVars>
          <dgm:dir/>
          <dgm:animLvl val="lvl"/>
          <dgm:resizeHandles val="exact"/>
        </dgm:presLayoutVars>
      </dgm:prSet>
      <dgm:spPr/>
    </dgm:pt>
    <dgm:pt modelId="{795F732C-49AE-4A53-B4AB-04456AE3CDE5}" type="pres">
      <dgm:prSet presAssocID="{8AD1C829-8F22-4D98-A66E-B47444E007ED}" presName="composite" presStyleCnt="0"/>
      <dgm:spPr/>
    </dgm:pt>
    <dgm:pt modelId="{3ACB3397-16D2-4926-9DCC-0ED271A12D4F}" type="pres">
      <dgm:prSet presAssocID="{8AD1C829-8F22-4D98-A66E-B47444E007ED}" presName="parentText" presStyleLbl="alignNode1" presStyleIdx="0" presStyleCnt="3">
        <dgm:presLayoutVars>
          <dgm:chMax val="1"/>
          <dgm:bulletEnabled val="1"/>
        </dgm:presLayoutVars>
      </dgm:prSet>
      <dgm:spPr/>
    </dgm:pt>
    <dgm:pt modelId="{A37D9948-FF6C-4C7A-B829-9EC5131B610E}" type="pres">
      <dgm:prSet presAssocID="{8AD1C829-8F22-4D98-A66E-B47444E007ED}" presName="descendantText" presStyleLbl="alignAcc1" presStyleIdx="0" presStyleCnt="3">
        <dgm:presLayoutVars>
          <dgm:bulletEnabled val="1"/>
        </dgm:presLayoutVars>
      </dgm:prSet>
      <dgm:spPr/>
    </dgm:pt>
    <dgm:pt modelId="{EA05A50C-0E8D-4795-AF45-D263D89093D7}" type="pres">
      <dgm:prSet presAssocID="{97D17191-BD56-40FE-9043-607223501442}" presName="sp" presStyleCnt="0"/>
      <dgm:spPr/>
    </dgm:pt>
    <dgm:pt modelId="{C6611AD9-C6D3-40D8-863F-A3F8109A8A43}" type="pres">
      <dgm:prSet presAssocID="{70B9049D-A098-4121-9293-A025FC6DA9AE}" presName="composite" presStyleCnt="0"/>
      <dgm:spPr/>
    </dgm:pt>
    <dgm:pt modelId="{564B0504-3785-4081-8D89-3D927F4FAB90}" type="pres">
      <dgm:prSet presAssocID="{70B9049D-A098-4121-9293-A025FC6DA9AE}" presName="parentText" presStyleLbl="alignNode1" presStyleIdx="1" presStyleCnt="3">
        <dgm:presLayoutVars>
          <dgm:chMax val="1"/>
          <dgm:bulletEnabled val="1"/>
        </dgm:presLayoutVars>
      </dgm:prSet>
      <dgm:spPr/>
    </dgm:pt>
    <dgm:pt modelId="{96611D78-340E-4644-B8DA-1B8D31F9CB24}" type="pres">
      <dgm:prSet presAssocID="{70B9049D-A098-4121-9293-A025FC6DA9AE}" presName="descendantText" presStyleLbl="alignAcc1" presStyleIdx="1" presStyleCnt="3">
        <dgm:presLayoutVars>
          <dgm:bulletEnabled val="1"/>
        </dgm:presLayoutVars>
      </dgm:prSet>
      <dgm:spPr/>
    </dgm:pt>
    <dgm:pt modelId="{A3B5C397-46D1-4F95-847E-42322247F4E6}" type="pres">
      <dgm:prSet presAssocID="{85B18331-3E42-466D-9328-F439BAE8D716}" presName="sp" presStyleCnt="0"/>
      <dgm:spPr/>
    </dgm:pt>
    <dgm:pt modelId="{F1510627-209A-4DFD-BB45-231702A4F4DD}" type="pres">
      <dgm:prSet presAssocID="{9341D299-6117-40D3-91B0-C8FDAB4120F9}" presName="composite" presStyleCnt="0"/>
      <dgm:spPr/>
    </dgm:pt>
    <dgm:pt modelId="{6B8B5DFE-8F99-41CE-8C7F-BDE8096EB4D5}" type="pres">
      <dgm:prSet presAssocID="{9341D299-6117-40D3-91B0-C8FDAB4120F9}" presName="parentText" presStyleLbl="alignNode1" presStyleIdx="2" presStyleCnt="3">
        <dgm:presLayoutVars>
          <dgm:chMax val="1"/>
          <dgm:bulletEnabled val="1"/>
        </dgm:presLayoutVars>
      </dgm:prSet>
      <dgm:spPr/>
    </dgm:pt>
    <dgm:pt modelId="{9D6F4BDF-B3CB-4E9C-A21F-9CC8524A1095}" type="pres">
      <dgm:prSet presAssocID="{9341D299-6117-40D3-91B0-C8FDAB4120F9}" presName="descendantText" presStyleLbl="alignAcc1" presStyleIdx="2" presStyleCnt="3">
        <dgm:presLayoutVars>
          <dgm:bulletEnabled val="1"/>
        </dgm:presLayoutVars>
      </dgm:prSet>
      <dgm:spPr/>
    </dgm:pt>
  </dgm:ptLst>
  <dgm:cxnLst>
    <dgm:cxn modelId="{97423E12-F24C-4F71-B040-5CED4B19DAC3}" srcId="{8AD1C829-8F22-4D98-A66E-B47444E007ED}" destId="{89992E14-E0B8-408F-8EE0-B07FC6B1CAE8}" srcOrd="0" destOrd="0" parTransId="{2482595C-7249-436C-B66C-AF3B17B2DC01}" sibTransId="{54B6B3D5-207A-4A99-B52A-73C279C30284}"/>
    <dgm:cxn modelId="{21D01D25-22E6-4BB1-8FEC-117B9F8362D2}" srcId="{616AA5F6-DE73-46BF-B186-051E65E2BAB5}" destId="{70B9049D-A098-4121-9293-A025FC6DA9AE}" srcOrd="1" destOrd="0" parTransId="{18E9CC18-AE68-45C6-8881-5505E3E80DAB}" sibTransId="{85B18331-3E42-466D-9328-F439BAE8D716}"/>
    <dgm:cxn modelId="{B52AD428-3A37-4E39-B2E5-50956AC3D917}" type="presOf" srcId="{9341D299-6117-40D3-91B0-C8FDAB4120F9}" destId="{6B8B5DFE-8F99-41CE-8C7F-BDE8096EB4D5}" srcOrd="0" destOrd="0" presId="urn:microsoft.com/office/officeart/2005/8/layout/chevron2"/>
    <dgm:cxn modelId="{DE018A45-DC9A-4BA8-87B1-92452E6FEAD0}" type="presOf" srcId="{56AB95FB-2B17-4E9E-9BA7-1DE66ABB0E68}" destId="{9D6F4BDF-B3CB-4E9C-A21F-9CC8524A1095}" srcOrd="0" destOrd="0" presId="urn:microsoft.com/office/officeart/2005/8/layout/chevron2"/>
    <dgm:cxn modelId="{3405616F-D38E-4CEB-8A8E-E931BB6BBD0B}" type="presOf" srcId="{616AA5F6-DE73-46BF-B186-051E65E2BAB5}" destId="{C0666BEB-DE14-44D1-978E-12DEC3E806B3}" srcOrd="0" destOrd="0" presId="urn:microsoft.com/office/officeart/2005/8/layout/chevron2"/>
    <dgm:cxn modelId="{02A72858-D6A1-4539-88A1-9FBE90E7CE96}" srcId="{616AA5F6-DE73-46BF-B186-051E65E2BAB5}" destId="{8AD1C829-8F22-4D98-A66E-B47444E007ED}" srcOrd="0" destOrd="0" parTransId="{E3503C44-22D1-4B33-A940-760460CF55CA}" sibTransId="{97D17191-BD56-40FE-9043-607223501442}"/>
    <dgm:cxn modelId="{65DC6B78-8DD4-4954-BCAE-9528D29761DF}" type="presOf" srcId="{F89BA369-721F-4887-8843-6AB24F1E1292}" destId="{96611D78-340E-4644-B8DA-1B8D31F9CB24}" srcOrd="0" destOrd="0" presId="urn:microsoft.com/office/officeart/2005/8/layout/chevron2"/>
    <dgm:cxn modelId="{D6AC657C-DE90-4DF0-A503-53D11E3B35E8}" srcId="{9341D299-6117-40D3-91B0-C8FDAB4120F9}" destId="{56AB95FB-2B17-4E9E-9BA7-1DE66ABB0E68}" srcOrd="0" destOrd="0" parTransId="{3E452E63-167D-4865-ABC2-D1A7ABE2A6A7}" sibTransId="{144C9A71-4046-42A5-BF9D-E40CBC980D85}"/>
    <dgm:cxn modelId="{3D3D3685-0B79-4DCE-81B8-D66BD3F620B3}" type="presOf" srcId="{8AD1C829-8F22-4D98-A66E-B47444E007ED}" destId="{3ACB3397-16D2-4926-9DCC-0ED271A12D4F}" srcOrd="0" destOrd="0" presId="urn:microsoft.com/office/officeart/2005/8/layout/chevron2"/>
    <dgm:cxn modelId="{9DA5FFAD-5D69-43C9-ADE2-07EC462602AA}" srcId="{616AA5F6-DE73-46BF-B186-051E65E2BAB5}" destId="{9341D299-6117-40D3-91B0-C8FDAB4120F9}" srcOrd="2" destOrd="0" parTransId="{C2426D10-7A9D-48D5-9C44-2C8A6F51D59E}" sibTransId="{06208158-31E1-4B8D-BDF4-21C21DD0F17A}"/>
    <dgm:cxn modelId="{3A1F14D0-D531-4733-B9AA-2D18347D3E14}" type="presOf" srcId="{89992E14-E0B8-408F-8EE0-B07FC6B1CAE8}" destId="{A37D9948-FF6C-4C7A-B829-9EC5131B610E}" srcOrd="0" destOrd="0" presId="urn:microsoft.com/office/officeart/2005/8/layout/chevron2"/>
    <dgm:cxn modelId="{353053EE-DCEB-486D-910E-C36A503132DC}" srcId="{70B9049D-A098-4121-9293-A025FC6DA9AE}" destId="{F89BA369-721F-4887-8843-6AB24F1E1292}" srcOrd="0" destOrd="0" parTransId="{9652F4A5-64DB-4EA0-B05E-0001E8206C1F}" sibTransId="{42DD8A23-DD0D-4F3E-9ADA-A5D664F5660E}"/>
    <dgm:cxn modelId="{7337FDF3-1FDC-47FE-905C-985D860D4404}" type="presOf" srcId="{70B9049D-A098-4121-9293-A025FC6DA9AE}" destId="{564B0504-3785-4081-8D89-3D927F4FAB90}" srcOrd="0" destOrd="0" presId="urn:microsoft.com/office/officeart/2005/8/layout/chevron2"/>
    <dgm:cxn modelId="{6BAB6EE7-992F-4AA1-AA45-196A5BE77BDC}" type="presParOf" srcId="{C0666BEB-DE14-44D1-978E-12DEC3E806B3}" destId="{795F732C-49AE-4A53-B4AB-04456AE3CDE5}" srcOrd="0" destOrd="0" presId="urn:microsoft.com/office/officeart/2005/8/layout/chevron2"/>
    <dgm:cxn modelId="{F9E434CE-C687-45F8-AFBA-36CEA94603FE}" type="presParOf" srcId="{795F732C-49AE-4A53-B4AB-04456AE3CDE5}" destId="{3ACB3397-16D2-4926-9DCC-0ED271A12D4F}" srcOrd="0" destOrd="0" presId="urn:microsoft.com/office/officeart/2005/8/layout/chevron2"/>
    <dgm:cxn modelId="{86C8E4DC-CF1E-440F-9BE4-D3A723970DC6}" type="presParOf" srcId="{795F732C-49AE-4A53-B4AB-04456AE3CDE5}" destId="{A37D9948-FF6C-4C7A-B829-9EC5131B610E}" srcOrd="1" destOrd="0" presId="urn:microsoft.com/office/officeart/2005/8/layout/chevron2"/>
    <dgm:cxn modelId="{EEC64461-4391-4AB4-876B-A1425CF971E1}" type="presParOf" srcId="{C0666BEB-DE14-44D1-978E-12DEC3E806B3}" destId="{EA05A50C-0E8D-4795-AF45-D263D89093D7}" srcOrd="1" destOrd="0" presId="urn:microsoft.com/office/officeart/2005/8/layout/chevron2"/>
    <dgm:cxn modelId="{FFB40FF1-ED21-4BDF-9FFB-055F1B1E2E52}" type="presParOf" srcId="{C0666BEB-DE14-44D1-978E-12DEC3E806B3}" destId="{C6611AD9-C6D3-40D8-863F-A3F8109A8A43}" srcOrd="2" destOrd="0" presId="urn:microsoft.com/office/officeart/2005/8/layout/chevron2"/>
    <dgm:cxn modelId="{3B01DBF7-CAD1-4C24-B3A8-77A34375A9D3}" type="presParOf" srcId="{C6611AD9-C6D3-40D8-863F-A3F8109A8A43}" destId="{564B0504-3785-4081-8D89-3D927F4FAB90}" srcOrd="0" destOrd="0" presId="urn:microsoft.com/office/officeart/2005/8/layout/chevron2"/>
    <dgm:cxn modelId="{9A4CE48B-EBDA-4E26-BD18-07FF1E411742}" type="presParOf" srcId="{C6611AD9-C6D3-40D8-863F-A3F8109A8A43}" destId="{96611D78-340E-4644-B8DA-1B8D31F9CB24}" srcOrd="1" destOrd="0" presId="urn:microsoft.com/office/officeart/2005/8/layout/chevron2"/>
    <dgm:cxn modelId="{E5087F6F-A623-42F8-8401-0367DD6520E7}" type="presParOf" srcId="{C0666BEB-DE14-44D1-978E-12DEC3E806B3}" destId="{A3B5C397-46D1-4F95-847E-42322247F4E6}" srcOrd="3" destOrd="0" presId="urn:microsoft.com/office/officeart/2005/8/layout/chevron2"/>
    <dgm:cxn modelId="{E6CD0EC0-C245-4629-962E-5A3A01FAE8F6}" type="presParOf" srcId="{C0666BEB-DE14-44D1-978E-12DEC3E806B3}" destId="{F1510627-209A-4DFD-BB45-231702A4F4DD}" srcOrd="4" destOrd="0" presId="urn:microsoft.com/office/officeart/2005/8/layout/chevron2"/>
    <dgm:cxn modelId="{FFFA7A79-8ACB-4061-B4C0-B20C942F56E1}" type="presParOf" srcId="{F1510627-209A-4DFD-BB45-231702A4F4DD}" destId="{6B8B5DFE-8F99-41CE-8C7F-BDE8096EB4D5}" srcOrd="0" destOrd="0" presId="urn:microsoft.com/office/officeart/2005/8/layout/chevron2"/>
    <dgm:cxn modelId="{52AFA60C-9C80-4784-AF49-04C82DDB0774}" type="presParOf" srcId="{F1510627-209A-4DFD-BB45-231702A4F4DD}" destId="{9D6F4BDF-B3CB-4E9C-A21F-9CC8524A1095}"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7F73DF-AAA6-48F7-A712-4F59DBF97626}" type="doc">
      <dgm:prSet loTypeId="urn:microsoft.com/office/officeart/2005/8/layout/chevron2" loCatId="process" qsTypeId="urn:microsoft.com/office/officeart/2005/8/quickstyle/3d3" qsCatId="3D" csTypeId="urn:microsoft.com/office/officeart/2005/8/colors/accent2_1" csCatId="accent2" phldr="1"/>
      <dgm:spPr/>
      <dgm:t>
        <a:bodyPr/>
        <a:lstStyle/>
        <a:p>
          <a:endParaRPr lang="en-IN"/>
        </a:p>
      </dgm:t>
    </dgm:pt>
    <dgm:pt modelId="{ABC69C2D-25C1-41D9-829A-703E2DA09388}">
      <dgm:prSet custT="1"/>
      <dgm:spPr/>
      <dgm:t>
        <a:bodyPr/>
        <a:lstStyle/>
        <a:p>
          <a:r>
            <a:rPr lang="en-IN" sz="1800" b="0" kern="1200">
              <a:latin typeface="Times New Roman" panose="02020603050405020304" pitchFamily="18" charset="0"/>
              <a:ea typeface="+mn-ea"/>
              <a:cs typeface="Times New Roman" panose="02020603050405020304" pitchFamily="18" charset="0"/>
            </a:rPr>
            <a:t>PO</a:t>
          </a:r>
          <a:r>
            <a:rPr lang="en-IN" sz="2200" b="0" kern="1200">
              <a:latin typeface="Times New Roman" panose="02020603050405020304" pitchFamily="18" charset="0"/>
              <a:cs typeface="Times New Roman" panose="02020603050405020304" pitchFamily="18" charset="0"/>
            </a:rPr>
            <a:t> 1</a:t>
          </a:r>
          <a:endParaRPr lang="en-IN" sz="2200" b="0" kern="1200" dirty="0">
            <a:latin typeface="Times New Roman" panose="02020603050405020304" pitchFamily="18" charset="0"/>
            <a:cs typeface="Times New Roman" panose="02020603050405020304" pitchFamily="18" charset="0"/>
          </a:endParaRPr>
        </a:p>
      </dgm:t>
    </dgm:pt>
    <dgm:pt modelId="{7B9735A9-ED5D-4C48-80F9-D253268A7597}" type="sibTrans" cxnId="{89908818-3661-44B6-A5C1-37B63B95291D}">
      <dgm:prSet/>
      <dgm:spPr/>
      <dgm:t>
        <a:bodyPr/>
        <a:lstStyle/>
        <a:p>
          <a:endParaRPr lang="en-IN"/>
        </a:p>
      </dgm:t>
    </dgm:pt>
    <dgm:pt modelId="{2037B858-7465-4FB9-AB8A-3A5F8B7062E5}" type="parTrans" cxnId="{89908818-3661-44B6-A5C1-37B63B95291D}">
      <dgm:prSet/>
      <dgm:spPr/>
      <dgm:t>
        <a:bodyPr/>
        <a:lstStyle/>
        <a:p>
          <a:endParaRPr lang="en-IN"/>
        </a:p>
      </dgm:t>
    </dgm:pt>
    <dgm:pt modelId="{3891DE28-F5B6-4757-AD78-A09375142F4C}">
      <dgm:prSet custT="1"/>
      <dgm:spPr/>
      <dgm:t>
        <a:bodyPr/>
        <a:lstStyle/>
        <a:p>
          <a:r>
            <a:rPr lang="en-US" sz="2200" b="0" dirty="0">
              <a:latin typeface="Times New Roman" panose="02020603050405020304" pitchFamily="18" charset="0"/>
              <a:cs typeface="Times New Roman" panose="02020603050405020304" pitchFamily="18" charset="0"/>
            </a:rPr>
            <a:t>Engineering Knowledge</a:t>
          </a:r>
          <a:endParaRPr lang="en-IN" sz="2200" b="0" dirty="0">
            <a:latin typeface="Times New Roman" panose="02020603050405020304" pitchFamily="18" charset="0"/>
            <a:cs typeface="Times New Roman" panose="02020603050405020304" pitchFamily="18" charset="0"/>
          </a:endParaRPr>
        </a:p>
      </dgm:t>
    </dgm:pt>
    <dgm:pt modelId="{90F81DA5-298A-4813-8FF5-ECE68C0CCDB1}" type="sibTrans" cxnId="{59C47150-C4E0-417A-8215-C67A75E5B66F}">
      <dgm:prSet/>
      <dgm:spPr/>
      <dgm:t>
        <a:bodyPr/>
        <a:lstStyle/>
        <a:p>
          <a:endParaRPr lang="en-IN"/>
        </a:p>
      </dgm:t>
    </dgm:pt>
    <dgm:pt modelId="{D777B332-1763-498D-8523-6EDDA803C89D}" type="parTrans" cxnId="{59C47150-C4E0-417A-8215-C67A75E5B66F}">
      <dgm:prSet/>
      <dgm:spPr/>
      <dgm:t>
        <a:bodyPr/>
        <a:lstStyle/>
        <a:p>
          <a:endParaRPr lang="en-IN"/>
        </a:p>
      </dgm:t>
    </dgm:pt>
    <dgm:pt modelId="{205B5374-3941-4791-B5C4-2643B0928141}">
      <dgm:prSet custT="1"/>
      <dgm:spPr/>
      <dgm:t>
        <a:bodyPr/>
        <a:lstStyle/>
        <a:p>
          <a:r>
            <a:rPr lang="en-IN" sz="1800" b="0" dirty="0">
              <a:latin typeface="Times New Roman" panose="02020603050405020304" pitchFamily="18" charset="0"/>
              <a:cs typeface="Times New Roman" panose="02020603050405020304" pitchFamily="18" charset="0"/>
            </a:rPr>
            <a:t>PO 2</a:t>
          </a:r>
        </a:p>
      </dgm:t>
    </dgm:pt>
    <dgm:pt modelId="{4741C9B0-9C21-40AA-B3BD-5B3DAD41E753}" type="sibTrans" cxnId="{53833B66-B403-4F98-8EB6-DDC9D57BA183}">
      <dgm:prSet/>
      <dgm:spPr/>
      <dgm:t>
        <a:bodyPr/>
        <a:lstStyle/>
        <a:p>
          <a:endParaRPr lang="en-IN"/>
        </a:p>
      </dgm:t>
    </dgm:pt>
    <dgm:pt modelId="{A56EF23E-07DD-47AB-AB32-C9235A9A90AE}" type="parTrans" cxnId="{53833B66-B403-4F98-8EB6-DDC9D57BA183}">
      <dgm:prSet/>
      <dgm:spPr/>
      <dgm:t>
        <a:bodyPr/>
        <a:lstStyle/>
        <a:p>
          <a:endParaRPr lang="en-IN"/>
        </a:p>
      </dgm:t>
    </dgm:pt>
    <dgm:pt modelId="{3CD54441-942C-4C0F-A7AD-FA0634FEA2DB}">
      <dgm:prSet custT="1"/>
      <dgm:spPr/>
      <dgm:t>
        <a:bodyPr/>
        <a:lstStyle/>
        <a:p>
          <a:r>
            <a:rPr lang="en-US" sz="2200" b="0" dirty="0">
              <a:latin typeface="Times New Roman" panose="02020603050405020304" pitchFamily="18" charset="0"/>
              <a:cs typeface="Times New Roman" panose="02020603050405020304" pitchFamily="18" charset="0"/>
            </a:rPr>
            <a:t>Problem Analysis</a:t>
          </a:r>
          <a:endParaRPr lang="en-IN" sz="2200" b="0" dirty="0">
            <a:latin typeface="Times New Roman" panose="02020603050405020304" pitchFamily="18" charset="0"/>
            <a:cs typeface="Times New Roman" panose="02020603050405020304" pitchFamily="18" charset="0"/>
          </a:endParaRPr>
        </a:p>
      </dgm:t>
    </dgm:pt>
    <dgm:pt modelId="{F114A043-BFE8-43C5-B528-F747DF97ACA0}" type="sibTrans" cxnId="{78AB1E92-914F-4F2C-A1CF-AE9C5B38399A}">
      <dgm:prSet/>
      <dgm:spPr/>
      <dgm:t>
        <a:bodyPr/>
        <a:lstStyle/>
        <a:p>
          <a:endParaRPr lang="en-IN"/>
        </a:p>
      </dgm:t>
    </dgm:pt>
    <dgm:pt modelId="{187A6F61-19CD-4C1D-ADDE-D3098319EB78}" type="parTrans" cxnId="{78AB1E92-914F-4F2C-A1CF-AE9C5B38399A}">
      <dgm:prSet/>
      <dgm:spPr/>
      <dgm:t>
        <a:bodyPr/>
        <a:lstStyle/>
        <a:p>
          <a:endParaRPr lang="en-IN"/>
        </a:p>
      </dgm:t>
    </dgm:pt>
    <dgm:pt modelId="{01A9942A-619B-4C2D-A410-8815F20702A9}">
      <dgm:prSet custT="1"/>
      <dgm:spPr/>
      <dgm:t>
        <a:bodyPr/>
        <a:lstStyle/>
        <a:p>
          <a:r>
            <a:rPr lang="en-IN" sz="1800" b="0" dirty="0">
              <a:latin typeface="Times New Roman" panose="02020603050405020304" pitchFamily="18" charset="0"/>
              <a:cs typeface="Times New Roman" panose="02020603050405020304" pitchFamily="18" charset="0"/>
            </a:rPr>
            <a:t>PO 3</a:t>
          </a:r>
        </a:p>
      </dgm:t>
    </dgm:pt>
    <dgm:pt modelId="{DA6C7CF3-55AF-4237-8901-A906753D284E}" type="sibTrans" cxnId="{FDE75ECB-17B0-413A-876F-5A84497046D0}">
      <dgm:prSet/>
      <dgm:spPr/>
      <dgm:t>
        <a:bodyPr/>
        <a:lstStyle/>
        <a:p>
          <a:endParaRPr lang="en-IN"/>
        </a:p>
      </dgm:t>
    </dgm:pt>
    <dgm:pt modelId="{0C484477-4DB1-4AE3-9D05-D603D8D31909}" type="parTrans" cxnId="{FDE75ECB-17B0-413A-876F-5A84497046D0}">
      <dgm:prSet/>
      <dgm:spPr/>
      <dgm:t>
        <a:bodyPr/>
        <a:lstStyle/>
        <a:p>
          <a:endParaRPr lang="en-IN"/>
        </a:p>
      </dgm:t>
    </dgm:pt>
    <dgm:pt modelId="{67B27CB9-E745-41A8-B601-143845A0A637}">
      <dgm:prSet custT="1"/>
      <dgm:spPr/>
      <dgm:t>
        <a:bodyPr/>
        <a:lstStyle/>
        <a:p>
          <a:r>
            <a:rPr lang="en-US" sz="2200" b="0" dirty="0">
              <a:latin typeface="Times New Roman" panose="02020603050405020304" pitchFamily="18" charset="0"/>
              <a:cs typeface="Times New Roman" panose="02020603050405020304" pitchFamily="18" charset="0"/>
            </a:rPr>
            <a:t>Design/Development of solutions</a:t>
          </a:r>
          <a:endParaRPr lang="en-IN" sz="2200" b="0" dirty="0">
            <a:latin typeface="Times New Roman" panose="02020603050405020304" pitchFamily="18" charset="0"/>
            <a:cs typeface="Times New Roman" panose="02020603050405020304" pitchFamily="18" charset="0"/>
          </a:endParaRPr>
        </a:p>
      </dgm:t>
    </dgm:pt>
    <dgm:pt modelId="{9F69A98C-B933-4DF1-ADE5-52D4E0F9842B}" type="sibTrans" cxnId="{6F744DC3-32EA-450A-8CD3-136EC7668E89}">
      <dgm:prSet/>
      <dgm:spPr/>
      <dgm:t>
        <a:bodyPr/>
        <a:lstStyle/>
        <a:p>
          <a:endParaRPr lang="en-IN"/>
        </a:p>
      </dgm:t>
    </dgm:pt>
    <dgm:pt modelId="{EF5F487D-ED62-49DC-BA17-4745EB2A3C3C}" type="parTrans" cxnId="{6F744DC3-32EA-450A-8CD3-136EC7668E89}">
      <dgm:prSet/>
      <dgm:spPr/>
      <dgm:t>
        <a:bodyPr/>
        <a:lstStyle/>
        <a:p>
          <a:endParaRPr lang="en-IN"/>
        </a:p>
      </dgm:t>
    </dgm:pt>
    <dgm:pt modelId="{BDF268B6-4491-4D3F-B339-F8F6F5619842}">
      <dgm:prSet custT="1"/>
      <dgm:spPr/>
      <dgm:t>
        <a:bodyPr/>
        <a:lstStyle/>
        <a:p>
          <a:r>
            <a:rPr lang="en-IN" sz="1800" b="0" dirty="0">
              <a:latin typeface="Times New Roman" panose="02020603050405020304" pitchFamily="18" charset="0"/>
              <a:cs typeface="Times New Roman" panose="02020603050405020304" pitchFamily="18" charset="0"/>
            </a:rPr>
            <a:t>PO 4</a:t>
          </a:r>
        </a:p>
      </dgm:t>
    </dgm:pt>
    <dgm:pt modelId="{87A6346D-B09F-48AA-9626-E665B4A4A90D}" type="sibTrans" cxnId="{375EE832-7CD6-489B-B078-28F92CF06B11}">
      <dgm:prSet/>
      <dgm:spPr/>
      <dgm:t>
        <a:bodyPr/>
        <a:lstStyle/>
        <a:p>
          <a:endParaRPr lang="en-IN"/>
        </a:p>
      </dgm:t>
    </dgm:pt>
    <dgm:pt modelId="{1EF9018A-38E1-46F9-B902-975F18078E8C}" type="parTrans" cxnId="{375EE832-7CD6-489B-B078-28F92CF06B11}">
      <dgm:prSet/>
      <dgm:spPr/>
      <dgm:t>
        <a:bodyPr/>
        <a:lstStyle/>
        <a:p>
          <a:endParaRPr lang="en-IN"/>
        </a:p>
      </dgm:t>
    </dgm:pt>
    <dgm:pt modelId="{16AC5AAA-B729-496A-AE6C-5412DAF5E499}">
      <dgm:prSet custT="1"/>
      <dgm:spPr/>
      <dgm:t>
        <a:bodyPr/>
        <a:lstStyle/>
        <a:p>
          <a:r>
            <a:rPr lang="en-US" sz="2200" b="0" dirty="0">
              <a:latin typeface="Times New Roman" panose="02020603050405020304" pitchFamily="18" charset="0"/>
              <a:cs typeface="Times New Roman" panose="02020603050405020304" pitchFamily="18" charset="0"/>
            </a:rPr>
            <a:t>Conduct Investigations of complex problems</a:t>
          </a:r>
          <a:endParaRPr lang="en-IN" sz="2200" b="0" dirty="0">
            <a:latin typeface="Times New Roman" panose="02020603050405020304" pitchFamily="18" charset="0"/>
            <a:cs typeface="Times New Roman" panose="02020603050405020304" pitchFamily="18" charset="0"/>
          </a:endParaRPr>
        </a:p>
      </dgm:t>
    </dgm:pt>
    <dgm:pt modelId="{E2AB6961-E5CB-4398-9416-AF4E9C337556}" type="sibTrans" cxnId="{A63A4F30-6F73-4499-A729-BD3165E44E8C}">
      <dgm:prSet/>
      <dgm:spPr/>
      <dgm:t>
        <a:bodyPr/>
        <a:lstStyle/>
        <a:p>
          <a:endParaRPr lang="en-IN"/>
        </a:p>
      </dgm:t>
    </dgm:pt>
    <dgm:pt modelId="{4B5E662C-03C0-4A58-A324-100D69B8A9BF}" type="parTrans" cxnId="{A63A4F30-6F73-4499-A729-BD3165E44E8C}">
      <dgm:prSet/>
      <dgm:spPr/>
      <dgm:t>
        <a:bodyPr/>
        <a:lstStyle/>
        <a:p>
          <a:endParaRPr lang="en-IN"/>
        </a:p>
      </dgm:t>
    </dgm:pt>
    <dgm:pt modelId="{E4949DAC-FF41-4E22-B6E1-575295F25094}">
      <dgm:prSet custT="1"/>
      <dgm:spPr/>
      <dgm:t>
        <a:bodyPr/>
        <a:lstStyle/>
        <a:p>
          <a:r>
            <a:rPr lang="en-IN" sz="1800" b="0" dirty="0">
              <a:latin typeface="Times New Roman" panose="02020603050405020304" pitchFamily="18" charset="0"/>
              <a:cs typeface="Times New Roman" panose="02020603050405020304" pitchFamily="18" charset="0"/>
            </a:rPr>
            <a:t>PO 5</a:t>
          </a:r>
        </a:p>
      </dgm:t>
    </dgm:pt>
    <dgm:pt modelId="{4CE62A1B-CEE1-4410-9A4D-680F33A433C0}" type="sibTrans" cxnId="{AD9356D0-047A-40C3-9C44-AFDBF5B08ADB}">
      <dgm:prSet/>
      <dgm:spPr/>
      <dgm:t>
        <a:bodyPr/>
        <a:lstStyle/>
        <a:p>
          <a:endParaRPr lang="en-IN"/>
        </a:p>
      </dgm:t>
    </dgm:pt>
    <dgm:pt modelId="{89E93FC4-F3F3-4882-AC84-1A62A6CFDEBD}" type="parTrans" cxnId="{AD9356D0-047A-40C3-9C44-AFDBF5B08ADB}">
      <dgm:prSet/>
      <dgm:spPr/>
      <dgm:t>
        <a:bodyPr/>
        <a:lstStyle/>
        <a:p>
          <a:endParaRPr lang="en-IN"/>
        </a:p>
      </dgm:t>
    </dgm:pt>
    <dgm:pt modelId="{44433EE8-1A11-4F23-BA3A-0E55BCA7FAA7}">
      <dgm:prSet custT="1"/>
      <dgm:spPr/>
      <dgm:t>
        <a:bodyPr/>
        <a:lstStyle/>
        <a:p>
          <a:r>
            <a:rPr lang="en-US" sz="2200" b="0" dirty="0">
              <a:latin typeface="Times New Roman" panose="02020603050405020304" pitchFamily="18" charset="0"/>
              <a:cs typeface="Times New Roman" panose="02020603050405020304" pitchFamily="18" charset="0"/>
            </a:rPr>
            <a:t>Modern tool usage</a:t>
          </a:r>
          <a:endParaRPr lang="en-IN" sz="2200" b="0" dirty="0">
            <a:latin typeface="Times New Roman" panose="02020603050405020304" pitchFamily="18" charset="0"/>
            <a:cs typeface="Times New Roman" panose="02020603050405020304" pitchFamily="18" charset="0"/>
          </a:endParaRPr>
        </a:p>
      </dgm:t>
    </dgm:pt>
    <dgm:pt modelId="{44268F37-70B7-4CF7-AFD7-1C0EC1F1D817}" type="sibTrans" cxnId="{4604DA5B-E5FE-4CD1-97C1-C9BFFC879F8E}">
      <dgm:prSet/>
      <dgm:spPr/>
      <dgm:t>
        <a:bodyPr/>
        <a:lstStyle/>
        <a:p>
          <a:endParaRPr lang="en-IN"/>
        </a:p>
      </dgm:t>
    </dgm:pt>
    <dgm:pt modelId="{B35707CE-AB2B-481F-844A-F60F3F8BC8A8}" type="parTrans" cxnId="{4604DA5B-E5FE-4CD1-97C1-C9BFFC879F8E}">
      <dgm:prSet/>
      <dgm:spPr/>
      <dgm:t>
        <a:bodyPr/>
        <a:lstStyle/>
        <a:p>
          <a:endParaRPr lang="en-IN"/>
        </a:p>
      </dgm:t>
    </dgm:pt>
    <dgm:pt modelId="{58C7D087-3CC0-4573-8DDC-71F012576525}">
      <dgm:prSet custT="1"/>
      <dgm:spPr/>
      <dgm:t>
        <a:bodyPr/>
        <a:lstStyle/>
        <a:p>
          <a:r>
            <a:rPr lang="en-IN" sz="1800" b="0" dirty="0">
              <a:latin typeface="Times New Roman" panose="02020603050405020304" pitchFamily="18" charset="0"/>
              <a:cs typeface="Times New Roman" panose="02020603050405020304" pitchFamily="18" charset="0"/>
            </a:rPr>
            <a:t>PO 6</a:t>
          </a:r>
        </a:p>
      </dgm:t>
    </dgm:pt>
    <dgm:pt modelId="{75187211-B35D-40D3-9DA3-5F45C07D52EF}" type="parTrans" cxnId="{BDA92D4C-7C96-4CFA-A2A8-6937C87F3589}">
      <dgm:prSet/>
      <dgm:spPr/>
      <dgm:t>
        <a:bodyPr/>
        <a:lstStyle/>
        <a:p>
          <a:endParaRPr lang="en-IN"/>
        </a:p>
      </dgm:t>
    </dgm:pt>
    <dgm:pt modelId="{58409ECF-B9FD-4050-BCC4-755F2F157E9F}" type="sibTrans" cxnId="{BDA92D4C-7C96-4CFA-A2A8-6937C87F3589}">
      <dgm:prSet/>
      <dgm:spPr/>
      <dgm:t>
        <a:bodyPr/>
        <a:lstStyle/>
        <a:p>
          <a:endParaRPr lang="en-IN"/>
        </a:p>
      </dgm:t>
    </dgm:pt>
    <dgm:pt modelId="{0407B269-FF62-4778-A07A-20D6C97A9212}">
      <dgm:prSet custT="1"/>
      <dgm:spPr/>
      <dgm:t>
        <a:bodyPr/>
        <a:lstStyle/>
        <a:p>
          <a:r>
            <a:rPr lang="en-US" sz="2200" b="0">
              <a:latin typeface="Times New Roman" panose="02020603050405020304" pitchFamily="18" charset="0"/>
              <a:cs typeface="Times New Roman" panose="02020603050405020304" pitchFamily="18" charset="0"/>
            </a:rPr>
            <a:t>The engineer and society</a:t>
          </a:r>
          <a:endParaRPr lang="en-IN" sz="2200" b="0">
            <a:latin typeface="Times New Roman" panose="02020603050405020304" pitchFamily="18" charset="0"/>
            <a:cs typeface="Times New Roman" panose="02020603050405020304" pitchFamily="18" charset="0"/>
          </a:endParaRPr>
        </a:p>
      </dgm:t>
    </dgm:pt>
    <dgm:pt modelId="{6575876D-B24A-4210-BF70-D7A05C311F46}" type="parTrans" cxnId="{62E5417C-FFA6-49A9-B00C-E18B4E2501EA}">
      <dgm:prSet/>
      <dgm:spPr/>
      <dgm:t>
        <a:bodyPr/>
        <a:lstStyle/>
        <a:p>
          <a:endParaRPr lang="en-IN"/>
        </a:p>
      </dgm:t>
    </dgm:pt>
    <dgm:pt modelId="{6B7B97B9-3B26-45C9-A59E-643B8F48FD7E}" type="sibTrans" cxnId="{62E5417C-FFA6-49A9-B00C-E18B4E2501EA}">
      <dgm:prSet/>
      <dgm:spPr/>
      <dgm:t>
        <a:bodyPr/>
        <a:lstStyle/>
        <a:p>
          <a:endParaRPr lang="en-IN"/>
        </a:p>
      </dgm:t>
    </dgm:pt>
    <dgm:pt modelId="{557C5042-DD9D-48BB-988A-362E001964E6}" type="pres">
      <dgm:prSet presAssocID="{537F73DF-AAA6-48F7-A712-4F59DBF97626}" presName="linearFlow" presStyleCnt="0">
        <dgm:presLayoutVars>
          <dgm:dir/>
          <dgm:animLvl val="lvl"/>
          <dgm:resizeHandles val="exact"/>
        </dgm:presLayoutVars>
      </dgm:prSet>
      <dgm:spPr/>
    </dgm:pt>
    <dgm:pt modelId="{1DA84E89-126F-4579-A78F-A8FDBA15E39B}" type="pres">
      <dgm:prSet presAssocID="{ABC69C2D-25C1-41D9-829A-703E2DA09388}" presName="composite" presStyleCnt="0"/>
      <dgm:spPr/>
    </dgm:pt>
    <dgm:pt modelId="{6C1026E8-42AA-4789-94A7-D6A1FF64404B}" type="pres">
      <dgm:prSet presAssocID="{ABC69C2D-25C1-41D9-829A-703E2DA09388}" presName="parentText" presStyleLbl="alignNode1" presStyleIdx="0" presStyleCnt="6" custLinFactNeighborY="0">
        <dgm:presLayoutVars>
          <dgm:chMax val="1"/>
          <dgm:bulletEnabled val="1"/>
        </dgm:presLayoutVars>
      </dgm:prSet>
      <dgm:spPr/>
    </dgm:pt>
    <dgm:pt modelId="{58FCB0AD-760D-4FF9-B4E2-0299F8FA8932}" type="pres">
      <dgm:prSet presAssocID="{ABC69C2D-25C1-41D9-829A-703E2DA09388}" presName="descendantText" presStyleLbl="alignAcc1" presStyleIdx="0" presStyleCnt="6">
        <dgm:presLayoutVars>
          <dgm:bulletEnabled val="1"/>
        </dgm:presLayoutVars>
      </dgm:prSet>
      <dgm:spPr/>
    </dgm:pt>
    <dgm:pt modelId="{61219044-6EFB-4677-9BF0-AB6D5515E442}" type="pres">
      <dgm:prSet presAssocID="{7B9735A9-ED5D-4C48-80F9-D253268A7597}" presName="sp" presStyleCnt="0"/>
      <dgm:spPr/>
    </dgm:pt>
    <dgm:pt modelId="{028FB8F2-E63C-48EA-9AFD-A0A3BB33C446}" type="pres">
      <dgm:prSet presAssocID="{205B5374-3941-4791-B5C4-2643B0928141}" presName="composite" presStyleCnt="0"/>
      <dgm:spPr/>
    </dgm:pt>
    <dgm:pt modelId="{B1E6A6DE-ECA2-40B4-931C-930D3BE7B612}" type="pres">
      <dgm:prSet presAssocID="{205B5374-3941-4791-B5C4-2643B0928141}" presName="parentText" presStyleLbl="alignNode1" presStyleIdx="1" presStyleCnt="6">
        <dgm:presLayoutVars>
          <dgm:chMax val="1"/>
          <dgm:bulletEnabled val="1"/>
        </dgm:presLayoutVars>
      </dgm:prSet>
      <dgm:spPr/>
    </dgm:pt>
    <dgm:pt modelId="{95CA2BA3-B89D-47CC-A0C5-207E64223FC4}" type="pres">
      <dgm:prSet presAssocID="{205B5374-3941-4791-B5C4-2643B0928141}" presName="descendantText" presStyleLbl="alignAcc1" presStyleIdx="1" presStyleCnt="6">
        <dgm:presLayoutVars>
          <dgm:bulletEnabled val="1"/>
        </dgm:presLayoutVars>
      </dgm:prSet>
      <dgm:spPr/>
    </dgm:pt>
    <dgm:pt modelId="{4D45D1A0-CAFF-4FED-B34C-350DEF018D49}" type="pres">
      <dgm:prSet presAssocID="{4741C9B0-9C21-40AA-B3BD-5B3DAD41E753}" presName="sp" presStyleCnt="0"/>
      <dgm:spPr/>
    </dgm:pt>
    <dgm:pt modelId="{EEB1C8AA-9034-4045-8A05-9B7358B53459}" type="pres">
      <dgm:prSet presAssocID="{01A9942A-619B-4C2D-A410-8815F20702A9}" presName="composite" presStyleCnt="0"/>
      <dgm:spPr/>
    </dgm:pt>
    <dgm:pt modelId="{13DA1BAE-9916-4506-BFCB-508B4EEECF90}" type="pres">
      <dgm:prSet presAssocID="{01A9942A-619B-4C2D-A410-8815F20702A9}" presName="parentText" presStyleLbl="alignNode1" presStyleIdx="2" presStyleCnt="6">
        <dgm:presLayoutVars>
          <dgm:chMax val="1"/>
          <dgm:bulletEnabled val="1"/>
        </dgm:presLayoutVars>
      </dgm:prSet>
      <dgm:spPr/>
    </dgm:pt>
    <dgm:pt modelId="{920B4E0C-C215-4CD4-88BE-8934FB9CC263}" type="pres">
      <dgm:prSet presAssocID="{01A9942A-619B-4C2D-A410-8815F20702A9}" presName="descendantText" presStyleLbl="alignAcc1" presStyleIdx="2" presStyleCnt="6">
        <dgm:presLayoutVars>
          <dgm:bulletEnabled val="1"/>
        </dgm:presLayoutVars>
      </dgm:prSet>
      <dgm:spPr/>
    </dgm:pt>
    <dgm:pt modelId="{7AD21709-F3C4-4A4C-AD83-4AB9F1D9FA37}" type="pres">
      <dgm:prSet presAssocID="{DA6C7CF3-55AF-4237-8901-A906753D284E}" presName="sp" presStyleCnt="0"/>
      <dgm:spPr/>
    </dgm:pt>
    <dgm:pt modelId="{A35199CF-F9B7-49A9-9D4F-2A54A5202A39}" type="pres">
      <dgm:prSet presAssocID="{BDF268B6-4491-4D3F-B339-F8F6F5619842}" presName="composite" presStyleCnt="0"/>
      <dgm:spPr/>
    </dgm:pt>
    <dgm:pt modelId="{18B8CD51-CC35-40F7-8625-99CA435D6FDD}" type="pres">
      <dgm:prSet presAssocID="{BDF268B6-4491-4D3F-B339-F8F6F5619842}" presName="parentText" presStyleLbl="alignNode1" presStyleIdx="3" presStyleCnt="6">
        <dgm:presLayoutVars>
          <dgm:chMax val="1"/>
          <dgm:bulletEnabled val="1"/>
        </dgm:presLayoutVars>
      </dgm:prSet>
      <dgm:spPr/>
    </dgm:pt>
    <dgm:pt modelId="{7472394A-BB2F-4527-8FC9-2E1AFBF7F067}" type="pres">
      <dgm:prSet presAssocID="{BDF268B6-4491-4D3F-B339-F8F6F5619842}" presName="descendantText" presStyleLbl="alignAcc1" presStyleIdx="3" presStyleCnt="6">
        <dgm:presLayoutVars>
          <dgm:bulletEnabled val="1"/>
        </dgm:presLayoutVars>
      </dgm:prSet>
      <dgm:spPr/>
    </dgm:pt>
    <dgm:pt modelId="{A835EC47-A82A-427C-AD26-571049247F8A}" type="pres">
      <dgm:prSet presAssocID="{87A6346D-B09F-48AA-9626-E665B4A4A90D}" presName="sp" presStyleCnt="0"/>
      <dgm:spPr/>
    </dgm:pt>
    <dgm:pt modelId="{6CC32623-93C6-4364-85A6-6E4C1762D092}" type="pres">
      <dgm:prSet presAssocID="{E4949DAC-FF41-4E22-B6E1-575295F25094}" presName="composite" presStyleCnt="0"/>
      <dgm:spPr/>
    </dgm:pt>
    <dgm:pt modelId="{E8016934-3875-4569-9FCA-78BF1CE5BCD9}" type="pres">
      <dgm:prSet presAssocID="{E4949DAC-FF41-4E22-B6E1-575295F25094}" presName="parentText" presStyleLbl="alignNode1" presStyleIdx="4" presStyleCnt="6">
        <dgm:presLayoutVars>
          <dgm:chMax val="1"/>
          <dgm:bulletEnabled val="1"/>
        </dgm:presLayoutVars>
      </dgm:prSet>
      <dgm:spPr/>
    </dgm:pt>
    <dgm:pt modelId="{1CEAA888-E193-4C1A-9921-FB170B175578}" type="pres">
      <dgm:prSet presAssocID="{E4949DAC-FF41-4E22-B6E1-575295F25094}" presName="descendantText" presStyleLbl="alignAcc1" presStyleIdx="4" presStyleCnt="6">
        <dgm:presLayoutVars>
          <dgm:bulletEnabled val="1"/>
        </dgm:presLayoutVars>
      </dgm:prSet>
      <dgm:spPr/>
    </dgm:pt>
    <dgm:pt modelId="{FC6C325F-188B-47D1-9D42-362D2CE368F5}" type="pres">
      <dgm:prSet presAssocID="{4CE62A1B-CEE1-4410-9A4D-680F33A433C0}" presName="sp" presStyleCnt="0"/>
      <dgm:spPr/>
    </dgm:pt>
    <dgm:pt modelId="{7024A5BE-E889-47C9-A4F4-8E2544355D34}" type="pres">
      <dgm:prSet presAssocID="{58C7D087-3CC0-4573-8DDC-71F012576525}" presName="composite" presStyleCnt="0"/>
      <dgm:spPr/>
    </dgm:pt>
    <dgm:pt modelId="{7C020BC2-0F1D-475A-95AD-51B7F484897E}" type="pres">
      <dgm:prSet presAssocID="{58C7D087-3CC0-4573-8DDC-71F012576525}" presName="parentText" presStyleLbl="alignNode1" presStyleIdx="5" presStyleCnt="6" custLinFactNeighborY="0">
        <dgm:presLayoutVars>
          <dgm:chMax val="1"/>
          <dgm:bulletEnabled val="1"/>
        </dgm:presLayoutVars>
      </dgm:prSet>
      <dgm:spPr/>
    </dgm:pt>
    <dgm:pt modelId="{5D120F92-5DAA-4C9F-A62D-E81E9EDBB7AB}" type="pres">
      <dgm:prSet presAssocID="{58C7D087-3CC0-4573-8DDC-71F012576525}" presName="descendantText" presStyleLbl="alignAcc1" presStyleIdx="5" presStyleCnt="6">
        <dgm:presLayoutVars>
          <dgm:bulletEnabled val="1"/>
        </dgm:presLayoutVars>
      </dgm:prSet>
      <dgm:spPr/>
    </dgm:pt>
  </dgm:ptLst>
  <dgm:cxnLst>
    <dgm:cxn modelId="{5A819700-E81C-4873-892C-E4B306DF223B}" type="presOf" srcId="{58C7D087-3CC0-4573-8DDC-71F012576525}" destId="{7C020BC2-0F1D-475A-95AD-51B7F484897E}" srcOrd="0" destOrd="0" presId="urn:microsoft.com/office/officeart/2005/8/layout/chevron2"/>
    <dgm:cxn modelId="{89908818-3661-44B6-A5C1-37B63B95291D}" srcId="{537F73DF-AAA6-48F7-A712-4F59DBF97626}" destId="{ABC69C2D-25C1-41D9-829A-703E2DA09388}" srcOrd="0" destOrd="0" parTransId="{2037B858-7465-4FB9-AB8A-3A5F8B7062E5}" sibTransId="{7B9735A9-ED5D-4C48-80F9-D253268A7597}"/>
    <dgm:cxn modelId="{3DC4B029-E8C1-43E0-B022-D09470F22142}" type="presOf" srcId="{44433EE8-1A11-4F23-BA3A-0E55BCA7FAA7}" destId="{1CEAA888-E193-4C1A-9921-FB170B175578}" srcOrd="0" destOrd="0" presId="urn:microsoft.com/office/officeart/2005/8/layout/chevron2"/>
    <dgm:cxn modelId="{2F88A62B-8C21-4C05-80D7-3A924CD42425}" type="presOf" srcId="{E4949DAC-FF41-4E22-B6E1-575295F25094}" destId="{E8016934-3875-4569-9FCA-78BF1CE5BCD9}" srcOrd="0" destOrd="0" presId="urn:microsoft.com/office/officeart/2005/8/layout/chevron2"/>
    <dgm:cxn modelId="{A63A4F30-6F73-4499-A729-BD3165E44E8C}" srcId="{BDF268B6-4491-4D3F-B339-F8F6F5619842}" destId="{16AC5AAA-B729-496A-AE6C-5412DAF5E499}" srcOrd="0" destOrd="0" parTransId="{4B5E662C-03C0-4A58-A324-100D69B8A9BF}" sibTransId="{E2AB6961-E5CB-4398-9416-AF4E9C337556}"/>
    <dgm:cxn modelId="{375EE832-7CD6-489B-B078-28F92CF06B11}" srcId="{537F73DF-AAA6-48F7-A712-4F59DBF97626}" destId="{BDF268B6-4491-4D3F-B339-F8F6F5619842}" srcOrd="3" destOrd="0" parTransId="{1EF9018A-38E1-46F9-B902-975F18078E8C}" sibTransId="{87A6346D-B09F-48AA-9626-E665B4A4A90D}"/>
    <dgm:cxn modelId="{9C4CC939-08A8-4245-BC76-92AD586C4051}" type="presOf" srcId="{0407B269-FF62-4778-A07A-20D6C97A9212}" destId="{5D120F92-5DAA-4C9F-A62D-E81E9EDBB7AB}" srcOrd="0" destOrd="0" presId="urn:microsoft.com/office/officeart/2005/8/layout/chevron2"/>
    <dgm:cxn modelId="{4604DA5B-E5FE-4CD1-97C1-C9BFFC879F8E}" srcId="{E4949DAC-FF41-4E22-B6E1-575295F25094}" destId="{44433EE8-1A11-4F23-BA3A-0E55BCA7FAA7}" srcOrd="0" destOrd="0" parTransId="{B35707CE-AB2B-481F-844A-F60F3F8BC8A8}" sibTransId="{44268F37-70B7-4CF7-AFD7-1C0EC1F1D817}"/>
    <dgm:cxn modelId="{D2A98A41-D4F3-4276-8B8D-64AC5B86FF1E}" type="presOf" srcId="{3891DE28-F5B6-4757-AD78-A09375142F4C}" destId="{58FCB0AD-760D-4FF9-B4E2-0299F8FA8932}" srcOrd="0" destOrd="0" presId="urn:microsoft.com/office/officeart/2005/8/layout/chevron2"/>
    <dgm:cxn modelId="{53833B66-B403-4F98-8EB6-DDC9D57BA183}" srcId="{537F73DF-AAA6-48F7-A712-4F59DBF97626}" destId="{205B5374-3941-4791-B5C4-2643B0928141}" srcOrd="1" destOrd="0" parTransId="{A56EF23E-07DD-47AB-AB32-C9235A9A90AE}" sibTransId="{4741C9B0-9C21-40AA-B3BD-5B3DAD41E753}"/>
    <dgm:cxn modelId="{D6EE8E48-944D-4B1C-ABA7-4FE1EFD8A0FA}" type="presOf" srcId="{ABC69C2D-25C1-41D9-829A-703E2DA09388}" destId="{6C1026E8-42AA-4789-94A7-D6A1FF64404B}" srcOrd="0" destOrd="0" presId="urn:microsoft.com/office/officeart/2005/8/layout/chevron2"/>
    <dgm:cxn modelId="{BDA92D4C-7C96-4CFA-A2A8-6937C87F3589}" srcId="{537F73DF-AAA6-48F7-A712-4F59DBF97626}" destId="{58C7D087-3CC0-4573-8DDC-71F012576525}" srcOrd="5" destOrd="0" parTransId="{75187211-B35D-40D3-9DA3-5F45C07D52EF}" sibTransId="{58409ECF-B9FD-4050-BCC4-755F2F157E9F}"/>
    <dgm:cxn modelId="{59C47150-C4E0-417A-8215-C67A75E5B66F}" srcId="{ABC69C2D-25C1-41D9-829A-703E2DA09388}" destId="{3891DE28-F5B6-4757-AD78-A09375142F4C}" srcOrd="0" destOrd="0" parTransId="{D777B332-1763-498D-8523-6EDDA803C89D}" sibTransId="{90F81DA5-298A-4813-8FF5-ECE68C0CCDB1}"/>
    <dgm:cxn modelId="{120D7272-D59B-4008-80C7-95F9457F7343}" type="presOf" srcId="{3CD54441-942C-4C0F-A7AD-FA0634FEA2DB}" destId="{95CA2BA3-B89D-47CC-A0C5-207E64223FC4}" srcOrd="0" destOrd="0" presId="urn:microsoft.com/office/officeart/2005/8/layout/chevron2"/>
    <dgm:cxn modelId="{E0378379-D537-4E5E-975C-5F4C83507790}" type="presOf" srcId="{16AC5AAA-B729-496A-AE6C-5412DAF5E499}" destId="{7472394A-BB2F-4527-8FC9-2E1AFBF7F067}" srcOrd="0" destOrd="0" presId="urn:microsoft.com/office/officeart/2005/8/layout/chevron2"/>
    <dgm:cxn modelId="{62E5417C-FFA6-49A9-B00C-E18B4E2501EA}" srcId="{58C7D087-3CC0-4573-8DDC-71F012576525}" destId="{0407B269-FF62-4778-A07A-20D6C97A9212}" srcOrd="0" destOrd="0" parTransId="{6575876D-B24A-4210-BF70-D7A05C311F46}" sibTransId="{6B7B97B9-3B26-45C9-A59E-643B8F48FD7E}"/>
    <dgm:cxn modelId="{3B778F8E-1922-4079-A4EA-CBC6F58DB5AF}" type="presOf" srcId="{BDF268B6-4491-4D3F-B339-F8F6F5619842}" destId="{18B8CD51-CC35-40F7-8625-99CA435D6FDD}" srcOrd="0" destOrd="0" presId="urn:microsoft.com/office/officeart/2005/8/layout/chevron2"/>
    <dgm:cxn modelId="{78AB1E92-914F-4F2C-A1CF-AE9C5B38399A}" srcId="{205B5374-3941-4791-B5C4-2643B0928141}" destId="{3CD54441-942C-4C0F-A7AD-FA0634FEA2DB}" srcOrd="0" destOrd="0" parTransId="{187A6F61-19CD-4C1D-ADDE-D3098319EB78}" sibTransId="{F114A043-BFE8-43C5-B528-F747DF97ACA0}"/>
    <dgm:cxn modelId="{7A00EF97-E108-495B-B8A2-C3A321A0D848}" type="presOf" srcId="{537F73DF-AAA6-48F7-A712-4F59DBF97626}" destId="{557C5042-DD9D-48BB-988A-362E001964E6}" srcOrd="0" destOrd="0" presId="urn:microsoft.com/office/officeart/2005/8/layout/chevron2"/>
    <dgm:cxn modelId="{DC7665C2-172C-4838-ACD0-ADD830140DD8}" type="presOf" srcId="{67B27CB9-E745-41A8-B601-143845A0A637}" destId="{920B4E0C-C215-4CD4-88BE-8934FB9CC263}" srcOrd="0" destOrd="0" presId="urn:microsoft.com/office/officeart/2005/8/layout/chevron2"/>
    <dgm:cxn modelId="{6F744DC3-32EA-450A-8CD3-136EC7668E89}" srcId="{01A9942A-619B-4C2D-A410-8815F20702A9}" destId="{67B27CB9-E745-41A8-B601-143845A0A637}" srcOrd="0" destOrd="0" parTransId="{EF5F487D-ED62-49DC-BA17-4745EB2A3C3C}" sibTransId="{9F69A98C-B933-4DF1-ADE5-52D4E0F9842B}"/>
    <dgm:cxn modelId="{FDE75ECB-17B0-413A-876F-5A84497046D0}" srcId="{537F73DF-AAA6-48F7-A712-4F59DBF97626}" destId="{01A9942A-619B-4C2D-A410-8815F20702A9}" srcOrd="2" destOrd="0" parTransId="{0C484477-4DB1-4AE3-9D05-D603D8D31909}" sibTransId="{DA6C7CF3-55AF-4237-8901-A906753D284E}"/>
    <dgm:cxn modelId="{AD9356D0-047A-40C3-9C44-AFDBF5B08ADB}" srcId="{537F73DF-AAA6-48F7-A712-4F59DBF97626}" destId="{E4949DAC-FF41-4E22-B6E1-575295F25094}" srcOrd="4" destOrd="0" parTransId="{89E93FC4-F3F3-4882-AC84-1A62A6CFDEBD}" sibTransId="{4CE62A1B-CEE1-4410-9A4D-680F33A433C0}"/>
    <dgm:cxn modelId="{A5E9B6D9-65A7-4CE1-9DBB-034855BA95FF}" type="presOf" srcId="{205B5374-3941-4791-B5C4-2643B0928141}" destId="{B1E6A6DE-ECA2-40B4-931C-930D3BE7B612}" srcOrd="0" destOrd="0" presId="urn:microsoft.com/office/officeart/2005/8/layout/chevron2"/>
    <dgm:cxn modelId="{E30812F9-03A5-47A5-AACF-3CFAC9215176}" type="presOf" srcId="{01A9942A-619B-4C2D-A410-8815F20702A9}" destId="{13DA1BAE-9916-4506-BFCB-508B4EEECF90}" srcOrd="0" destOrd="0" presId="urn:microsoft.com/office/officeart/2005/8/layout/chevron2"/>
    <dgm:cxn modelId="{03036D52-2FB9-45EE-90A9-A2E59C6F6084}" type="presParOf" srcId="{557C5042-DD9D-48BB-988A-362E001964E6}" destId="{1DA84E89-126F-4579-A78F-A8FDBA15E39B}" srcOrd="0" destOrd="0" presId="urn:microsoft.com/office/officeart/2005/8/layout/chevron2"/>
    <dgm:cxn modelId="{EFBCFB3E-51E3-4F2A-B36F-9C87D9CC2BC9}" type="presParOf" srcId="{1DA84E89-126F-4579-A78F-A8FDBA15E39B}" destId="{6C1026E8-42AA-4789-94A7-D6A1FF64404B}" srcOrd="0" destOrd="0" presId="urn:microsoft.com/office/officeart/2005/8/layout/chevron2"/>
    <dgm:cxn modelId="{8BA5F542-FFF2-4499-BA97-786864D00A41}" type="presParOf" srcId="{1DA84E89-126F-4579-A78F-A8FDBA15E39B}" destId="{58FCB0AD-760D-4FF9-B4E2-0299F8FA8932}" srcOrd="1" destOrd="0" presId="urn:microsoft.com/office/officeart/2005/8/layout/chevron2"/>
    <dgm:cxn modelId="{93684A8E-4E51-4AE1-81DB-4F4B4F843194}" type="presParOf" srcId="{557C5042-DD9D-48BB-988A-362E001964E6}" destId="{61219044-6EFB-4677-9BF0-AB6D5515E442}" srcOrd="1" destOrd="0" presId="urn:microsoft.com/office/officeart/2005/8/layout/chevron2"/>
    <dgm:cxn modelId="{EE0925D8-31E4-4AF5-A31A-88577188B4AD}" type="presParOf" srcId="{557C5042-DD9D-48BB-988A-362E001964E6}" destId="{028FB8F2-E63C-48EA-9AFD-A0A3BB33C446}" srcOrd="2" destOrd="0" presId="urn:microsoft.com/office/officeart/2005/8/layout/chevron2"/>
    <dgm:cxn modelId="{90457BF0-BD85-41FF-B5B8-6BABCC4951EE}" type="presParOf" srcId="{028FB8F2-E63C-48EA-9AFD-A0A3BB33C446}" destId="{B1E6A6DE-ECA2-40B4-931C-930D3BE7B612}" srcOrd="0" destOrd="0" presId="urn:microsoft.com/office/officeart/2005/8/layout/chevron2"/>
    <dgm:cxn modelId="{0B993246-1CC5-46A8-862D-1F89DAF14F36}" type="presParOf" srcId="{028FB8F2-E63C-48EA-9AFD-A0A3BB33C446}" destId="{95CA2BA3-B89D-47CC-A0C5-207E64223FC4}" srcOrd="1" destOrd="0" presId="urn:microsoft.com/office/officeart/2005/8/layout/chevron2"/>
    <dgm:cxn modelId="{966BFF64-2290-416C-BED1-F138D7B99DB9}" type="presParOf" srcId="{557C5042-DD9D-48BB-988A-362E001964E6}" destId="{4D45D1A0-CAFF-4FED-B34C-350DEF018D49}" srcOrd="3" destOrd="0" presId="urn:microsoft.com/office/officeart/2005/8/layout/chevron2"/>
    <dgm:cxn modelId="{4D3EBDC0-2EB3-4A3E-9A9D-B0FFA30EFAB4}" type="presParOf" srcId="{557C5042-DD9D-48BB-988A-362E001964E6}" destId="{EEB1C8AA-9034-4045-8A05-9B7358B53459}" srcOrd="4" destOrd="0" presId="urn:microsoft.com/office/officeart/2005/8/layout/chevron2"/>
    <dgm:cxn modelId="{8C5AD5E5-AFA0-4534-83ED-88A1EF0B6592}" type="presParOf" srcId="{EEB1C8AA-9034-4045-8A05-9B7358B53459}" destId="{13DA1BAE-9916-4506-BFCB-508B4EEECF90}" srcOrd="0" destOrd="0" presId="urn:microsoft.com/office/officeart/2005/8/layout/chevron2"/>
    <dgm:cxn modelId="{7E094B5B-4AA8-435C-BFEE-A0F263B457B8}" type="presParOf" srcId="{EEB1C8AA-9034-4045-8A05-9B7358B53459}" destId="{920B4E0C-C215-4CD4-88BE-8934FB9CC263}" srcOrd="1" destOrd="0" presId="urn:microsoft.com/office/officeart/2005/8/layout/chevron2"/>
    <dgm:cxn modelId="{B10D8071-F0A0-4186-87FD-E84A26021FE6}" type="presParOf" srcId="{557C5042-DD9D-48BB-988A-362E001964E6}" destId="{7AD21709-F3C4-4A4C-AD83-4AB9F1D9FA37}" srcOrd="5" destOrd="0" presId="urn:microsoft.com/office/officeart/2005/8/layout/chevron2"/>
    <dgm:cxn modelId="{3FAF262B-E318-4735-A5DD-CCF6DE0B44F3}" type="presParOf" srcId="{557C5042-DD9D-48BB-988A-362E001964E6}" destId="{A35199CF-F9B7-49A9-9D4F-2A54A5202A39}" srcOrd="6" destOrd="0" presId="urn:microsoft.com/office/officeart/2005/8/layout/chevron2"/>
    <dgm:cxn modelId="{9FDEBBE2-1CDF-46AA-B523-9AC5548C683B}" type="presParOf" srcId="{A35199CF-F9B7-49A9-9D4F-2A54A5202A39}" destId="{18B8CD51-CC35-40F7-8625-99CA435D6FDD}" srcOrd="0" destOrd="0" presId="urn:microsoft.com/office/officeart/2005/8/layout/chevron2"/>
    <dgm:cxn modelId="{FDA79467-D15F-4341-8B5F-58013ACE8C7A}" type="presParOf" srcId="{A35199CF-F9B7-49A9-9D4F-2A54A5202A39}" destId="{7472394A-BB2F-4527-8FC9-2E1AFBF7F067}" srcOrd="1" destOrd="0" presId="urn:microsoft.com/office/officeart/2005/8/layout/chevron2"/>
    <dgm:cxn modelId="{1D0739A5-8E6D-4CDA-892F-9E2BB2831E4F}" type="presParOf" srcId="{557C5042-DD9D-48BB-988A-362E001964E6}" destId="{A835EC47-A82A-427C-AD26-571049247F8A}" srcOrd="7" destOrd="0" presId="urn:microsoft.com/office/officeart/2005/8/layout/chevron2"/>
    <dgm:cxn modelId="{C430838A-22AA-4ACE-A2A5-CC2B1D808F41}" type="presParOf" srcId="{557C5042-DD9D-48BB-988A-362E001964E6}" destId="{6CC32623-93C6-4364-85A6-6E4C1762D092}" srcOrd="8" destOrd="0" presId="urn:microsoft.com/office/officeart/2005/8/layout/chevron2"/>
    <dgm:cxn modelId="{599F8B0C-9D17-4B93-BC1E-7B0DD804438D}" type="presParOf" srcId="{6CC32623-93C6-4364-85A6-6E4C1762D092}" destId="{E8016934-3875-4569-9FCA-78BF1CE5BCD9}" srcOrd="0" destOrd="0" presId="urn:microsoft.com/office/officeart/2005/8/layout/chevron2"/>
    <dgm:cxn modelId="{6C81EB14-3F66-4B86-BDC3-306D18FB1DE8}" type="presParOf" srcId="{6CC32623-93C6-4364-85A6-6E4C1762D092}" destId="{1CEAA888-E193-4C1A-9921-FB170B175578}" srcOrd="1" destOrd="0" presId="urn:microsoft.com/office/officeart/2005/8/layout/chevron2"/>
    <dgm:cxn modelId="{9B3250F8-2734-4281-A9C0-DBDFCCD8768C}" type="presParOf" srcId="{557C5042-DD9D-48BB-988A-362E001964E6}" destId="{FC6C325F-188B-47D1-9D42-362D2CE368F5}" srcOrd="9" destOrd="0" presId="urn:microsoft.com/office/officeart/2005/8/layout/chevron2"/>
    <dgm:cxn modelId="{74BE66AF-5D97-42D1-88ED-BA1D27F42A5E}" type="presParOf" srcId="{557C5042-DD9D-48BB-988A-362E001964E6}" destId="{7024A5BE-E889-47C9-A4F4-8E2544355D34}" srcOrd="10" destOrd="0" presId="urn:microsoft.com/office/officeart/2005/8/layout/chevron2"/>
    <dgm:cxn modelId="{7C31FB6E-D43E-4850-B816-8FDCBEF55E87}" type="presParOf" srcId="{7024A5BE-E889-47C9-A4F4-8E2544355D34}" destId="{7C020BC2-0F1D-475A-95AD-51B7F484897E}" srcOrd="0" destOrd="0" presId="urn:microsoft.com/office/officeart/2005/8/layout/chevron2"/>
    <dgm:cxn modelId="{37686449-E581-4FE9-93AF-F8DDBF318045}" type="presParOf" srcId="{7024A5BE-E889-47C9-A4F4-8E2544355D34}" destId="{5D120F92-5DAA-4C9F-A62D-E81E9EDBB7A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537F73DF-AAA6-48F7-A712-4F59DBF97626}" type="doc">
      <dgm:prSet loTypeId="urn:microsoft.com/office/officeart/2005/8/layout/chevron2" loCatId="process" qsTypeId="urn:microsoft.com/office/officeart/2005/8/quickstyle/3d3" qsCatId="3D" csTypeId="urn:microsoft.com/office/officeart/2005/8/colors/accent2_1" csCatId="accent2" phldr="1"/>
      <dgm:spPr/>
      <dgm:t>
        <a:bodyPr/>
        <a:lstStyle/>
        <a:p>
          <a:endParaRPr lang="en-IN"/>
        </a:p>
      </dgm:t>
    </dgm:pt>
    <dgm:pt modelId="{ABC69C2D-25C1-41D9-829A-703E2DA09388}">
      <dgm:prSet custT="1"/>
      <dgm:spPr/>
      <dgm:t>
        <a:bodyPr/>
        <a:lstStyle/>
        <a:p>
          <a:r>
            <a:rPr lang="en-IN" sz="1600" b="0" kern="1200">
              <a:latin typeface="Times New Roman" panose="02020603050405020304" pitchFamily="18" charset="0"/>
              <a:ea typeface="+mn-ea"/>
              <a:cs typeface="Times New Roman" panose="02020603050405020304" pitchFamily="18" charset="0"/>
            </a:rPr>
            <a:t>PO</a:t>
          </a:r>
          <a:r>
            <a:rPr lang="en-IN" sz="1600" b="0" kern="1200">
              <a:latin typeface="Times New Roman" panose="02020603050405020304" pitchFamily="18" charset="0"/>
              <a:cs typeface="Times New Roman" panose="02020603050405020304" pitchFamily="18" charset="0"/>
            </a:rPr>
            <a:t> 7</a:t>
          </a:r>
          <a:endParaRPr lang="en-IN" sz="1600" b="0" kern="1200" dirty="0">
            <a:latin typeface="Times New Roman" panose="02020603050405020304" pitchFamily="18" charset="0"/>
            <a:cs typeface="Times New Roman" panose="02020603050405020304" pitchFamily="18" charset="0"/>
          </a:endParaRPr>
        </a:p>
      </dgm:t>
    </dgm:pt>
    <dgm:pt modelId="{7B9735A9-ED5D-4C48-80F9-D253268A7597}" type="sibTrans" cxnId="{89908818-3661-44B6-A5C1-37B63B95291D}">
      <dgm:prSet/>
      <dgm:spPr/>
      <dgm:t>
        <a:bodyPr/>
        <a:lstStyle/>
        <a:p>
          <a:endParaRPr lang="en-IN"/>
        </a:p>
      </dgm:t>
    </dgm:pt>
    <dgm:pt modelId="{2037B858-7465-4FB9-AB8A-3A5F8B7062E5}" type="parTrans" cxnId="{89908818-3661-44B6-A5C1-37B63B95291D}">
      <dgm:prSet/>
      <dgm:spPr/>
      <dgm:t>
        <a:bodyPr/>
        <a:lstStyle/>
        <a:p>
          <a:endParaRPr lang="en-IN"/>
        </a:p>
      </dgm:t>
    </dgm:pt>
    <dgm:pt modelId="{3891DE28-F5B6-4757-AD78-A09375142F4C}">
      <dgm:prSet custT="1"/>
      <dgm:spPr/>
      <dgm:t>
        <a:bodyPr/>
        <a:lstStyle/>
        <a:p>
          <a:r>
            <a:rPr lang="en-US" sz="2200" b="0" dirty="0">
              <a:latin typeface="Times New Roman" panose="02020603050405020304" pitchFamily="18" charset="0"/>
              <a:ea typeface="Calibri" panose="020F0502020204030204" pitchFamily="34" charset="0"/>
              <a:cs typeface="Times New Roman" panose="02020603050405020304" pitchFamily="18" charset="0"/>
            </a:rPr>
            <a:t>Environment and sustainability</a:t>
          </a:r>
          <a:endParaRPr lang="en-IN" sz="2200" b="0" dirty="0">
            <a:latin typeface="Times New Roman" panose="02020603050405020304" pitchFamily="18" charset="0"/>
            <a:cs typeface="Times New Roman" panose="02020603050405020304" pitchFamily="18" charset="0"/>
          </a:endParaRPr>
        </a:p>
      </dgm:t>
    </dgm:pt>
    <dgm:pt modelId="{90F81DA5-298A-4813-8FF5-ECE68C0CCDB1}" type="sibTrans" cxnId="{59C47150-C4E0-417A-8215-C67A75E5B66F}">
      <dgm:prSet/>
      <dgm:spPr/>
      <dgm:t>
        <a:bodyPr/>
        <a:lstStyle/>
        <a:p>
          <a:endParaRPr lang="en-IN"/>
        </a:p>
      </dgm:t>
    </dgm:pt>
    <dgm:pt modelId="{D777B332-1763-498D-8523-6EDDA803C89D}" type="parTrans" cxnId="{59C47150-C4E0-417A-8215-C67A75E5B66F}">
      <dgm:prSet/>
      <dgm:spPr/>
      <dgm:t>
        <a:bodyPr/>
        <a:lstStyle/>
        <a:p>
          <a:endParaRPr lang="en-IN"/>
        </a:p>
      </dgm:t>
    </dgm:pt>
    <dgm:pt modelId="{205B5374-3941-4791-B5C4-2643B0928141}">
      <dgm:prSet custT="1"/>
      <dgm:spPr/>
      <dgm:t>
        <a:bodyPr/>
        <a:lstStyle/>
        <a:p>
          <a:r>
            <a:rPr lang="en-IN" sz="1600" b="0" dirty="0">
              <a:latin typeface="Times New Roman" panose="02020603050405020304" pitchFamily="18" charset="0"/>
              <a:cs typeface="Times New Roman" panose="02020603050405020304" pitchFamily="18" charset="0"/>
            </a:rPr>
            <a:t>PO 8</a:t>
          </a:r>
        </a:p>
      </dgm:t>
    </dgm:pt>
    <dgm:pt modelId="{4741C9B0-9C21-40AA-B3BD-5B3DAD41E753}" type="sibTrans" cxnId="{53833B66-B403-4F98-8EB6-DDC9D57BA183}">
      <dgm:prSet/>
      <dgm:spPr/>
      <dgm:t>
        <a:bodyPr/>
        <a:lstStyle/>
        <a:p>
          <a:endParaRPr lang="en-IN"/>
        </a:p>
      </dgm:t>
    </dgm:pt>
    <dgm:pt modelId="{A56EF23E-07DD-47AB-AB32-C9235A9A90AE}" type="parTrans" cxnId="{53833B66-B403-4F98-8EB6-DDC9D57BA183}">
      <dgm:prSet/>
      <dgm:spPr/>
      <dgm:t>
        <a:bodyPr/>
        <a:lstStyle/>
        <a:p>
          <a:endParaRPr lang="en-IN"/>
        </a:p>
      </dgm:t>
    </dgm:pt>
    <dgm:pt modelId="{3CD54441-942C-4C0F-A7AD-FA0634FEA2DB}">
      <dgm:prSet custT="1"/>
      <dgm:spPr/>
      <dgm:t>
        <a:bodyPr/>
        <a:lstStyle/>
        <a:p>
          <a:r>
            <a:rPr lang="en-US" sz="2200" b="0" dirty="0">
              <a:latin typeface="Times New Roman" panose="02020603050405020304" pitchFamily="18" charset="0"/>
              <a:ea typeface="Times New Roman" panose="02020603050405020304" pitchFamily="18" charset="0"/>
              <a:cs typeface="Times New Roman" panose="02020603050405020304" pitchFamily="18" charset="0"/>
            </a:rPr>
            <a:t>Ethics</a:t>
          </a:r>
          <a:endParaRPr lang="en-IN" sz="2200" b="0" dirty="0">
            <a:latin typeface="Times New Roman" panose="02020603050405020304" pitchFamily="18" charset="0"/>
            <a:cs typeface="Times New Roman" panose="02020603050405020304" pitchFamily="18" charset="0"/>
          </a:endParaRPr>
        </a:p>
      </dgm:t>
    </dgm:pt>
    <dgm:pt modelId="{F114A043-BFE8-43C5-B528-F747DF97ACA0}" type="sibTrans" cxnId="{78AB1E92-914F-4F2C-A1CF-AE9C5B38399A}">
      <dgm:prSet/>
      <dgm:spPr/>
      <dgm:t>
        <a:bodyPr/>
        <a:lstStyle/>
        <a:p>
          <a:endParaRPr lang="en-IN"/>
        </a:p>
      </dgm:t>
    </dgm:pt>
    <dgm:pt modelId="{187A6F61-19CD-4C1D-ADDE-D3098319EB78}" type="parTrans" cxnId="{78AB1E92-914F-4F2C-A1CF-AE9C5B38399A}">
      <dgm:prSet/>
      <dgm:spPr/>
      <dgm:t>
        <a:bodyPr/>
        <a:lstStyle/>
        <a:p>
          <a:endParaRPr lang="en-IN"/>
        </a:p>
      </dgm:t>
    </dgm:pt>
    <dgm:pt modelId="{01A9942A-619B-4C2D-A410-8815F20702A9}">
      <dgm:prSet custT="1"/>
      <dgm:spPr/>
      <dgm:t>
        <a:bodyPr/>
        <a:lstStyle/>
        <a:p>
          <a:r>
            <a:rPr lang="en-IN" sz="1600" b="0" dirty="0">
              <a:latin typeface="Times New Roman" panose="02020603050405020304" pitchFamily="18" charset="0"/>
              <a:cs typeface="Times New Roman" panose="02020603050405020304" pitchFamily="18" charset="0"/>
            </a:rPr>
            <a:t>PO 9</a:t>
          </a:r>
        </a:p>
      </dgm:t>
    </dgm:pt>
    <dgm:pt modelId="{DA6C7CF3-55AF-4237-8901-A906753D284E}" type="sibTrans" cxnId="{FDE75ECB-17B0-413A-876F-5A84497046D0}">
      <dgm:prSet/>
      <dgm:spPr/>
      <dgm:t>
        <a:bodyPr/>
        <a:lstStyle/>
        <a:p>
          <a:endParaRPr lang="en-IN"/>
        </a:p>
      </dgm:t>
    </dgm:pt>
    <dgm:pt modelId="{0C484477-4DB1-4AE3-9D05-D603D8D31909}" type="parTrans" cxnId="{FDE75ECB-17B0-413A-876F-5A84497046D0}">
      <dgm:prSet/>
      <dgm:spPr/>
      <dgm:t>
        <a:bodyPr/>
        <a:lstStyle/>
        <a:p>
          <a:endParaRPr lang="en-IN"/>
        </a:p>
      </dgm:t>
    </dgm:pt>
    <dgm:pt modelId="{67B27CB9-E745-41A8-B601-143845A0A637}">
      <dgm:prSet custT="1"/>
      <dgm:spPr/>
      <dgm:t>
        <a:bodyPr/>
        <a:lstStyle/>
        <a:p>
          <a:r>
            <a:rPr lang="en-US" sz="2200" b="0" dirty="0">
              <a:latin typeface="Times New Roman" panose="02020603050405020304" pitchFamily="18" charset="0"/>
              <a:ea typeface="Times New Roman" panose="02020603050405020304" pitchFamily="18" charset="0"/>
              <a:cs typeface="Times New Roman" panose="02020603050405020304" pitchFamily="18" charset="0"/>
            </a:rPr>
            <a:t>Individual and teamwork</a:t>
          </a:r>
          <a:endParaRPr lang="en-IN" sz="2200" b="0" dirty="0">
            <a:latin typeface="Times New Roman" panose="02020603050405020304" pitchFamily="18" charset="0"/>
            <a:cs typeface="Times New Roman" panose="02020603050405020304" pitchFamily="18" charset="0"/>
          </a:endParaRPr>
        </a:p>
      </dgm:t>
    </dgm:pt>
    <dgm:pt modelId="{9F69A98C-B933-4DF1-ADE5-52D4E0F9842B}" type="sibTrans" cxnId="{6F744DC3-32EA-450A-8CD3-136EC7668E89}">
      <dgm:prSet/>
      <dgm:spPr/>
      <dgm:t>
        <a:bodyPr/>
        <a:lstStyle/>
        <a:p>
          <a:endParaRPr lang="en-IN"/>
        </a:p>
      </dgm:t>
    </dgm:pt>
    <dgm:pt modelId="{EF5F487D-ED62-49DC-BA17-4745EB2A3C3C}" type="parTrans" cxnId="{6F744DC3-32EA-450A-8CD3-136EC7668E89}">
      <dgm:prSet/>
      <dgm:spPr/>
      <dgm:t>
        <a:bodyPr/>
        <a:lstStyle/>
        <a:p>
          <a:endParaRPr lang="en-IN"/>
        </a:p>
      </dgm:t>
    </dgm:pt>
    <dgm:pt modelId="{BDF268B6-4491-4D3F-B339-F8F6F5619842}">
      <dgm:prSet custT="1"/>
      <dgm:spPr/>
      <dgm:t>
        <a:bodyPr/>
        <a:lstStyle/>
        <a:p>
          <a:r>
            <a:rPr lang="en-IN" sz="1600" b="0" dirty="0">
              <a:latin typeface="Times New Roman" panose="02020603050405020304" pitchFamily="18" charset="0"/>
              <a:cs typeface="Times New Roman" panose="02020603050405020304" pitchFamily="18" charset="0"/>
            </a:rPr>
            <a:t>PO 10</a:t>
          </a:r>
        </a:p>
      </dgm:t>
    </dgm:pt>
    <dgm:pt modelId="{87A6346D-B09F-48AA-9626-E665B4A4A90D}" type="sibTrans" cxnId="{375EE832-7CD6-489B-B078-28F92CF06B11}">
      <dgm:prSet/>
      <dgm:spPr/>
      <dgm:t>
        <a:bodyPr/>
        <a:lstStyle/>
        <a:p>
          <a:endParaRPr lang="en-IN"/>
        </a:p>
      </dgm:t>
    </dgm:pt>
    <dgm:pt modelId="{1EF9018A-38E1-46F9-B902-975F18078E8C}" type="parTrans" cxnId="{375EE832-7CD6-489B-B078-28F92CF06B11}">
      <dgm:prSet/>
      <dgm:spPr/>
      <dgm:t>
        <a:bodyPr/>
        <a:lstStyle/>
        <a:p>
          <a:endParaRPr lang="en-IN"/>
        </a:p>
      </dgm:t>
    </dgm:pt>
    <dgm:pt modelId="{16AC5AAA-B729-496A-AE6C-5412DAF5E499}">
      <dgm:prSet custT="1"/>
      <dgm:spPr/>
      <dgm:t>
        <a:bodyPr/>
        <a:lstStyle/>
        <a:p>
          <a:r>
            <a:rPr lang="en-US" sz="2200" b="0" dirty="0">
              <a:latin typeface="Times New Roman" panose="02020603050405020304" pitchFamily="18" charset="0"/>
              <a:ea typeface="Times New Roman" panose="02020603050405020304" pitchFamily="18" charset="0"/>
              <a:cs typeface="Times New Roman" panose="02020603050405020304" pitchFamily="18" charset="0"/>
            </a:rPr>
            <a:t>Communication</a:t>
          </a:r>
          <a:endParaRPr lang="en-IN" sz="2200" b="0" dirty="0">
            <a:latin typeface="Times New Roman" panose="02020603050405020304" pitchFamily="18" charset="0"/>
            <a:cs typeface="Times New Roman" panose="02020603050405020304" pitchFamily="18" charset="0"/>
          </a:endParaRPr>
        </a:p>
      </dgm:t>
    </dgm:pt>
    <dgm:pt modelId="{E2AB6961-E5CB-4398-9416-AF4E9C337556}" type="sibTrans" cxnId="{A63A4F30-6F73-4499-A729-BD3165E44E8C}">
      <dgm:prSet/>
      <dgm:spPr/>
      <dgm:t>
        <a:bodyPr/>
        <a:lstStyle/>
        <a:p>
          <a:endParaRPr lang="en-IN"/>
        </a:p>
      </dgm:t>
    </dgm:pt>
    <dgm:pt modelId="{4B5E662C-03C0-4A58-A324-100D69B8A9BF}" type="parTrans" cxnId="{A63A4F30-6F73-4499-A729-BD3165E44E8C}">
      <dgm:prSet/>
      <dgm:spPr/>
      <dgm:t>
        <a:bodyPr/>
        <a:lstStyle/>
        <a:p>
          <a:endParaRPr lang="en-IN"/>
        </a:p>
      </dgm:t>
    </dgm:pt>
    <dgm:pt modelId="{E4949DAC-FF41-4E22-B6E1-575295F25094}">
      <dgm:prSet custT="1"/>
      <dgm:spPr/>
      <dgm:t>
        <a:bodyPr/>
        <a:lstStyle/>
        <a:p>
          <a:r>
            <a:rPr lang="en-IN" sz="1600" b="0" dirty="0">
              <a:latin typeface="Times New Roman" panose="02020603050405020304" pitchFamily="18" charset="0"/>
              <a:cs typeface="Times New Roman" panose="02020603050405020304" pitchFamily="18" charset="0"/>
            </a:rPr>
            <a:t>PO 11</a:t>
          </a:r>
        </a:p>
      </dgm:t>
    </dgm:pt>
    <dgm:pt modelId="{4CE62A1B-CEE1-4410-9A4D-680F33A433C0}" type="sibTrans" cxnId="{AD9356D0-047A-40C3-9C44-AFDBF5B08ADB}">
      <dgm:prSet/>
      <dgm:spPr/>
      <dgm:t>
        <a:bodyPr/>
        <a:lstStyle/>
        <a:p>
          <a:endParaRPr lang="en-IN"/>
        </a:p>
      </dgm:t>
    </dgm:pt>
    <dgm:pt modelId="{89E93FC4-F3F3-4882-AC84-1A62A6CFDEBD}" type="parTrans" cxnId="{AD9356D0-047A-40C3-9C44-AFDBF5B08ADB}">
      <dgm:prSet/>
      <dgm:spPr/>
      <dgm:t>
        <a:bodyPr/>
        <a:lstStyle/>
        <a:p>
          <a:endParaRPr lang="en-IN"/>
        </a:p>
      </dgm:t>
    </dgm:pt>
    <dgm:pt modelId="{44433EE8-1A11-4F23-BA3A-0E55BCA7FAA7}">
      <dgm:prSet custT="1"/>
      <dgm:spPr/>
      <dgm:t>
        <a:bodyPr/>
        <a:lstStyle/>
        <a:p>
          <a:r>
            <a:rPr lang="en-US" sz="2200" b="0" dirty="0">
              <a:latin typeface="Times New Roman" panose="02020603050405020304" pitchFamily="18" charset="0"/>
              <a:ea typeface="Times New Roman" panose="02020603050405020304" pitchFamily="18" charset="0"/>
              <a:cs typeface="Times New Roman" panose="02020603050405020304" pitchFamily="18" charset="0"/>
            </a:rPr>
            <a:t>Project management and finance</a:t>
          </a:r>
          <a:endParaRPr lang="en-IN" sz="2200" b="0" dirty="0">
            <a:latin typeface="Times New Roman" panose="02020603050405020304" pitchFamily="18" charset="0"/>
            <a:cs typeface="Times New Roman" panose="02020603050405020304" pitchFamily="18" charset="0"/>
          </a:endParaRPr>
        </a:p>
      </dgm:t>
    </dgm:pt>
    <dgm:pt modelId="{44268F37-70B7-4CF7-AFD7-1C0EC1F1D817}" type="sibTrans" cxnId="{4604DA5B-E5FE-4CD1-97C1-C9BFFC879F8E}">
      <dgm:prSet/>
      <dgm:spPr/>
      <dgm:t>
        <a:bodyPr/>
        <a:lstStyle/>
        <a:p>
          <a:endParaRPr lang="en-IN"/>
        </a:p>
      </dgm:t>
    </dgm:pt>
    <dgm:pt modelId="{B35707CE-AB2B-481F-844A-F60F3F8BC8A8}" type="parTrans" cxnId="{4604DA5B-E5FE-4CD1-97C1-C9BFFC879F8E}">
      <dgm:prSet/>
      <dgm:spPr/>
      <dgm:t>
        <a:bodyPr/>
        <a:lstStyle/>
        <a:p>
          <a:endParaRPr lang="en-IN"/>
        </a:p>
      </dgm:t>
    </dgm:pt>
    <dgm:pt modelId="{58C7D087-3CC0-4573-8DDC-71F012576525}">
      <dgm:prSet custT="1"/>
      <dgm:spPr/>
      <dgm:t>
        <a:bodyPr/>
        <a:lstStyle/>
        <a:p>
          <a:r>
            <a:rPr lang="en-IN" sz="1600" b="0" dirty="0">
              <a:latin typeface="Times New Roman" panose="02020603050405020304" pitchFamily="18" charset="0"/>
              <a:cs typeface="Times New Roman" panose="02020603050405020304" pitchFamily="18" charset="0"/>
            </a:rPr>
            <a:t>PO 12</a:t>
          </a:r>
        </a:p>
      </dgm:t>
    </dgm:pt>
    <dgm:pt modelId="{75187211-B35D-40D3-9DA3-5F45C07D52EF}" type="parTrans" cxnId="{BDA92D4C-7C96-4CFA-A2A8-6937C87F3589}">
      <dgm:prSet/>
      <dgm:spPr/>
      <dgm:t>
        <a:bodyPr/>
        <a:lstStyle/>
        <a:p>
          <a:endParaRPr lang="en-IN"/>
        </a:p>
      </dgm:t>
    </dgm:pt>
    <dgm:pt modelId="{58409ECF-B9FD-4050-BCC4-755F2F157E9F}" type="sibTrans" cxnId="{BDA92D4C-7C96-4CFA-A2A8-6937C87F3589}">
      <dgm:prSet/>
      <dgm:spPr/>
      <dgm:t>
        <a:bodyPr/>
        <a:lstStyle/>
        <a:p>
          <a:endParaRPr lang="en-IN"/>
        </a:p>
      </dgm:t>
    </dgm:pt>
    <dgm:pt modelId="{0407B269-FF62-4778-A07A-20D6C97A9212}">
      <dgm:prSet custT="1"/>
      <dgm:spPr/>
      <dgm:t>
        <a:bodyPr/>
        <a:lstStyle/>
        <a:p>
          <a:r>
            <a:rPr lang="en-US" sz="2200" b="0" dirty="0">
              <a:latin typeface="Times New Roman" panose="02020603050405020304" pitchFamily="18" charset="0"/>
              <a:ea typeface="Times New Roman" panose="02020603050405020304" pitchFamily="18" charset="0"/>
              <a:cs typeface="Times New Roman" panose="02020603050405020304" pitchFamily="18" charset="0"/>
            </a:rPr>
            <a:t>Life-long learning</a:t>
          </a:r>
          <a:endParaRPr lang="en-IN" sz="2200" b="0" dirty="0">
            <a:latin typeface="Times New Roman" panose="02020603050405020304" pitchFamily="18" charset="0"/>
            <a:cs typeface="Times New Roman" panose="02020603050405020304" pitchFamily="18" charset="0"/>
          </a:endParaRPr>
        </a:p>
      </dgm:t>
    </dgm:pt>
    <dgm:pt modelId="{6575876D-B24A-4210-BF70-D7A05C311F46}" type="parTrans" cxnId="{62E5417C-FFA6-49A9-B00C-E18B4E2501EA}">
      <dgm:prSet/>
      <dgm:spPr/>
      <dgm:t>
        <a:bodyPr/>
        <a:lstStyle/>
        <a:p>
          <a:endParaRPr lang="en-IN"/>
        </a:p>
      </dgm:t>
    </dgm:pt>
    <dgm:pt modelId="{6B7B97B9-3B26-45C9-A59E-643B8F48FD7E}" type="sibTrans" cxnId="{62E5417C-FFA6-49A9-B00C-E18B4E2501EA}">
      <dgm:prSet/>
      <dgm:spPr/>
      <dgm:t>
        <a:bodyPr/>
        <a:lstStyle/>
        <a:p>
          <a:endParaRPr lang="en-IN"/>
        </a:p>
      </dgm:t>
    </dgm:pt>
    <dgm:pt modelId="{557C5042-DD9D-48BB-988A-362E001964E6}" type="pres">
      <dgm:prSet presAssocID="{537F73DF-AAA6-48F7-A712-4F59DBF97626}" presName="linearFlow" presStyleCnt="0">
        <dgm:presLayoutVars>
          <dgm:dir/>
          <dgm:animLvl val="lvl"/>
          <dgm:resizeHandles val="exact"/>
        </dgm:presLayoutVars>
      </dgm:prSet>
      <dgm:spPr/>
    </dgm:pt>
    <dgm:pt modelId="{1DA84E89-126F-4579-A78F-A8FDBA15E39B}" type="pres">
      <dgm:prSet presAssocID="{ABC69C2D-25C1-41D9-829A-703E2DA09388}" presName="composite" presStyleCnt="0"/>
      <dgm:spPr/>
    </dgm:pt>
    <dgm:pt modelId="{6C1026E8-42AA-4789-94A7-D6A1FF64404B}" type="pres">
      <dgm:prSet presAssocID="{ABC69C2D-25C1-41D9-829A-703E2DA09388}" presName="parentText" presStyleLbl="alignNode1" presStyleIdx="0" presStyleCnt="6" custLinFactNeighborY="0">
        <dgm:presLayoutVars>
          <dgm:chMax val="1"/>
          <dgm:bulletEnabled val="1"/>
        </dgm:presLayoutVars>
      </dgm:prSet>
      <dgm:spPr/>
    </dgm:pt>
    <dgm:pt modelId="{58FCB0AD-760D-4FF9-B4E2-0299F8FA8932}" type="pres">
      <dgm:prSet presAssocID="{ABC69C2D-25C1-41D9-829A-703E2DA09388}" presName="descendantText" presStyleLbl="alignAcc1" presStyleIdx="0" presStyleCnt="6">
        <dgm:presLayoutVars>
          <dgm:bulletEnabled val="1"/>
        </dgm:presLayoutVars>
      </dgm:prSet>
      <dgm:spPr/>
    </dgm:pt>
    <dgm:pt modelId="{61219044-6EFB-4677-9BF0-AB6D5515E442}" type="pres">
      <dgm:prSet presAssocID="{7B9735A9-ED5D-4C48-80F9-D253268A7597}" presName="sp" presStyleCnt="0"/>
      <dgm:spPr/>
    </dgm:pt>
    <dgm:pt modelId="{028FB8F2-E63C-48EA-9AFD-A0A3BB33C446}" type="pres">
      <dgm:prSet presAssocID="{205B5374-3941-4791-B5C4-2643B0928141}" presName="composite" presStyleCnt="0"/>
      <dgm:spPr/>
    </dgm:pt>
    <dgm:pt modelId="{B1E6A6DE-ECA2-40B4-931C-930D3BE7B612}" type="pres">
      <dgm:prSet presAssocID="{205B5374-3941-4791-B5C4-2643B0928141}" presName="parentText" presStyleLbl="alignNode1" presStyleIdx="1" presStyleCnt="6">
        <dgm:presLayoutVars>
          <dgm:chMax val="1"/>
          <dgm:bulletEnabled val="1"/>
        </dgm:presLayoutVars>
      </dgm:prSet>
      <dgm:spPr/>
    </dgm:pt>
    <dgm:pt modelId="{95CA2BA3-B89D-47CC-A0C5-207E64223FC4}" type="pres">
      <dgm:prSet presAssocID="{205B5374-3941-4791-B5C4-2643B0928141}" presName="descendantText" presStyleLbl="alignAcc1" presStyleIdx="1" presStyleCnt="6" custLinFactNeighborX="-93">
        <dgm:presLayoutVars>
          <dgm:bulletEnabled val="1"/>
        </dgm:presLayoutVars>
      </dgm:prSet>
      <dgm:spPr/>
    </dgm:pt>
    <dgm:pt modelId="{4D45D1A0-CAFF-4FED-B34C-350DEF018D49}" type="pres">
      <dgm:prSet presAssocID="{4741C9B0-9C21-40AA-B3BD-5B3DAD41E753}" presName="sp" presStyleCnt="0"/>
      <dgm:spPr/>
    </dgm:pt>
    <dgm:pt modelId="{EEB1C8AA-9034-4045-8A05-9B7358B53459}" type="pres">
      <dgm:prSet presAssocID="{01A9942A-619B-4C2D-A410-8815F20702A9}" presName="composite" presStyleCnt="0"/>
      <dgm:spPr/>
    </dgm:pt>
    <dgm:pt modelId="{13DA1BAE-9916-4506-BFCB-508B4EEECF90}" type="pres">
      <dgm:prSet presAssocID="{01A9942A-619B-4C2D-A410-8815F20702A9}" presName="parentText" presStyleLbl="alignNode1" presStyleIdx="2" presStyleCnt="6">
        <dgm:presLayoutVars>
          <dgm:chMax val="1"/>
          <dgm:bulletEnabled val="1"/>
        </dgm:presLayoutVars>
      </dgm:prSet>
      <dgm:spPr/>
    </dgm:pt>
    <dgm:pt modelId="{920B4E0C-C215-4CD4-88BE-8934FB9CC263}" type="pres">
      <dgm:prSet presAssocID="{01A9942A-619B-4C2D-A410-8815F20702A9}" presName="descendantText" presStyleLbl="alignAcc1" presStyleIdx="2" presStyleCnt="6">
        <dgm:presLayoutVars>
          <dgm:bulletEnabled val="1"/>
        </dgm:presLayoutVars>
      </dgm:prSet>
      <dgm:spPr/>
    </dgm:pt>
    <dgm:pt modelId="{7AD21709-F3C4-4A4C-AD83-4AB9F1D9FA37}" type="pres">
      <dgm:prSet presAssocID="{DA6C7CF3-55AF-4237-8901-A906753D284E}" presName="sp" presStyleCnt="0"/>
      <dgm:spPr/>
    </dgm:pt>
    <dgm:pt modelId="{A35199CF-F9B7-49A9-9D4F-2A54A5202A39}" type="pres">
      <dgm:prSet presAssocID="{BDF268B6-4491-4D3F-B339-F8F6F5619842}" presName="composite" presStyleCnt="0"/>
      <dgm:spPr/>
    </dgm:pt>
    <dgm:pt modelId="{18B8CD51-CC35-40F7-8625-99CA435D6FDD}" type="pres">
      <dgm:prSet presAssocID="{BDF268B6-4491-4D3F-B339-F8F6F5619842}" presName="parentText" presStyleLbl="alignNode1" presStyleIdx="3" presStyleCnt="6">
        <dgm:presLayoutVars>
          <dgm:chMax val="1"/>
          <dgm:bulletEnabled val="1"/>
        </dgm:presLayoutVars>
      </dgm:prSet>
      <dgm:spPr/>
    </dgm:pt>
    <dgm:pt modelId="{7472394A-BB2F-4527-8FC9-2E1AFBF7F067}" type="pres">
      <dgm:prSet presAssocID="{BDF268B6-4491-4D3F-B339-F8F6F5619842}" presName="descendantText" presStyleLbl="alignAcc1" presStyleIdx="3" presStyleCnt="6">
        <dgm:presLayoutVars>
          <dgm:bulletEnabled val="1"/>
        </dgm:presLayoutVars>
      </dgm:prSet>
      <dgm:spPr/>
    </dgm:pt>
    <dgm:pt modelId="{A835EC47-A82A-427C-AD26-571049247F8A}" type="pres">
      <dgm:prSet presAssocID="{87A6346D-B09F-48AA-9626-E665B4A4A90D}" presName="sp" presStyleCnt="0"/>
      <dgm:spPr/>
    </dgm:pt>
    <dgm:pt modelId="{6CC32623-93C6-4364-85A6-6E4C1762D092}" type="pres">
      <dgm:prSet presAssocID="{E4949DAC-FF41-4E22-B6E1-575295F25094}" presName="composite" presStyleCnt="0"/>
      <dgm:spPr/>
    </dgm:pt>
    <dgm:pt modelId="{E8016934-3875-4569-9FCA-78BF1CE5BCD9}" type="pres">
      <dgm:prSet presAssocID="{E4949DAC-FF41-4E22-B6E1-575295F25094}" presName="parentText" presStyleLbl="alignNode1" presStyleIdx="4" presStyleCnt="6">
        <dgm:presLayoutVars>
          <dgm:chMax val="1"/>
          <dgm:bulletEnabled val="1"/>
        </dgm:presLayoutVars>
      </dgm:prSet>
      <dgm:spPr/>
    </dgm:pt>
    <dgm:pt modelId="{1CEAA888-E193-4C1A-9921-FB170B175578}" type="pres">
      <dgm:prSet presAssocID="{E4949DAC-FF41-4E22-B6E1-575295F25094}" presName="descendantText" presStyleLbl="alignAcc1" presStyleIdx="4" presStyleCnt="6">
        <dgm:presLayoutVars>
          <dgm:bulletEnabled val="1"/>
        </dgm:presLayoutVars>
      </dgm:prSet>
      <dgm:spPr/>
    </dgm:pt>
    <dgm:pt modelId="{FC6C325F-188B-47D1-9D42-362D2CE368F5}" type="pres">
      <dgm:prSet presAssocID="{4CE62A1B-CEE1-4410-9A4D-680F33A433C0}" presName="sp" presStyleCnt="0"/>
      <dgm:spPr/>
    </dgm:pt>
    <dgm:pt modelId="{7024A5BE-E889-47C9-A4F4-8E2544355D34}" type="pres">
      <dgm:prSet presAssocID="{58C7D087-3CC0-4573-8DDC-71F012576525}" presName="composite" presStyleCnt="0"/>
      <dgm:spPr/>
    </dgm:pt>
    <dgm:pt modelId="{7C020BC2-0F1D-475A-95AD-51B7F484897E}" type="pres">
      <dgm:prSet presAssocID="{58C7D087-3CC0-4573-8DDC-71F012576525}" presName="parentText" presStyleLbl="alignNode1" presStyleIdx="5" presStyleCnt="6" custLinFactNeighborY="0">
        <dgm:presLayoutVars>
          <dgm:chMax val="1"/>
          <dgm:bulletEnabled val="1"/>
        </dgm:presLayoutVars>
      </dgm:prSet>
      <dgm:spPr/>
    </dgm:pt>
    <dgm:pt modelId="{5D120F92-5DAA-4C9F-A62D-E81E9EDBB7AB}" type="pres">
      <dgm:prSet presAssocID="{58C7D087-3CC0-4573-8DDC-71F012576525}" presName="descendantText" presStyleLbl="alignAcc1" presStyleIdx="5" presStyleCnt="6">
        <dgm:presLayoutVars>
          <dgm:bulletEnabled val="1"/>
        </dgm:presLayoutVars>
      </dgm:prSet>
      <dgm:spPr/>
    </dgm:pt>
  </dgm:ptLst>
  <dgm:cxnLst>
    <dgm:cxn modelId="{5A819700-E81C-4873-892C-E4B306DF223B}" type="presOf" srcId="{58C7D087-3CC0-4573-8DDC-71F012576525}" destId="{7C020BC2-0F1D-475A-95AD-51B7F484897E}" srcOrd="0" destOrd="0" presId="urn:microsoft.com/office/officeart/2005/8/layout/chevron2"/>
    <dgm:cxn modelId="{89908818-3661-44B6-A5C1-37B63B95291D}" srcId="{537F73DF-AAA6-48F7-A712-4F59DBF97626}" destId="{ABC69C2D-25C1-41D9-829A-703E2DA09388}" srcOrd="0" destOrd="0" parTransId="{2037B858-7465-4FB9-AB8A-3A5F8B7062E5}" sibTransId="{7B9735A9-ED5D-4C48-80F9-D253268A7597}"/>
    <dgm:cxn modelId="{3DC4B029-E8C1-43E0-B022-D09470F22142}" type="presOf" srcId="{44433EE8-1A11-4F23-BA3A-0E55BCA7FAA7}" destId="{1CEAA888-E193-4C1A-9921-FB170B175578}" srcOrd="0" destOrd="0" presId="urn:microsoft.com/office/officeart/2005/8/layout/chevron2"/>
    <dgm:cxn modelId="{2F88A62B-8C21-4C05-80D7-3A924CD42425}" type="presOf" srcId="{E4949DAC-FF41-4E22-B6E1-575295F25094}" destId="{E8016934-3875-4569-9FCA-78BF1CE5BCD9}" srcOrd="0" destOrd="0" presId="urn:microsoft.com/office/officeart/2005/8/layout/chevron2"/>
    <dgm:cxn modelId="{A63A4F30-6F73-4499-A729-BD3165E44E8C}" srcId="{BDF268B6-4491-4D3F-B339-F8F6F5619842}" destId="{16AC5AAA-B729-496A-AE6C-5412DAF5E499}" srcOrd="0" destOrd="0" parTransId="{4B5E662C-03C0-4A58-A324-100D69B8A9BF}" sibTransId="{E2AB6961-E5CB-4398-9416-AF4E9C337556}"/>
    <dgm:cxn modelId="{375EE832-7CD6-489B-B078-28F92CF06B11}" srcId="{537F73DF-AAA6-48F7-A712-4F59DBF97626}" destId="{BDF268B6-4491-4D3F-B339-F8F6F5619842}" srcOrd="3" destOrd="0" parTransId="{1EF9018A-38E1-46F9-B902-975F18078E8C}" sibTransId="{87A6346D-B09F-48AA-9626-E665B4A4A90D}"/>
    <dgm:cxn modelId="{9C4CC939-08A8-4245-BC76-92AD586C4051}" type="presOf" srcId="{0407B269-FF62-4778-A07A-20D6C97A9212}" destId="{5D120F92-5DAA-4C9F-A62D-E81E9EDBB7AB}" srcOrd="0" destOrd="0" presId="urn:microsoft.com/office/officeart/2005/8/layout/chevron2"/>
    <dgm:cxn modelId="{4604DA5B-E5FE-4CD1-97C1-C9BFFC879F8E}" srcId="{E4949DAC-FF41-4E22-B6E1-575295F25094}" destId="{44433EE8-1A11-4F23-BA3A-0E55BCA7FAA7}" srcOrd="0" destOrd="0" parTransId="{B35707CE-AB2B-481F-844A-F60F3F8BC8A8}" sibTransId="{44268F37-70B7-4CF7-AFD7-1C0EC1F1D817}"/>
    <dgm:cxn modelId="{D2A98A41-D4F3-4276-8B8D-64AC5B86FF1E}" type="presOf" srcId="{3891DE28-F5B6-4757-AD78-A09375142F4C}" destId="{58FCB0AD-760D-4FF9-B4E2-0299F8FA8932}" srcOrd="0" destOrd="0" presId="urn:microsoft.com/office/officeart/2005/8/layout/chevron2"/>
    <dgm:cxn modelId="{53833B66-B403-4F98-8EB6-DDC9D57BA183}" srcId="{537F73DF-AAA6-48F7-A712-4F59DBF97626}" destId="{205B5374-3941-4791-B5C4-2643B0928141}" srcOrd="1" destOrd="0" parTransId="{A56EF23E-07DD-47AB-AB32-C9235A9A90AE}" sibTransId="{4741C9B0-9C21-40AA-B3BD-5B3DAD41E753}"/>
    <dgm:cxn modelId="{D6EE8E48-944D-4B1C-ABA7-4FE1EFD8A0FA}" type="presOf" srcId="{ABC69C2D-25C1-41D9-829A-703E2DA09388}" destId="{6C1026E8-42AA-4789-94A7-D6A1FF64404B}" srcOrd="0" destOrd="0" presId="urn:microsoft.com/office/officeart/2005/8/layout/chevron2"/>
    <dgm:cxn modelId="{BDA92D4C-7C96-4CFA-A2A8-6937C87F3589}" srcId="{537F73DF-AAA6-48F7-A712-4F59DBF97626}" destId="{58C7D087-3CC0-4573-8DDC-71F012576525}" srcOrd="5" destOrd="0" parTransId="{75187211-B35D-40D3-9DA3-5F45C07D52EF}" sibTransId="{58409ECF-B9FD-4050-BCC4-755F2F157E9F}"/>
    <dgm:cxn modelId="{59C47150-C4E0-417A-8215-C67A75E5B66F}" srcId="{ABC69C2D-25C1-41D9-829A-703E2DA09388}" destId="{3891DE28-F5B6-4757-AD78-A09375142F4C}" srcOrd="0" destOrd="0" parTransId="{D777B332-1763-498D-8523-6EDDA803C89D}" sibTransId="{90F81DA5-298A-4813-8FF5-ECE68C0CCDB1}"/>
    <dgm:cxn modelId="{120D7272-D59B-4008-80C7-95F9457F7343}" type="presOf" srcId="{3CD54441-942C-4C0F-A7AD-FA0634FEA2DB}" destId="{95CA2BA3-B89D-47CC-A0C5-207E64223FC4}" srcOrd="0" destOrd="0" presId="urn:microsoft.com/office/officeart/2005/8/layout/chevron2"/>
    <dgm:cxn modelId="{E0378379-D537-4E5E-975C-5F4C83507790}" type="presOf" srcId="{16AC5AAA-B729-496A-AE6C-5412DAF5E499}" destId="{7472394A-BB2F-4527-8FC9-2E1AFBF7F067}" srcOrd="0" destOrd="0" presId="urn:microsoft.com/office/officeart/2005/8/layout/chevron2"/>
    <dgm:cxn modelId="{62E5417C-FFA6-49A9-B00C-E18B4E2501EA}" srcId="{58C7D087-3CC0-4573-8DDC-71F012576525}" destId="{0407B269-FF62-4778-A07A-20D6C97A9212}" srcOrd="0" destOrd="0" parTransId="{6575876D-B24A-4210-BF70-D7A05C311F46}" sibTransId="{6B7B97B9-3B26-45C9-A59E-643B8F48FD7E}"/>
    <dgm:cxn modelId="{3B778F8E-1922-4079-A4EA-CBC6F58DB5AF}" type="presOf" srcId="{BDF268B6-4491-4D3F-B339-F8F6F5619842}" destId="{18B8CD51-CC35-40F7-8625-99CA435D6FDD}" srcOrd="0" destOrd="0" presId="urn:microsoft.com/office/officeart/2005/8/layout/chevron2"/>
    <dgm:cxn modelId="{78AB1E92-914F-4F2C-A1CF-AE9C5B38399A}" srcId="{205B5374-3941-4791-B5C4-2643B0928141}" destId="{3CD54441-942C-4C0F-A7AD-FA0634FEA2DB}" srcOrd="0" destOrd="0" parTransId="{187A6F61-19CD-4C1D-ADDE-D3098319EB78}" sibTransId="{F114A043-BFE8-43C5-B528-F747DF97ACA0}"/>
    <dgm:cxn modelId="{7A00EF97-E108-495B-B8A2-C3A321A0D848}" type="presOf" srcId="{537F73DF-AAA6-48F7-A712-4F59DBF97626}" destId="{557C5042-DD9D-48BB-988A-362E001964E6}" srcOrd="0" destOrd="0" presId="urn:microsoft.com/office/officeart/2005/8/layout/chevron2"/>
    <dgm:cxn modelId="{DC7665C2-172C-4838-ACD0-ADD830140DD8}" type="presOf" srcId="{67B27CB9-E745-41A8-B601-143845A0A637}" destId="{920B4E0C-C215-4CD4-88BE-8934FB9CC263}" srcOrd="0" destOrd="0" presId="urn:microsoft.com/office/officeart/2005/8/layout/chevron2"/>
    <dgm:cxn modelId="{6F744DC3-32EA-450A-8CD3-136EC7668E89}" srcId="{01A9942A-619B-4C2D-A410-8815F20702A9}" destId="{67B27CB9-E745-41A8-B601-143845A0A637}" srcOrd="0" destOrd="0" parTransId="{EF5F487D-ED62-49DC-BA17-4745EB2A3C3C}" sibTransId="{9F69A98C-B933-4DF1-ADE5-52D4E0F9842B}"/>
    <dgm:cxn modelId="{FDE75ECB-17B0-413A-876F-5A84497046D0}" srcId="{537F73DF-AAA6-48F7-A712-4F59DBF97626}" destId="{01A9942A-619B-4C2D-A410-8815F20702A9}" srcOrd="2" destOrd="0" parTransId="{0C484477-4DB1-4AE3-9D05-D603D8D31909}" sibTransId="{DA6C7CF3-55AF-4237-8901-A906753D284E}"/>
    <dgm:cxn modelId="{AD9356D0-047A-40C3-9C44-AFDBF5B08ADB}" srcId="{537F73DF-AAA6-48F7-A712-4F59DBF97626}" destId="{E4949DAC-FF41-4E22-B6E1-575295F25094}" srcOrd="4" destOrd="0" parTransId="{89E93FC4-F3F3-4882-AC84-1A62A6CFDEBD}" sibTransId="{4CE62A1B-CEE1-4410-9A4D-680F33A433C0}"/>
    <dgm:cxn modelId="{A5E9B6D9-65A7-4CE1-9DBB-034855BA95FF}" type="presOf" srcId="{205B5374-3941-4791-B5C4-2643B0928141}" destId="{B1E6A6DE-ECA2-40B4-931C-930D3BE7B612}" srcOrd="0" destOrd="0" presId="urn:microsoft.com/office/officeart/2005/8/layout/chevron2"/>
    <dgm:cxn modelId="{E30812F9-03A5-47A5-AACF-3CFAC9215176}" type="presOf" srcId="{01A9942A-619B-4C2D-A410-8815F20702A9}" destId="{13DA1BAE-9916-4506-BFCB-508B4EEECF90}" srcOrd="0" destOrd="0" presId="urn:microsoft.com/office/officeart/2005/8/layout/chevron2"/>
    <dgm:cxn modelId="{03036D52-2FB9-45EE-90A9-A2E59C6F6084}" type="presParOf" srcId="{557C5042-DD9D-48BB-988A-362E001964E6}" destId="{1DA84E89-126F-4579-A78F-A8FDBA15E39B}" srcOrd="0" destOrd="0" presId="urn:microsoft.com/office/officeart/2005/8/layout/chevron2"/>
    <dgm:cxn modelId="{EFBCFB3E-51E3-4F2A-B36F-9C87D9CC2BC9}" type="presParOf" srcId="{1DA84E89-126F-4579-A78F-A8FDBA15E39B}" destId="{6C1026E8-42AA-4789-94A7-D6A1FF64404B}" srcOrd="0" destOrd="0" presId="urn:microsoft.com/office/officeart/2005/8/layout/chevron2"/>
    <dgm:cxn modelId="{8BA5F542-FFF2-4499-BA97-786864D00A41}" type="presParOf" srcId="{1DA84E89-126F-4579-A78F-A8FDBA15E39B}" destId="{58FCB0AD-760D-4FF9-B4E2-0299F8FA8932}" srcOrd="1" destOrd="0" presId="urn:microsoft.com/office/officeart/2005/8/layout/chevron2"/>
    <dgm:cxn modelId="{93684A8E-4E51-4AE1-81DB-4F4B4F843194}" type="presParOf" srcId="{557C5042-DD9D-48BB-988A-362E001964E6}" destId="{61219044-6EFB-4677-9BF0-AB6D5515E442}" srcOrd="1" destOrd="0" presId="urn:microsoft.com/office/officeart/2005/8/layout/chevron2"/>
    <dgm:cxn modelId="{EE0925D8-31E4-4AF5-A31A-88577188B4AD}" type="presParOf" srcId="{557C5042-DD9D-48BB-988A-362E001964E6}" destId="{028FB8F2-E63C-48EA-9AFD-A0A3BB33C446}" srcOrd="2" destOrd="0" presId="urn:microsoft.com/office/officeart/2005/8/layout/chevron2"/>
    <dgm:cxn modelId="{90457BF0-BD85-41FF-B5B8-6BABCC4951EE}" type="presParOf" srcId="{028FB8F2-E63C-48EA-9AFD-A0A3BB33C446}" destId="{B1E6A6DE-ECA2-40B4-931C-930D3BE7B612}" srcOrd="0" destOrd="0" presId="urn:microsoft.com/office/officeart/2005/8/layout/chevron2"/>
    <dgm:cxn modelId="{0B993246-1CC5-46A8-862D-1F89DAF14F36}" type="presParOf" srcId="{028FB8F2-E63C-48EA-9AFD-A0A3BB33C446}" destId="{95CA2BA3-B89D-47CC-A0C5-207E64223FC4}" srcOrd="1" destOrd="0" presId="urn:microsoft.com/office/officeart/2005/8/layout/chevron2"/>
    <dgm:cxn modelId="{966BFF64-2290-416C-BED1-F138D7B99DB9}" type="presParOf" srcId="{557C5042-DD9D-48BB-988A-362E001964E6}" destId="{4D45D1A0-CAFF-4FED-B34C-350DEF018D49}" srcOrd="3" destOrd="0" presId="urn:microsoft.com/office/officeart/2005/8/layout/chevron2"/>
    <dgm:cxn modelId="{4D3EBDC0-2EB3-4A3E-9A9D-B0FFA30EFAB4}" type="presParOf" srcId="{557C5042-DD9D-48BB-988A-362E001964E6}" destId="{EEB1C8AA-9034-4045-8A05-9B7358B53459}" srcOrd="4" destOrd="0" presId="urn:microsoft.com/office/officeart/2005/8/layout/chevron2"/>
    <dgm:cxn modelId="{8C5AD5E5-AFA0-4534-83ED-88A1EF0B6592}" type="presParOf" srcId="{EEB1C8AA-9034-4045-8A05-9B7358B53459}" destId="{13DA1BAE-9916-4506-BFCB-508B4EEECF90}" srcOrd="0" destOrd="0" presId="urn:microsoft.com/office/officeart/2005/8/layout/chevron2"/>
    <dgm:cxn modelId="{7E094B5B-4AA8-435C-BFEE-A0F263B457B8}" type="presParOf" srcId="{EEB1C8AA-9034-4045-8A05-9B7358B53459}" destId="{920B4E0C-C215-4CD4-88BE-8934FB9CC263}" srcOrd="1" destOrd="0" presId="urn:microsoft.com/office/officeart/2005/8/layout/chevron2"/>
    <dgm:cxn modelId="{B10D8071-F0A0-4186-87FD-E84A26021FE6}" type="presParOf" srcId="{557C5042-DD9D-48BB-988A-362E001964E6}" destId="{7AD21709-F3C4-4A4C-AD83-4AB9F1D9FA37}" srcOrd="5" destOrd="0" presId="urn:microsoft.com/office/officeart/2005/8/layout/chevron2"/>
    <dgm:cxn modelId="{3FAF262B-E318-4735-A5DD-CCF6DE0B44F3}" type="presParOf" srcId="{557C5042-DD9D-48BB-988A-362E001964E6}" destId="{A35199CF-F9B7-49A9-9D4F-2A54A5202A39}" srcOrd="6" destOrd="0" presId="urn:microsoft.com/office/officeart/2005/8/layout/chevron2"/>
    <dgm:cxn modelId="{9FDEBBE2-1CDF-46AA-B523-9AC5548C683B}" type="presParOf" srcId="{A35199CF-F9B7-49A9-9D4F-2A54A5202A39}" destId="{18B8CD51-CC35-40F7-8625-99CA435D6FDD}" srcOrd="0" destOrd="0" presId="urn:microsoft.com/office/officeart/2005/8/layout/chevron2"/>
    <dgm:cxn modelId="{FDA79467-D15F-4341-8B5F-58013ACE8C7A}" type="presParOf" srcId="{A35199CF-F9B7-49A9-9D4F-2A54A5202A39}" destId="{7472394A-BB2F-4527-8FC9-2E1AFBF7F067}" srcOrd="1" destOrd="0" presId="urn:microsoft.com/office/officeart/2005/8/layout/chevron2"/>
    <dgm:cxn modelId="{1D0739A5-8E6D-4CDA-892F-9E2BB2831E4F}" type="presParOf" srcId="{557C5042-DD9D-48BB-988A-362E001964E6}" destId="{A835EC47-A82A-427C-AD26-571049247F8A}" srcOrd="7" destOrd="0" presId="urn:microsoft.com/office/officeart/2005/8/layout/chevron2"/>
    <dgm:cxn modelId="{C430838A-22AA-4ACE-A2A5-CC2B1D808F41}" type="presParOf" srcId="{557C5042-DD9D-48BB-988A-362E001964E6}" destId="{6CC32623-93C6-4364-85A6-6E4C1762D092}" srcOrd="8" destOrd="0" presId="urn:microsoft.com/office/officeart/2005/8/layout/chevron2"/>
    <dgm:cxn modelId="{599F8B0C-9D17-4B93-BC1E-7B0DD804438D}" type="presParOf" srcId="{6CC32623-93C6-4364-85A6-6E4C1762D092}" destId="{E8016934-3875-4569-9FCA-78BF1CE5BCD9}" srcOrd="0" destOrd="0" presId="urn:microsoft.com/office/officeart/2005/8/layout/chevron2"/>
    <dgm:cxn modelId="{6C81EB14-3F66-4B86-BDC3-306D18FB1DE8}" type="presParOf" srcId="{6CC32623-93C6-4364-85A6-6E4C1762D092}" destId="{1CEAA888-E193-4C1A-9921-FB170B175578}" srcOrd="1" destOrd="0" presId="urn:microsoft.com/office/officeart/2005/8/layout/chevron2"/>
    <dgm:cxn modelId="{9B3250F8-2734-4281-A9C0-DBDFCCD8768C}" type="presParOf" srcId="{557C5042-DD9D-48BB-988A-362E001964E6}" destId="{FC6C325F-188B-47D1-9D42-362D2CE368F5}" srcOrd="9" destOrd="0" presId="urn:microsoft.com/office/officeart/2005/8/layout/chevron2"/>
    <dgm:cxn modelId="{74BE66AF-5D97-42D1-88ED-BA1D27F42A5E}" type="presParOf" srcId="{557C5042-DD9D-48BB-988A-362E001964E6}" destId="{7024A5BE-E889-47C9-A4F4-8E2544355D34}" srcOrd="10" destOrd="0" presId="urn:microsoft.com/office/officeart/2005/8/layout/chevron2"/>
    <dgm:cxn modelId="{7C31FB6E-D43E-4850-B816-8FDCBEF55E87}" type="presParOf" srcId="{7024A5BE-E889-47C9-A4F4-8E2544355D34}" destId="{7C020BC2-0F1D-475A-95AD-51B7F484897E}" srcOrd="0" destOrd="0" presId="urn:microsoft.com/office/officeart/2005/8/layout/chevron2"/>
    <dgm:cxn modelId="{37686449-E581-4FE9-93AF-F8DDBF318045}" type="presParOf" srcId="{7024A5BE-E889-47C9-A4F4-8E2544355D34}" destId="{5D120F92-5DAA-4C9F-A62D-E81E9EDBB7AB}"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7F73DF-AAA6-48F7-A712-4F59DBF97626}" type="doc">
      <dgm:prSet loTypeId="urn:microsoft.com/office/officeart/2005/8/layout/chevron2" loCatId="process" qsTypeId="urn:microsoft.com/office/officeart/2005/8/quickstyle/3d3" qsCatId="3D" csTypeId="urn:microsoft.com/office/officeart/2005/8/colors/accent2_1" csCatId="accent2" phldr="1"/>
      <dgm:spPr/>
      <dgm:t>
        <a:bodyPr/>
        <a:lstStyle/>
        <a:p>
          <a:endParaRPr lang="en-IN"/>
        </a:p>
      </dgm:t>
    </dgm:pt>
    <dgm:pt modelId="{ABC69C2D-25C1-41D9-829A-703E2DA09388}">
      <dgm:prSet custT="1"/>
      <dgm:spPr/>
      <dgm:t>
        <a:bodyPr/>
        <a:lstStyle/>
        <a:p>
          <a:r>
            <a:rPr lang="en-IN" sz="2200" dirty="0">
              <a:latin typeface="Times New Roman" panose="02020603050405020304" pitchFamily="18" charset="0"/>
              <a:cs typeface="Times New Roman" panose="02020603050405020304" pitchFamily="18" charset="0"/>
            </a:rPr>
            <a:t>PSO 1</a:t>
          </a:r>
        </a:p>
      </dgm:t>
    </dgm:pt>
    <dgm:pt modelId="{7B9735A9-ED5D-4C48-80F9-D253268A7597}" type="sibTrans" cxnId="{89908818-3661-44B6-A5C1-37B63B95291D}">
      <dgm:prSet/>
      <dgm:spPr/>
      <dgm:t>
        <a:bodyPr/>
        <a:lstStyle/>
        <a:p>
          <a:endParaRPr lang="en-IN"/>
        </a:p>
      </dgm:t>
    </dgm:pt>
    <dgm:pt modelId="{2037B858-7465-4FB9-AB8A-3A5F8B7062E5}" type="parTrans" cxnId="{89908818-3661-44B6-A5C1-37B63B95291D}">
      <dgm:prSet/>
      <dgm:spPr/>
      <dgm:t>
        <a:bodyPr/>
        <a:lstStyle/>
        <a:p>
          <a:endParaRPr lang="en-IN"/>
        </a:p>
      </dgm:t>
    </dgm:pt>
    <dgm:pt modelId="{3891DE28-F5B6-4757-AD78-A09375142F4C}">
      <dgm:prSet custT="1"/>
      <dgm:spPr/>
      <dgm:t>
        <a:bodyPr/>
        <a:lstStyle/>
        <a:p>
          <a:r>
            <a:rPr lang="en-US" sz="2200" b="0" dirty="0">
              <a:solidFill>
                <a:schemeClr val="accent4">
                  <a:lumMod val="50000"/>
                </a:schemeClr>
              </a:solidFill>
              <a:latin typeface="Times New Roman" panose="02020603050405020304" pitchFamily="18" charset="0"/>
              <a:ea typeface="Times New Roman"/>
              <a:cs typeface="Times New Roman" panose="02020603050405020304" pitchFamily="18" charset="0"/>
            </a:rPr>
            <a:t>Understand  to shows relationships and interactions</a:t>
          </a:r>
          <a:r>
            <a:rPr lang="en-US" sz="22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 </a:t>
          </a:r>
          <a:r>
            <a:rPr lang="en-US" sz="2200" b="0" dirty="0">
              <a:solidFill>
                <a:schemeClr val="accent4">
                  <a:lumMod val="50000"/>
                </a:schemeClr>
              </a:solidFill>
              <a:latin typeface="Times New Roman" panose="02020603050405020304" pitchFamily="18" charset="0"/>
              <a:ea typeface="Times New Roman"/>
              <a:cs typeface="Times New Roman" panose="02020603050405020304" pitchFamily="18" charset="0"/>
            </a:rPr>
            <a:t>between classes or objects</a:t>
          </a:r>
          <a:r>
            <a:rPr lang="en-US" sz="22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 of a pattern.</a:t>
          </a:r>
          <a:endParaRPr lang="en-IN" sz="2200" dirty="0">
            <a:latin typeface="Times New Roman" panose="02020603050405020304" pitchFamily="18" charset="0"/>
            <a:cs typeface="Times New Roman" panose="02020603050405020304" pitchFamily="18" charset="0"/>
          </a:endParaRPr>
        </a:p>
      </dgm:t>
    </dgm:pt>
    <dgm:pt modelId="{90F81DA5-298A-4813-8FF5-ECE68C0CCDB1}" type="sibTrans" cxnId="{59C47150-C4E0-417A-8215-C67A75E5B66F}">
      <dgm:prSet/>
      <dgm:spPr/>
      <dgm:t>
        <a:bodyPr/>
        <a:lstStyle/>
        <a:p>
          <a:endParaRPr lang="en-IN"/>
        </a:p>
      </dgm:t>
    </dgm:pt>
    <dgm:pt modelId="{D777B332-1763-498D-8523-6EDDA803C89D}" type="parTrans" cxnId="{59C47150-C4E0-417A-8215-C67A75E5B66F}">
      <dgm:prSet/>
      <dgm:spPr/>
      <dgm:t>
        <a:bodyPr/>
        <a:lstStyle/>
        <a:p>
          <a:endParaRPr lang="en-IN"/>
        </a:p>
      </dgm:t>
    </dgm:pt>
    <dgm:pt modelId="{205B5374-3941-4791-B5C4-2643B0928141}">
      <dgm:prSet custT="1"/>
      <dgm:spPr/>
      <dgm:t>
        <a:bodyPr/>
        <a:lstStyle/>
        <a:p>
          <a:r>
            <a:rPr lang="en-IN" sz="2200" dirty="0">
              <a:latin typeface="Times New Roman" panose="02020603050405020304" pitchFamily="18" charset="0"/>
              <a:cs typeface="Times New Roman" panose="02020603050405020304" pitchFamily="18" charset="0"/>
            </a:rPr>
            <a:t>PSO 2</a:t>
          </a:r>
        </a:p>
      </dgm:t>
    </dgm:pt>
    <dgm:pt modelId="{4741C9B0-9C21-40AA-B3BD-5B3DAD41E753}" type="sibTrans" cxnId="{53833B66-B403-4F98-8EB6-DDC9D57BA183}">
      <dgm:prSet/>
      <dgm:spPr/>
      <dgm:t>
        <a:bodyPr/>
        <a:lstStyle/>
        <a:p>
          <a:endParaRPr lang="en-IN"/>
        </a:p>
      </dgm:t>
    </dgm:pt>
    <dgm:pt modelId="{A56EF23E-07DD-47AB-AB32-C9235A9A90AE}" type="parTrans" cxnId="{53833B66-B403-4F98-8EB6-DDC9D57BA183}">
      <dgm:prSet/>
      <dgm:spPr/>
      <dgm:t>
        <a:bodyPr/>
        <a:lstStyle/>
        <a:p>
          <a:endParaRPr lang="en-IN"/>
        </a:p>
      </dgm:t>
    </dgm:pt>
    <dgm:pt modelId="{3CD54441-942C-4C0F-A7AD-FA0634FEA2DB}">
      <dgm:prSet custT="1"/>
      <dgm:spPr/>
      <dgm:t>
        <a:bodyPr/>
        <a:lstStyle/>
        <a:p>
          <a:r>
            <a:rPr lang="en-US" sz="2200" b="0" dirty="0">
              <a:solidFill>
                <a:schemeClr val="accent4">
                  <a:lumMod val="50000"/>
                </a:schemeClr>
              </a:solidFill>
              <a:latin typeface="Times New Roman" panose="02020603050405020304" pitchFamily="18" charset="0"/>
              <a:ea typeface="Times New Roman"/>
              <a:cs typeface="Times New Roman" panose="02020603050405020304" pitchFamily="18" charset="0"/>
            </a:rPr>
            <a:t>Study to speed up the development process by providing well-tested, proven development</a:t>
          </a:r>
          <a:endParaRPr lang="en-IN" sz="2200" dirty="0">
            <a:latin typeface="Times New Roman" panose="02020603050405020304" pitchFamily="18" charset="0"/>
            <a:cs typeface="Times New Roman" panose="02020603050405020304" pitchFamily="18" charset="0"/>
          </a:endParaRPr>
        </a:p>
      </dgm:t>
    </dgm:pt>
    <dgm:pt modelId="{F114A043-BFE8-43C5-B528-F747DF97ACA0}" type="sibTrans" cxnId="{78AB1E92-914F-4F2C-A1CF-AE9C5B38399A}">
      <dgm:prSet/>
      <dgm:spPr/>
      <dgm:t>
        <a:bodyPr/>
        <a:lstStyle/>
        <a:p>
          <a:endParaRPr lang="en-IN"/>
        </a:p>
      </dgm:t>
    </dgm:pt>
    <dgm:pt modelId="{187A6F61-19CD-4C1D-ADDE-D3098319EB78}" type="parTrans" cxnId="{78AB1E92-914F-4F2C-A1CF-AE9C5B38399A}">
      <dgm:prSet/>
      <dgm:spPr/>
      <dgm:t>
        <a:bodyPr/>
        <a:lstStyle/>
        <a:p>
          <a:endParaRPr lang="en-IN"/>
        </a:p>
      </dgm:t>
    </dgm:pt>
    <dgm:pt modelId="{01A9942A-619B-4C2D-A410-8815F20702A9}">
      <dgm:prSet custT="1"/>
      <dgm:spPr/>
      <dgm:t>
        <a:bodyPr/>
        <a:lstStyle/>
        <a:p>
          <a:r>
            <a:rPr lang="en-IN" sz="2200" dirty="0">
              <a:latin typeface="Times New Roman" panose="02020603050405020304" pitchFamily="18" charset="0"/>
              <a:cs typeface="Times New Roman" panose="02020603050405020304" pitchFamily="18" charset="0"/>
            </a:rPr>
            <a:t>PSO 3</a:t>
          </a:r>
        </a:p>
      </dgm:t>
    </dgm:pt>
    <dgm:pt modelId="{DA6C7CF3-55AF-4237-8901-A906753D284E}" type="sibTrans" cxnId="{FDE75ECB-17B0-413A-876F-5A84497046D0}">
      <dgm:prSet/>
      <dgm:spPr/>
      <dgm:t>
        <a:bodyPr/>
        <a:lstStyle/>
        <a:p>
          <a:endParaRPr lang="en-IN"/>
        </a:p>
      </dgm:t>
    </dgm:pt>
    <dgm:pt modelId="{0C484477-4DB1-4AE3-9D05-D603D8D31909}" type="parTrans" cxnId="{FDE75ECB-17B0-413A-876F-5A84497046D0}">
      <dgm:prSet/>
      <dgm:spPr/>
      <dgm:t>
        <a:bodyPr/>
        <a:lstStyle/>
        <a:p>
          <a:endParaRPr lang="en-IN"/>
        </a:p>
      </dgm:t>
    </dgm:pt>
    <dgm:pt modelId="{67B27CB9-E745-41A8-B601-143845A0A637}">
      <dgm:prSet custT="1"/>
      <dgm:spPr/>
      <dgm:t>
        <a:bodyPr/>
        <a:lstStyle/>
        <a:p>
          <a:r>
            <a:rPr lang="en-US" sz="22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Select a specific design pattern for the solution of a given design problem</a:t>
          </a:r>
          <a:endParaRPr lang="en-IN" sz="2200" dirty="0">
            <a:latin typeface="Times New Roman" panose="02020603050405020304" pitchFamily="18" charset="0"/>
            <a:cs typeface="Times New Roman" panose="02020603050405020304" pitchFamily="18" charset="0"/>
          </a:endParaRPr>
        </a:p>
      </dgm:t>
    </dgm:pt>
    <dgm:pt modelId="{9F69A98C-B933-4DF1-ADE5-52D4E0F9842B}" type="sibTrans" cxnId="{6F744DC3-32EA-450A-8CD3-136EC7668E89}">
      <dgm:prSet/>
      <dgm:spPr/>
      <dgm:t>
        <a:bodyPr/>
        <a:lstStyle/>
        <a:p>
          <a:endParaRPr lang="en-IN"/>
        </a:p>
      </dgm:t>
    </dgm:pt>
    <dgm:pt modelId="{EF5F487D-ED62-49DC-BA17-4745EB2A3C3C}" type="parTrans" cxnId="{6F744DC3-32EA-450A-8CD3-136EC7668E89}">
      <dgm:prSet/>
      <dgm:spPr/>
      <dgm:t>
        <a:bodyPr/>
        <a:lstStyle/>
        <a:p>
          <a:endParaRPr lang="en-IN"/>
        </a:p>
      </dgm:t>
    </dgm:pt>
    <dgm:pt modelId="{BDF268B6-4491-4D3F-B339-F8F6F5619842}">
      <dgm:prSet custT="1"/>
      <dgm:spPr/>
      <dgm:t>
        <a:bodyPr/>
        <a:lstStyle/>
        <a:p>
          <a:r>
            <a:rPr lang="en-IN" sz="2200" dirty="0">
              <a:latin typeface="Times New Roman" panose="02020603050405020304" pitchFamily="18" charset="0"/>
              <a:cs typeface="Times New Roman" panose="02020603050405020304" pitchFamily="18" charset="0"/>
            </a:rPr>
            <a:t>PSO 4</a:t>
          </a:r>
        </a:p>
      </dgm:t>
    </dgm:pt>
    <dgm:pt modelId="{87A6346D-B09F-48AA-9626-E665B4A4A90D}" type="sibTrans" cxnId="{375EE832-7CD6-489B-B078-28F92CF06B11}">
      <dgm:prSet/>
      <dgm:spPr/>
      <dgm:t>
        <a:bodyPr/>
        <a:lstStyle/>
        <a:p>
          <a:endParaRPr lang="en-IN"/>
        </a:p>
      </dgm:t>
    </dgm:pt>
    <dgm:pt modelId="{1EF9018A-38E1-46F9-B902-975F18078E8C}" type="parTrans" cxnId="{375EE832-7CD6-489B-B078-28F92CF06B11}">
      <dgm:prSet/>
      <dgm:spPr/>
      <dgm:t>
        <a:bodyPr/>
        <a:lstStyle/>
        <a:p>
          <a:endParaRPr lang="en-IN"/>
        </a:p>
      </dgm:t>
    </dgm:pt>
    <dgm:pt modelId="{16AC5AAA-B729-496A-AE6C-5412DAF5E499}">
      <dgm:prSet custT="1"/>
      <dgm:spPr/>
      <dgm:t>
        <a:bodyPr/>
        <a:lstStyle/>
        <a:p>
          <a:r>
            <a:rPr lang="en-US" sz="2200" b="0" dirty="0">
              <a:solidFill>
                <a:schemeClr val="accent4">
                  <a:lumMod val="50000"/>
                </a:schemeClr>
              </a:solidFill>
              <a:latin typeface="Times New Roman" panose="02020603050405020304" pitchFamily="18" charset="0"/>
              <a:ea typeface="Times New Roman"/>
              <a:cs typeface="Times New Roman" panose="02020603050405020304" pitchFamily="18" charset="0"/>
            </a:rPr>
            <a:t>Create a catalogue entry for a simple design pattern whose purpose and application is understood.</a:t>
          </a:r>
          <a:endParaRPr lang="en-IN" sz="2200" dirty="0">
            <a:latin typeface="Times New Roman" panose="02020603050405020304" pitchFamily="18" charset="0"/>
            <a:cs typeface="Times New Roman" panose="02020603050405020304" pitchFamily="18" charset="0"/>
          </a:endParaRPr>
        </a:p>
      </dgm:t>
    </dgm:pt>
    <dgm:pt modelId="{E2AB6961-E5CB-4398-9416-AF4E9C337556}" type="sibTrans" cxnId="{A63A4F30-6F73-4499-A729-BD3165E44E8C}">
      <dgm:prSet/>
      <dgm:spPr/>
      <dgm:t>
        <a:bodyPr/>
        <a:lstStyle/>
        <a:p>
          <a:endParaRPr lang="en-IN"/>
        </a:p>
      </dgm:t>
    </dgm:pt>
    <dgm:pt modelId="{4B5E662C-03C0-4A58-A324-100D69B8A9BF}" type="parTrans" cxnId="{A63A4F30-6F73-4499-A729-BD3165E44E8C}">
      <dgm:prSet/>
      <dgm:spPr/>
      <dgm:t>
        <a:bodyPr/>
        <a:lstStyle/>
        <a:p>
          <a:endParaRPr lang="en-IN"/>
        </a:p>
      </dgm:t>
    </dgm:pt>
    <dgm:pt modelId="{557C5042-DD9D-48BB-988A-362E001964E6}" type="pres">
      <dgm:prSet presAssocID="{537F73DF-AAA6-48F7-A712-4F59DBF97626}" presName="linearFlow" presStyleCnt="0">
        <dgm:presLayoutVars>
          <dgm:dir/>
          <dgm:animLvl val="lvl"/>
          <dgm:resizeHandles val="exact"/>
        </dgm:presLayoutVars>
      </dgm:prSet>
      <dgm:spPr/>
    </dgm:pt>
    <dgm:pt modelId="{1DA84E89-126F-4579-A78F-A8FDBA15E39B}" type="pres">
      <dgm:prSet presAssocID="{ABC69C2D-25C1-41D9-829A-703E2DA09388}" presName="composite" presStyleCnt="0"/>
      <dgm:spPr/>
    </dgm:pt>
    <dgm:pt modelId="{6C1026E8-42AA-4789-94A7-D6A1FF64404B}" type="pres">
      <dgm:prSet presAssocID="{ABC69C2D-25C1-41D9-829A-703E2DA09388}" presName="parentText" presStyleLbl="alignNode1" presStyleIdx="0" presStyleCnt="4" custLinFactNeighborY="0">
        <dgm:presLayoutVars>
          <dgm:chMax val="1"/>
          <dgm:bulletEnabled val="1"/>
        </dgm:presLayoutVars>
      </dgm:prSet>
      <dgm:spPr/>
    </dgm:pt>
    <dgm:pt modelId="{58FCB0AD-760D-4FF9-B4E2-0299F8FA8932}" type="pres">
      <dgm:prSet presAssocID="{ABC69C2D-25C1-41D9-829A-703E2DA09388}" presName="descendantText" presStyleLbl="alignAcc1" presStyleIdx="0" presStyleCnt="4">
        <dgm:presLayoutVars>
          <dgm:bulletEnabled val="1"/>
        </dgm:presLayoutVars>
      </dgm:prSet>
      <dgm:spPr/>
    </dgm:pt>
    <dgm:pt modelId="{61219044-6EFB-4677-9BF0-AB6D5515E442}" type="pres">
      <dgm:prSet presAssocID="{7B9735A9-ED5D-4C48-80F9-D253268A7597}" presName="sp" presStyleCnt="0"/>
      <dgm:spPr/>
    </dgm:pt>
    <dgm:pt modelId="{028FB8F2-E63C-48EA-9AFD-A0A3BB33C446}" type="pres">
      <dgm:prSet presAssocID="{205B5374-3941-4791-B5C4-2643B0928141}" presName="composite" presStyleCnt="0"/>
      <dgm:spPr/>
    </dgm:pt>
    <dgm:pt modelId="{B1E6A6DE-ECA2-40B4-931C-930D3BE7B612}" type="pres">
      <dgm:prSet presAssocID="{205B5374-3941-4791-B5C4-2643B0928141}" presName="parentText" presStyleLbl="alignNode1" presStyleIdx="1" presStyleCnt="4">
        <dgm:presLayoutVars>
          <dgm:chMax val="1"/>
          <dgm:bulletEnabled val="1"/>
        </dgm:presLayoutVars>
      </dgm:prSet>
      <dgm:spPr/>
    </dgm:pt>
    <dgm:pt modelId="{95CA2BA3-B89D-47CC-A0C5-207E64223FC4}" type="pres">
      <dgm:prSet presAssocID="{205B5374-3941-4791-B5C4-2643B0928141}" presName="descendantText" presStyleLbl="alignAcc1" presStyleIdx="1" presStyleCnt="4">
        <dgm:presLayoutVars>
          <dgm:bulletEnabled val="1"/>
        </dgm:presLayoutVars>
      </dgm:prSet>
      <dgm:spPr/>
    </dgm:pt>
    <dgm:pt modelId="{4D45D1A0-CAFF-4FED-B34C-350DEF018D49}" type="pres">
      <dgm:prSet presAssocID="{4741C9B0-9C21-40AA-B3BD-5B3DAD41E753}" presName="sp" presStyleCnt="0"/>
      <dgm:spPr/>
    </dgm:pt>
    <dgm:pt modelId="{EEB1C8AA-9034-4045-8A05-9B7358B53459}" type="pres">
      <dgm:prSet presAssocID="{01A9942A-619B-4C2D-A410-8815F20702A9}" presName="composite" presStyleCnt="0"/>
      <dgm:spPr/>
    </dgm:pt>
    <dgm:pt modelId="{13DA1BAE-9916-4506-BFCB-508B4EEECF90}" type="pres">
      <dgm:prSet presAssocID="{01A9942A-619B-4C2D-A410-8815F20702A9}" presName="parentText" presStyleLbl="alignNode1" presStyleIdx="2" presStyleCnt="4">
        <dgm:presLayoutVars>
          <dgm:chMax val="1"/>
          <dgm:bulletEnabled val="1"/>
        </dgm:presLayoutVars>
      </dgm:prSet>
      <dgm:spPr/>
    </dgm:pt>
    <dgm:pt modelId="{920B4E0C-C215-4CD4-88BE-8934FB9CC263}" type="pres">
      <dgm:prSet presAssocID="{01A9942A-619B-4C2D-A410-8815F20702A9}" presName="descendantText" presStyleLbl="alignAcc1" presStyleIdx="2" presStyleCnt="4">
        <dgm:presLayoutVars>
          <dgm:bulletEnabled val="1"/>
        </dgm:presLayoutVars>
      </dgm:prSet>
      <dgm:spPr/>
    </dgm:pt>
    <dgm:pt modelId="{7AD21709-F3C4-4A4C-AD83-4AB9F1D9FA37}" type="pres">
      <dgm:prSet presAssocID="{DA6C7CF3-55AF-4237-8901-A906753D284E}" presName="sp" presStyleCnt="0"/>
      <dgm:spPr/>
    </dgm:pt>
    <dgm:pt modelId="{A35199CF-F9B7-49A9-9D4F-2A54A5202A39}" type="pres">
      <dgm:prSet presAssocID="{BDF268B6-4491-4D3F-B339-F8F6F5619842}" presName="composite" presStyleCnt="0"/>
      <dgm:spPr/>
    </dgm:pt>
    <dgm:pt modelId="{18B8CD51-CC35-40F7-8625-99CA435D6FDD}" type="pres">
      <dgm:prSet presAssocID="{BDF268B6-4491-4D3F-B339-F8F6F5619842}" presName="parentText" presStyleLbl="alignNode1" presStyleIdx="3" presStyleCnt="4">
        <dgm:presLayoutVars>
          <dgm:chMax val="1"/>
          <dgm:bulletEnabled val="1"/>
        </dgm:presLayoutVars>
      </dgm:prSet>
      <dgm:spPr/>
    </dgm:pt>
    <dgm:pt modelId="{7472394A-BB2F-4527-8FC9-2E1AFBF7F067}" type="pres">
      <dgm:prSet presAssocID="{BDF268B6-4491-4D3F-B339-F8F6F5619842}" presName="descendantText" presStyleLbl="alignAcc1" presStyleIdx="3" presStyleCnt="4">
        <dgm:presLayoutVars>
          <dgm:bulletEnabled val="1"/>
        </dgm:presLayoutVars>
      </dgm:prSet>
      <dgm:spPr/>
    </dgm:pt>
  </dgm:ptLst>
  <dgm:cxnLst>
    <dgm:cxn modelId="{89908818-3661-44B6-A5C1-37B63B95291D}" srcId="{537F73DF-AAA6-48F7-A712-4F59DBF97626}" destId="{ABC69C2D-25C1-41D9-829A-703E2DA09388}" srcOrd="0" destOrd="0" parTransId="{2037B858-7465-4FB9-AB8A-3A5F8B7062E5}" sibTransId="{7B9735A9-ED5D-4C48-80F9-D253268A7597}"/>
    <dgm:cxn modelId="{A63A4F30-6F73-4499-A729-BD3165E44E8C}" srcId="{BDF268B6-4491-4D3F-B339-F8F6F5619842}" destId="{16AC5AAA-B729-496A-AE6C-5412DAF5E499}" srcOrd="0" destOrd="0" parTransId="{4B5E662C-03C0-4A58-A324-100D69B8A9BF}" sibTransId="{E2AB6961-E5CB-4398-9416-AF4E9C337556}"/>
    <dgm:cxn modelId="{375EE832-7CD6-489B-B078-28F92CF06B11}" srcId="{537F73DF-AAA6-48F7-A712-4F59DBF97626}" destId="{BDF268B6-4491-4D3F-B339-F8F6F5619842}" srcOrd="3" destOrd="0" parTransId="{1EF9018A-38E1-46F9-B902-975F18078E8C}" sibTransId="{87A6346D-B09F-48AA-9626-E665B4A4A90D}"/>
    <dgm:cxn modelId="{D2A98A41-D4F3-4276-8B8D-64AC5B86FF1E}" type="presOf" srcId="{3891DE28-F5B6-4757-AD78-A09375142F4C}" destId="{58FCB0AD-760D-4FF9-B4E2-0299F8FA8932}" srcOrd="0" destOrd="0" presId="urn:microsoft.com/office/officeart/2005/8/layout/chevron2"/>
    <dgm:cxn modelId="{53833B66-B403-4F98-8EB6-DDC9D57BA183}" srcId="{537F73DF-AAA6-48F7-A712-4F59DBF97626}" destId="{205B5374-3941-4791-B5C4-2643B0928141}" srcOrd="1" destOrd="0" parTransId="{A56EF23E-07DD-47AB-AB32-C9235A9A90AE}" sibTransId="{4741C9B0-9C21-40AA-B3BD-5B3DAD41E753}"/>
    <dgm:cxn modelId="{D6EE8E48-944D-4B1C-ABA7-4FE1EFD8A0FA}" type="presOf" srcId="{ABC69C2D-25C1-41D9-829A-703E2DA09388}" destId="{6C1026E8-42AA-4789-94A7-D6A1FF64404B}" srcOrd="0" destOrd="0" presId="urn:microsoft.com/office/officeart/2005/8/layout/chevron2"/>
    <dgm:cxn modelId="{59C47150-C4E0-417A-8215-C67A75E5B66F}" srcId="{ABC69C2D-25C1-41D9-829A-703E2DA09388}" destId="{3891DE28-F5B6-4757-AD78-A09375142F4C}" srcOrd="0" destOrd="0" parTransId="{D777B332-1763-498D-8523-6EDDA803C89D}" sibTransId="{90F81DA5-298A-4813-8FF5-ECE68C0CCDB1}"/>
    <dgm:cxn modelId="{120D7272-D59B-4008-80C7-95F9457F7343}" type="presOf" srcId="{3CD54441-942C-4C0F-A7AD-FA0634FEA2DB}" destId="{95CA2BA3-B89D-47CC-A0C5-207E64223FC4}" srcOrd="0" destOrd="0" presId="urn:microsoft.com/office/officeart/2005/8/layout/chevron2"/>
    <dgm:cxn modelId="{E0378379-D537-4E5E-975C-5F4C83507790}" type="presOf" srcId="{16AC5AAA-B729-496A-AE6C-5412DAF5E499}" destId="{7472394A-BB2F-4527-8FC9-2E1AFBF7F067}" srcOrd="0" destOrd="0" presId="urn:microsoft.com/office/officeart/2005/8/layout/chevron2"/>
    <dgm:cxn modelId="{3B778F8E-1922-4079-A4EA-CBC6F58DB5AF}" type="presOf" srcId="{BDF268B6-4491-4D3F-B339-F8F6F5619842}" destId="{18B8CD51-CC35-40F7-8625-99CA435D6FDD}" srcOrd="0" destOrd="0" presId="urn:microsoft.com/office/officeart/2005/8/layout/chevron2"/>
    <dgm:cxn modelId="{78AB1E92-914F-4F2C-A1CF-AE9C5B38399A}" srcId="{205B5374-3941-4791-B5C4-2643B0928141}" destId="{3CD54441-942C-4C0F-A7AD-FA0634FEA2DB}" srcOrd="0" destOrd="0" parTransId="{187A6F61-19CD-4C1D-ADDE-D3098319EB78}" sibTransId="{F114A043-BFE8-43C5-B528-F747DF97ACA0}"/>
    <dgm:cxn modelId="{7A00EF97-E108-495B-B8A2-C3A321A0D848}" type="presOf" srcId="{537F73DF-AAA6-48F7-A712-4F59DBF97626}" destId="{557C5042-DD9D-48BB-988A-362E001964E6}" srcOrd="0" destOrd="0" presId="urn:microsoft.com/office/officeart/2005/8/layout/chevron2"/>
    <dgm:cxn modelId="{DC7665C2-172C-4838-ACD0-ADD830140DD8}" type="presOf" srcId="{67B27CB9-E745-41A8-B601-143845A0A637}" destId="{920B4E0C-C215-4CD4-88BE-8934FB9CC263}" srcOrd="0" destOrd="0" presId="urn:microsoft.com/office/officeart/2005/8/layout/chevron2"/>
    <dgm:cxn modelId="{6F744DC3-32EA-450A-8CD3-136EC7668E89}" srcId="{01A9942A-619B-4C2D-A410-8815F20702A9}" destId="{67B27CB9-E745-41A8-B601-143845A0A637}" srcOrd="0" destOrd="0" parTransId="{EF5F487D-ED62-49DC-BA17-4745EB2A3C3C}" sibTransId="{9F69A98C-B933-4DF1-ADE5-52D4E0F9842B}"/>
    <dgm:cxn modelId="{FDE75ECB-17B0-413A-876F-5A84497046D0}" srcId="{537F73DF-AAA6-48F7-A712-4F59DBF97626}" destId="{01A9942A-619B-4C2D-A410-8815F20702A9}" srcOrd="2" destOrd="0" parTransId="{0C484477-4DB1-4AE3-9D05-D603D8D31909}" sibTransId="{DA6C7CF3-55AF-4237-8901-A906753D284E}"/>
    <dgm:cxn modelId="{A5E9B6D9-65A7-4CE1-9DBB-034855BA95FF}" type="presOf" srcId="{205B5374-3941-4791-B5C4-2643B0928141}" destId="{B1E6A6DE-ECA2-40B4-931C-930D3BE7B612}" srcOrd="0" destOrd="0" presId="urn:microsoft.com/office/officeart/2005/8/layout/chevron2"/>
    <dgm:cxn modelId="{E30812F9-03A5-47A5-AACF-3CFAC9215176}" type="presOf" srcId="{01A9942A-619B-4C2D-A410-8815F20702A9}" destId="{13DA1BAE-9916-4506-BFCB-508B4EEECF90}" srcOrd="0" destOrd="0" presId="urn:microsoft.com/office/officeart/2005/8/layout/chevron2"/>
    <dgm:cxn modelId="{03036D52-2FB9-45EE-90A9-A2E59C6F6084}" type="presParOf" srcId="{557C5042-DD9D-48BB-988A-362E001964E6}" destId="{1DA84E89-126F-4579-A78F-A8FDBA15E39B}" srcOrd="0" destOrd="0" presId="urn:microsoft.com/office/officeart/2005/8/layout/chevron2"/>
    <dgm:cxn modelId="{EFBCFB3E-51E3-4F2A-B36F-9C87D9CC2BC9}" type="presParOf" srcId="{1DA84E89-126F-4579-A78F-A8FDBA15E39B}" destId="{6C1026E8-42AA-4789-94A7-D6A1FF64404B}" srcOrd="0" destOrd="0" presId="urn:microsoft.com/office/officeart/2005/8/layout/chevron2"/>
    <dgm:cxn modelId="{8BA5F542-FFF2-4499-BA97-786864D00A41}" type="presParOf" srcId="{1DA84E89-126F-4579-A78F-A8FDBA15E39B}" destId="{58FCB0AD-760D-4FF9-B4E2-0299F8FA8932}" srcOrd="1" destOrd="0" presId="urn:microsoft.com/office/officeart/2005/8/layout/chevron2"/>
    <dgm:cxn modelId="{93684A8E-4E51-4AE1-81DB-4F4B4F843194}" type="presParOf" srcId="{557C5042-DD9D-48BB-988A-362E001964E6}" destId="{61219044-6EFB-4677-9BF0-AB6D5515E442}" srcOrd="1" destOrd="0" presId="urn:microsoft.com/office/officeart/2005/8/layout/chevron2"/>
    <dgm:cxn modelId="{EE0925D8-31E4-4AF5-A31A-88577188B4AD}" type="presParOf" srcId="{557C5042-DD9D-48BB-988A-362E001964E6}" destId="{028FB8F2-E63C-48EA-9AFD-A0A3BB33C446}" srcOrd="2" destOrd="0" presId="urn:microsoft.com/office/officeart/2005/8/layout/chevron2"/>
    <dgm:cxn modelId="{90457BF0-BD85-41FF-B5B8-6BABCC4951EE}" type="presParOf" srcId="{028FB8F2-E63C-48EA-9AFD-A0A3BB33C446}" destId="{B1E6A6DE-ECA2-40B4-931C-930D3BE7B612}" srcOrd="0" destOrd="0" presId="urn:microsoft.com/office/officeart/2005/8/layout/chevron2"/>
    <dgm:cxn modelId="{0B993246-1CC5-46A8-862D-1F89DAF14F36}" type="presParOf" srcId="{028FB8F2-E63C-48EA-9AFD-A0A3BB33C446}" destId="{95CA2BA3-B89D-47CC-A0C5-207E64223FC4}" srcOrd="1" destOrd="0" presId="urn:microsoft.com/office/officeart/2005/8/layout/chevron2"/>
    <dgm:cxn modelId="{966BFF64-2290-416C-BED1-F138D7B99DB9}" type="presParOf" srcId="{557C5042-DD9D-48BB-988A-362E001964E6}" destId="{4D45D1A0-CAFF-4FED-B34C-350DEF018D49}" srcOrd="3" destOrd="0" presId="urn:microsoft.com/office/officeart/2005/8/layout/chevron2"/>
    <dgm:cxn modelId="{4D3EBDC0-2EB3-4A3E-9A9D-B0FFA30EFAB4}" type="presParOf" srcId="{557C5042-DD9D-48BB-988A-362E001964E6}" destId="{EEB1C8AA-9034-4045-8A05-9B7358B53459}" srcOrd="4" destOrd="0" presId="urn:microsoft.com/office/officeart/2005/8/layout/chevron2"/>
    <dgm:cxn modelId="{8C5AD5E5-AFA0-4534-83ED-88A1EF0B6592}" type="presParOf" srcId="{EEB1C8AA-9034-4045-8A05-9B7358B53459}" destId="{13DA1BAE-9916-4506-BFCB-508B4EEECF90}" srcOrd="0" destOrd="0" presId="urn:microsoft.com/office/officeart/2005/8/layout/chevron2"/>
    <dgm:cxn modelId="{7E094B5B-4AA8-435C-BFEE-A0F263B457B8}" type="presParOf" srcId="{EEB1C8AA-9034-4045-8A05-9B7358B53459}" destId="{920B4E0C-C215-4CD4-88BE-8934FB9CC263}" srcOrd="1" destOrd="0" presId="urn:microsoft.com/office/officeart/2005/8/layout/chevron2"/>
    <dgm:cxn modelId="{B10D8071-F0A0-4186-87FD-E84A26021FE6}" type="presParOf" srcId="{557C5042-DD9D-48BB-988A-362E001964E6}" destId="{7AD21709-F3C4-4A4C-AD83-4AB9F1D9FA37}" srcOrd="5" destOrd="0" presId="urn:microsoft.com/office/officeart/2005/8/layout/chevron2"/>
    <dgm:cxn modelId="{3FAF262B-E318-4735-A5DD-CCF6DE0B44F3}" type="presParOf" srcId="{557C5042-DD9D-48BB-988A-362E001964E6}" destId="{A35199CF-F9B7-49A9-9D4F-2A54A5202A39}" srcOrd="6" destOrd="0" presId="urn:microsoft.com/office/officeart/2005/8/layout/chevron2"/>
    <dgm:cxn modelId="{9FDEBBE2-1CDF-46AA-B523-9AC5548C683B}" type="presParOf" srcId="{A35199CF-F9B7-49A9-9D4F-2A54A5202A39}" destId="{18B8CD51-CC35-40F7-8625-99CA435D6FDD}" srcOrd="0" destOrd="0" presId="urn:microsoft.com/office/officeart/2005/8/layout/chevron2"/>
    <dgm:cxn modelId="{FDA79467-D15F-4341-8B5F-58013ACE8C7A}" type="presParOf" srcId="{A35199CF-F9B7-49A9-9D4F-2A54A5202A39}" destId="{7472394A-BB2F-4527-8FC9-2E1AFBF7F067}"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7F73DF-AAA6-48F7-A712-4F59DBF97626}" type="doc">
      <dgm:prSet loTypeId="urn:microsoft.com/office/officeart/2005/8/layout/chevron2" loCatId="process" qsTypeId="urn:microsoft.com/office/officeart/2005/8/quickstyle/3d3" qsCatId="3D" csTypeId="urn:microsoft.com/office/officeart/2005/8/colors/accent2_1" csCatId="accent2" phldr="1"/>
      <dgm:spPr/>
      <dgm:t>
        <a:bodyPr/>
        <a:lstStyle/>
        <a:p>
          <a:endParaRPr lang="en-IN"/>
        </a:p>
      </dgm:t>
    </dgm:pt>
    <dgm:pt modelId="{ABC69C2D-25C1-41D9-829A-703E2DA09388}">
      <dgm:prSet custT="1"/>
      <dgm:spPr/>
      <dgm:t>
        <a:bodyPr/>
        <a:lstStyle/>
        <a:p>
          <a:r>
            <a:rPr lang="en-IN" sz="2000" dirty="0">
              <a:latin typeface="Times New Roman" panose="02020603050405020304" pitchFamily="18" charset="0"/>
              <a:cs typeface="Times New Roman" panose="02020603050405020304" pitchFamily="18" charset="0"/>
            </a:rPr>
            <a:t>PEO 1</a:t>
          </a:r>
        </a:p>
      </dgm:t>
    </dgm:pt>
    <dgm:pt modelId="{7B9735A9-ED5D-4C48-80F9-D253268A7597}" type="sibTrans" cxnId="{89908818-3661-44B6-A5C1-37B63B95291D}">
      <dgm:prSet/>
      <dgm:spPr/>
      <dgm:t>
        <a:bodyPr/>
        <a:lstStyle/>
        <a:p>
          <a:endParaRPr lang="en-IN"/>
        </a:p>
      </dgm:t>
    </dgm:pt>
    <dgm:pt modelId="{2037B858-7465-4FB9-AB8A-3A5F8B7062E5}" type="parTrans" cxnId="{89908818-3661-44B6-A5C1-37B63B95291D}">
      <dgm:prSet/>
      <dgm:spPr/>
      <dgm:t>
        <a:bodyPr/>
        <a:lstStyle/>
        <a:p>
          <a:endParaRPr lang="en-IN"/>
        </a:p>
      </dgm:t>
    </dgm:pt>
    <dgm:pt modelId="{3891DE28-F5B6-4757-AD78-A09375142F4C}">
      <dgm:prSet custT="1"/>
      <dgm:spPr/>
      <dgm:t>
        <a:bodyPr/>
        <a:lstStyle/>
        <a:p>
          <a:pPr algn="just"/>
          <a:r>
            <a:rPr lang="en-US" sz="2000" b="0" i="0" dirty="0">
              <a:solidFill>
                <a:schemeClr val="accent4">
                  <a:lumMod val="50000"/>
                </a:schemeClr>
              </a:solidFill>
              <a:effectLst/>
              <a:latin typeface="Times New Roman" panose="02020603050405020304" pitchFamily="18" charset="0"/>
              <a:ea typeface="+mn-ea"/>
              <a:cs typeface="Times New Roman" panose="02020603050405020304" pitchFamily="18" charset="0"/>
            </a:rPr>
            <a:t>To have an excellent scientific and engineering breadth so as to comprehend, analyze, design and provide sustainable solutions for real-life problems using state-of-the-art technologies.</a:t>
          </a:r>
          <a:endParaRPr lang="en-IN" sz="2000" dirty="0">
            <a:latin typeface="Times New Roman" panose="02020603050405020304" pitchFamily="18" charset="0"/>
            <a:cs typeface="Times New Roman" panose="02020603050405020304" pitchFamily="18" charset="0"/>
          </a:endParaRPr>
        </a:p>
      </dgm:t>
    </dgm:pt>
    <dgm:pt modelId="{90F81DA5-298A-4813-8FF5-ECE68C0CCDB1}" type="sibTrans" cxnId="{59C47150-C4E0-417A-8215-C67A75E5B66F}">
      <dgm:prSet/>
      <dgm:spPr/>
      <dgm:t>
        <a:bodyPr/>
        <a:lstStyle/>
        <a:p>
          <a:endParaRPr lang="en-IN"/>
        </a:p>
      </dgm:t>
    </dgm:pt>
    <dgm:pt modelId="{D777B332-1763-498D-8523-6EDDA803C89D}" type="parTrans" cxnId="{59C47150-C4E0-417A-8215-C67A75E5B66F}">
      <dgm:prSet/>
      <dgm:spPr/>
      <dgm:t>
        <a:bodyPr/>
        <a:lstStyle/>
        <a:p>
          <a:endParaRPr lang="en-IN"/>
        </a:p>
      </dgm:t>
    </dgm:pt>
    <dgm:pt modelId="{205B5374-3941-4791-B5C4-2643B0928141}">
      <dgm:prSet custT="1"/>
      <dgm:spPr/>
      <dgm:t>
        <a:bodyPr/>
        <a:lstStyle/>
        <a:p>
          <a:r>
            <a:rPr lang="en-IN" sz="2000" dirty="0">
              <a:latin typeface="Times New Roman" panose="02020603050405020304" pitchFamily="18" charset="0"/>
              <a:cs typeface="Times New Roman" panose="02020603050405020304" pitchFamily="18" charset="0"/>
            </a:rPr>
            <a:t>PEO 2</a:t>
          </a:r>
        </a:p>
      </dgm:t>
    </dgm:pt>
    <dgm:pt modelId="{4741C9B0-9C21-40AA-B3BD-5B3DAD41E753}" type="sibTrans" cxnId="{53833B66-B403-4F98-8EB6-DDC9D57BA183}">
      <dgm:prSet/>
      <dgm:spPr/>
      <dgm:t>
        <a:bodyPr/>
        <a:lstStyle/>
        <a:p>
          <a:endParaRPr lang="en-IN"/>
        </a:p>
      </dgm:t>
    </dgm:pt>
    <dgm:pt modelId="{A56EF23E-07DD-47AB-AB32-C9235A9A90AE}" type="parTrans" cxnId="{53833B66-B403-4F98-8EB6-DDC9D57BA183}">
      <dgm:prSet/>
      <dgm:spPr/>
      <dgm:t>
        <a:bodyPr/>
        <a:lstStyle/>
        <a:p>
          <a:endParaRPr lang="en-IN"/>
        </a:p>
      </dgm:t>
    </dgm:pt>
    <dgm:pt modelId="{3CD54441-942C-4C0F-A7AD-FA0634FEA2DB}">
      <dgm:prSet custT="1"/>
      <dgm:spPr/>
      <dgm:t>
        <a:bodyPr/>
        <a:lstStyle/>
        <a:p>
          <a:pPr algn="just"/>
          <a:r>
            <a:rPr lang="en-US" sz="2000" b="0" i="0" dirty="0">
              <a:solidFill>
                <a:schemeClr val="accent4">
                  <a:lumMod val="50000"/>
                </a:schemeClr>
              </a:solidFill>
              <a:effectLst/>
              <a:latin typeface="Times New Roman" panose="02020603050405020304" pitchFamily="18" charset="0"/>
              <a:ea typeface="+mn-ea"/>
              <a:cs typeface="Times New Roman" panose="02020603050405020304" pitchFamily="18" charset="0"/>
            </a:rPr>
            <a:t>To have a successful career in industries, to pursue higher studies or to support entrepreneurial endeavors and to face the global challenges.</a:t>
          </a:r>
          <a:endParaRPr lang="en-IN" sz="2000" dirty="0">
            <a:latin typeface="Times New Roman" panose="02020603050405020304" pitchFamily="18" charset="0"/>
            <a:cs typeface="Times New Roman" panose="02020603050405020304" pitchFamily="18" charset="0"/>
          </a:endParaRPr>
        </a:p>
      </dgm:t>
    </dgm:pt>
    <dgm:pt modelId="{F114A043-BFE8-43C5-B528-F747DF97ACA0}" type="sibTrans" cxnId="{78AB1E92-914F-4F2C-A1CF-AE9C5B38399A}">
      <dgm:prSet/>
      <dgm:spPr/>
      <dgm:t>
        <a:bodyPr/>
        <a:lstStyle/>
        <a:p>
          <a:endParaRPr lang="en-IN"/>
        </a:p>
      </dgm:t>
    </dgm:pt>
    <dgm:pt modelId="{187A6F61-19CD-4C1D-ADDE-D3098319EB78}" type="parTrans" cxnId="{78AB1E92-914F-4F2C-A1CF-AE9C5B38399A}">
      <dgm:prSet/>
      <dgm:spPr/>
      <dgm:t>
        <a:bodyPr/>
        <a:lstStyle/>
        <a:p>
          <a:endParaRPr lang="en-IN"/>
        </a:p>
      </dgm:t>
    </dgm:pt>
    <dgm:pt modelId="{01A9942A-619B-4C2D-A410-8815F20702A9}">
      <dgm:prSet custT="1"/>
      <dgm:spPr/>
      <dgm:t>
        <a:bodyPr/>
        <a:lstStyle/>
        <a:p>
          <a:r>
            <a:rPr lang="en-IN" sz="2000" dirty="0">
              <a:latin typeface="Times New Roman" panose="02020603050405020304" pitchFamily="18" charset="0"/>
              <a:cs typeface="Times New Roman" panose="02020603050405020304" pitchFamily="18" charset="0"/>
            </a:rPr>
            <a:t>PEO 3</a:t>
          </a:r>
        </a:p>
      </dgm:t>
    </dgm:pt>
    <dgm:pt modelId="{DA6C7CF3-55AF-4237-8901-A906753D284E}" type="sibTrans" cxnId="{FDE75ECB-17B0-413A-876F-5A84497046D0}">
      <dgm:prSet/>
      <dgm:spPr/>
      <dgm:t>
        <a:bodyPr/>
        <a:lstStyle/>
        <a:p>
          <a:endParaRPr lang="en-IN"/>
        </a:p>
      </dgm:t>
    </dgm:pt>
    <dgm:pt modelId="{0C484477-4DB1-4AE3-9D05-D603D8D31909}" type="parTrans" cxnId="{FDE75ECB-17B0-413A-876F-5A84497046D0}">
      <dgm:prSet/>
      <dgm:spPr/>
      <dgm:t>
        <a:bodyPr/>
        <a:lstStyle/>
        <a:p>
          <a:endParaRPr lang="en-IN"/>
        </a:p>
      </dgm:t>
    </dgm:pt>
    <dgm:pt modelId="{67B27CB9-E745-41A8-B601-143845A0A637}">
      <dgm:prSet custT="1"/>
      <dgm:spPr/>
      <dgm:t>
        <a:bodyPr/>
        <a:lstStyle/>
        <a:p>
          <a:pPr algn="just"/>
          <a:r>
            <a:rPr lang="en-US" sz="2000" b="0" i="0" dirty="0">
              <a:solidFill>
                <a:schemeClr val="accent4">
                  <a:lumMod val="50000"/>
                </a:schemeClr>
              </a:solidFill>
              <a:effectLst/>
              <a:latin typeface="Times New Roman" panose="02020603050405020304" pitchFamily="18" charset="0"/>
              <a:ea typeface="+mn-ea"/>
              <a:cs typeface="Times New Roman" panose="02020603050405020304"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IN" sz="2000" dirty="0">
            <a:latin typeface="Times New Roman" panose="02020603050405020304" pitchFamily="18" charset="0"/>
            <a:cs typeface="Times New Roman" panose="02020603050405020304" pitchFamily="18" charset="0"/>
          </a:endParaRPr>
        </a:p>
      </dgm:t>
    </dgm:pt>
    <dgm:pt modelId="{9F69A98C-B933-4DF1-ADE5-52D4E0F9842B}" type="sibTrans" cxnId="{6F744DC3-32EA-450A-8CD3-136EC7668E89}">
      <dgm:prSet/>
      <dgm:spPr/>
      <dgm:t>
        <a:bodyPr/>
        <a:lstStyle/>
        <a:p>
          <a:endParaRPr lang="en-IN"/>
        </a:p>
      </dgm:t>
    </dgm:pt>
    <dgm:pt modelId="{EF5F487D-ED62-49DC-BA17-4745EB2A3C3C}" type="parTrans" cxnId="{6F744DC3-32EA-450A-8CD3-136EC7668E89}">
      <dgm:prSet/>
      <dgm:spPr/>
      <dgm:t>
        <a:bodyPr/>
        <a:lstStyle/>
        <a:p>
          <a:endParaRPr lang="en-IN"/>
        </a:p>
      </dgm:t>
    </dgm:pt>
    <dgm:pt modelId="{BDF268B6-4491-4D3F-B339-F8F6F5619842}">
      <dgm:prSet custT="1"/>
      <dgm:spPr/>
      <dgm:t>
        <a:bodyPr/>
        <a:lstStyle/>
        <a:p>
          <a:r>
            <a:rPr lang="en-IN" sz="2000" dirty="0">
              <a:latin typeface="Times New Roman" panose="02020603050405020304" pitchFamily="18" charset="0"/>
              <a:cs typeface="Times New Roman" panose="02020603050405020304" pitchFamily="18" charset="0"/>
            </a:rPr>
            <a:t>PEO 4</a:t>
          </a:r>
        </a:p>
      </dgm:t>
    </dgm:pt>
    <dgm:pt modelId="{87A6346D-B09F-48AA-9626-E665B4A4A90D}" type="sibTrans" cxnId="{375EE832-7CD6-489B-B078-28F92CF06B11}">
      <dgm:prSet/>
      <dgm:spPr/>
      <dgm:t>
        <a:bodyPr/>
        <a:lstStyle/>
        <a:p>
          <a:endParaRPr lang="en-IN"/>
        </a:p>
      </dgm:t>
    </dgm:pt>
    <dgm:pt modelId="{1EF9018A-38E1-46F9-B902-975F18078E8C}" type="parTrans" cxnId="{375EE832-7CD6-489B-B078-28F92CF06B11}">
      <dgm:prSet/>
      <dgm:spPr/>
      <dgm:t>
        <a:bodyPr/>
        <a:lstStyle/>
        <a:p>
          <a:endParaRPr lang="en-IN"/>
        </a:p>
      </dgm:t>
    </dgm:pt>
    <dgm:pt modelId="{16AC5AAA-B729-496A-AE6C-5412DAF5E499}">
      <dgm:prSet custT="1"/>
      <dgm:spPr/>
      <dgm:t>
        <a:bodyPr/>
        <a:lstStyle/>
        <a:p>
          <a:pPr algn="just"/>
          <a:r>
            <a:rPr lang="en-US" sz="2000" b="0" i="0" dirty="0">
              <a:solidFill>
                <a:schemeClr val="accent4">
                  <a:lumMod val="50000"/>
                </a:schemeClr>
              </a:solidFill>
              <a:effectLst/>
              <a:latin typeface="Times New Roman" panose="02020603050405020304" pitchFamily="18" charset="0"/>
              <a:ea typeface="+mn-ea"/>
              <a:cs typeface="Times New Roman" panose="02020603050405020304" pitchFamily="18" charset="0"/>
            </a:rPr>
            <a:t>To have life-long learning for up-skilling and re-skilling for successful professional career as engineer, scientist, entrepreneur and bureaucrat for betterment of society</a:t>
          </a:r>
          <a:r>
            <a:rPr lang="en-US" sz="2000" b="0" i="0" dirty="0">
              <a:solidFill>
                <a:schemeClr val="dk1"/>
              </a:solidFill>
              <a:effectLst/>
              <a:latin typeface="Times New Roman" panose="02020603050405020304" pitchFamily="18" charset="0"/>
              <a:ea typeface="+mn-ea"/>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dgm:t>
    </dgm:pt>
    <dgm:pt modelId="{E2AB6961-E5CB-4398-9416-AF4E9C337556}" type="sibTrans" cxnId="{A63A4F30-6F73-4499-A729-BD3165E44E8C}">
      <dgm:prSet/>
      <dgm:spPr/>
      <dgm:t>
        <a:bodyPr/>
        <a:lstStyle/>
        <a:p>
          <a:endParaRPr lang="en-IN"/>
        </a:p>
      </dgm:t>
    </dgm:pt>
    <dgm:pt modelId="{4B5E662C-03C0-4A58-A324-100D69B8A9BF}" type="parTrans" cxnId="{A63A4F30-6F73-4499-A729-BD3165E44E8C}">
      <dgm:prSet/>
      <dgm:spPr/>
      <dgm:t>
        <a:bodyPr/>
        <a:lstStyle/>
        <a:p>
          <a:endParaRPr lang="en-IN"/>
        </a:p>
      </dgm:t>
    </dgm:pt>
    <dgm:pt modelId="{557C5042-DD9D-48BB-988A-362E001964E6}" type="pres">
      <dgm:prSet presAssocID="{537F73DF-AAA6-48F7-A712-4F59DBF97626}" presName="linearFlow" presStyleCnt="0">
        <dgm:presLayoutVars>
          <dgm:dir/>
          <dgm:animLvl val="lvl"/>
          <dgm:resizeHandles val="exact"/>
        </dgm:presLayoutVars>
      </dgm:prSet>
      <dgm:spPr/>
    </dgm:pt>
    <dgm:pt modelId="{1DA84E89-126F-4579-A78F-A8FDBA15E39B}" type="pres">
      <dgm:prSet presAssocID="{ABC69C2D-25C1-41D9-829A-703E2DA09388}" presName="composite" presStyleCnt="0"/>
      <dgm:spPr/>
    </dgm:pt>
    <dgm:pt modelId="{6C1026E8-42AA-4789-94A7-D6A1FF64404B}" type="pres">
      <dgm:prSet presAssocID="{ABC69C2D-25C1-41D9-829A-703E2DA09388}" presName="parentText" presStyleLbl="alignNode1" presStyleIdx="0" presStyleCnt="4" custLinFactNeighborY="0">
        <dgm:presLayoutVars>
          <dgm:chMax val="1"/>
          <dgm:bulletEnabled val="1"/>
        </dgm:presLayoutVars>
      </dgm:prSet>
      <dgm:spPr/>
    </dgm:pt>
    <dgm:pt modelId="{58FCB0AD-760D-4FF9-B4E2-0299F8FA8932}" type="pres">
      <dgm:prSet presAssocID="{ABC69C2D-25C1-41D9-829A-703E2DA09388}" presName="descendantText" presStyleLbl="alignAcc1" presStyleIdx="0" presStyleCnt="4">
        <dgm:presLayoutVars>
          <dgm:bulletEnabled val="1"/>
        </dgm:presLayoutVars>
      </dgm:prSet>
      <dgm:spPr/>
    </dgm:pt>
    <dgm:pt modelId="{61219044-6EFB-4677-9BF0-AB6D5515E442}" type="pres">
      <dgm:prSet presAssocID="{7B9735A9-ED5D-4C48-80F9-D253268A7597}" presName="sp" presStyleCnt="0"/>
      <dgm:spPr/>
    </dgm:pt>
    <dgm:pt modelId="{028FB8F2-E63C-48EA-9AFD-A0A3BB33C446}" type="pres">
      <dgm:prSet presAssocID="{205B5374-3941-4791-B5C4-2643B0928141}" presName="composite" presStyleCnt="0"/>
      <dgm:spPr/>
    </dgm:pt>
    <dgm:pt modelId="{B1E6A6DE-ECA2-40B4-931C-930D3BE7B612}" type="pres">
      <dgm:prSet presAssocID="{205B5374-3941-4791-B5C4-2643B0928141}" presName="parentText" presStyleLbl="alignNode1" presStyleIdx="1" presStyleCnt="4">
        <dgm:presLayoutVars>
          <dgm:chMax val="1"/>
          <dgm:bulletEnabled val="1"/>
        </dgm:presLayoutVars>
      </dgm:prSet>
      <dgm:spPr/>
    </dgm:pt>
    <dgm:pt modelId="{95CA2BA3-B89D-47CC-A0C5-207E64223FC4}" type="pres">
      <dgm:prSet presAssocID="{205B5374-3941-4791-B5C4-2643B0928141}" presName="descendantText" presStyleLbl="alignAcc1" presStyleIdx="1" presStyleCnt="4">
        <dgm:presLayoutVars>
          <dgm:bulletEnabled val="1"/>
        </dgm:presLayoutVars>
      </dgm:prSet>
      <dgm:spPr/>
    </dgm:pt>
    <dgm:pt modelId="{4D45D1A0-CAFF-4FED-B34C-350DEF018D49}" type="pres">
      <dgm:prSet presAssocID="{4741C9B0-9C21-40AA-B3BD-5B3DAD41E753}" presName="sp" presStyleCnt="0"/>
      <dgm:spPr/>
    </dgm:pt>
    <dgm:pt modelId="{EEB1C8AA-9034-4045-8A05-9B7358B53459}" type="pres">
      <dgm:prSet presAssocID="{01A9942A-619B-4C2D-A410-8815F20702A9}" presName="composite" presStyleCnt="0"/>
      <dgm:spPr/>
    </dgm:pt>
    <dgm:pt modelId="{13DA1BAE-9916-4506-BFCB-508B4EEECF90}" type="pres">
      <dgm:prSet presAssocID="{01A9942A-619B-4C2D-A410-8815F20702A9}" presName="parentText" presStyleLbl="alignNode1" presStyleIdx="2" presStyleCnt="4">
        <dgm:presLayoutVars>
          <dgm:chMax val="1"/>
          <dgm:bulletEnabled val="1"/>
        </dgm:presLayoutVars>
      </dgm:prSet>
      <dgm:spPr/>
    </dgm:pt>
    <dgm:pt modelId="{920B4E0C-C215-4CD4-88BE-8934FB9CC263}" type="pres">
      <dgm:prSet presAssocID="{01A9942A-619B-4C2D-A410-8815F20702A9}" presName="descendantText" presStyleLbl="alignAcc1" presStyleIdx="2" presStyleCnt="4">
        <dgm:presLayoutVars>
          <dgm:bulletEnabled val="1"/>
        </dgm:presLayoutVars>
      </dgm:prSet>
      <dgm:spPr/>
    </dgm:pt>
    <dgm:pt modelId="{7AD21709-F3C4-4A4C-AD83-4AB9F1D9FA37}" type="pres">
      <dgm:prSet presAssocID="{DA6C7CF3-55AF-4237-8901-A906753D284E}" presName="sp" presStyleCnt="0"/>
      <dgm:spPr/>
    </dgm:pt>
    <dgm:pt modelId="{A35199CF-F9B7-49A9-9D4F-2A54A5202A39}" type="pres">
      <dgm:prSet presAssocID="{BDF268B6-4491-4D3F-B339-F8F6F5619842}" presName="composite" presStyleCnt="0"/>
      <dgm:spPr/>
    </dgm:pt>
    <dgm:pt modelId="{18B8CD51-CC35-40F7-8625-99CA435D6FDD}" type="pres">
      <dgm:prSet presAssocID="{BDF268B6-4491-4D3F-B339-F8F6F5619842}" presName="parentText" presStyleLbl="alignNode1" presStyleIdx="3" presStyleCnt="4">
        <dgm:presLayoutVars>
          <dgm:chMax val="1"/>
          <dgm:bulletEnabled val="1"/>
        </dgm:presLayoutVars>
      </dgm:prSet>
      <dgm:spPr/>
    </dgm:pt>
    <dgm:pt modelId="{7472394A-BB2F-4527-8FC9-2E1AFBF7F067}" type="pres">
      <dgm:prSet presAssocID="{BDF268B6-4491-4D3F-B339-F8F6F5619842}" presName="descendantText" presStyleLbl="alignAcc1" presStyleIdx="3" presStyleCnt="4">
        <dgm:presLayoutVars>
          <dgm:bulletEnabled val="1"/>
        </dgm:presLayoutVars>
      </dgm:prSet>
      <dgm:spPr/>
    </dgm:pt>
  </dgm:ptLst>
  <dgm:cxnLst>
    <dgm:cxn modelId="{89908818-3661-44B6-A5C1-37B63B95291D}" srcId="{537F73DF-AAA6-48F7-A712-4F59DBF97626}" destId="{ABC69C2D-25C1-41D9-829A-703E2DA09388}" srcOrd="0" destOrd="0" parTransId="{2037B858-7465-4FB9-AB8A-3A5F8B7062E5}" sibTransId="{7B9735A9-ED5D-4C48-80F9-D253268A7597}"/>
    <dgm:cxn modelId="{A63A4F30-6F73-4499-A729-BD3165E44E8C}" srcId="{BDF268B6-4491-4D3F-B339-F8F6F5619842}" destId="{16AC5AAA-B729-496A-AE6C-5412DAF5E499}" srcOrd="0" destOrd="0" parTransId="{4B5E662C-03C0-4A58-A324-100D69B8A9BF}" sibTransId="{E2AB6961-E5CB-4398-9416-AF4E9C337556}"/>
    <dgm:cxn modelId="{375EE832-7CD6-489B-B078-28F92CF06B11}" srcId="{537F73DF-AAA6-48F7-A712-4F59DBF97626}" destId="{BDF268B6-4491-4D3F-B339-F8F6F5619842}" srcOrd="3" destOrd="0" parTransId="{1EF9018A-38E1-46F9-B902-975F18078E8C}" sibTransId="{87A6346D-B09F-48AA-9626-E665B4A4A90D}"/>
    <dgm:cxn modelId="{D2A98A41-D4F3-4276-8B8D-64AC5B86FF1E}" type="presOf" srcId="{3891DE28-F5B6-4757-AD78-A09375142F4C}" destId="{58FCB0AD-760D-4FF9-B4E2-0299F8FA8932}" srcOrd="0" destOrd="0" presId="urn:microsoft.com/office/officeart/2005/8/layout/chevron2"/>
    <dgm:cxn modelId="{53833B66-B403-4F98-8EB6-DDC9D57BA183}" srcId="{537F73DF-AAA6-48F7-A712-4F59DBF97626}" destId="{205B5374-3941-4791-B5C4-2643B0928141}" srcOrd="1" destOrd="0" parTransId="{A56EF23E-07DD-47AB-AB32-C9235A9A90AE}" sibTransId="{4741C9B0-9C21-40AA-B3BD-5B3DAD41E753}"/>
    <dgm:cxn modelId="{D6EE8E48-944D-4B1C-ABA7-4FE1EFD8A0FA}" type="presOf" srcId="{ABC69C2D-25C1-41D9-829A-703E2DA09388}" destId="{6C1026E8-42AA-4789-94A7-D6A1FF64404B}" srcOrd="0" destOrd="0" presId="urn:microsoft.com/office/officeart/2005/8/layout/chevron2"/>
    <dgm:cxn modelId="{59C47150-C4E0-417A-8215-C67A75E5B66F}" srcId="{ABC69C2D-25C1-41D9-829A-703E2DA09388}" destId="{3891DE28-F5B6-4757-AD78-A09375142F4C}" srcOrd="0" destOrd="0" parTransId="{D777B332-1763-498D-8523-6EDDA803C89D}" sibTransId="{90F81DA5-298A-4813-8FF5-ECE68C0CCDB1}"/>
    <dgm:cxn modelId="{120D7272-D59B-4008-80C7-95F9457F7343}" type="presOf" srcId="{3CD54441-942C-4C0F-A7AD-FA0634FEA2DB}" destId="{95CA2BA3-B89D-47CC-A0C5-207E64223FC4}" srcOrd="0" destOrd="0" presId="urn:microsoft.com/office/officeart/2005/8/layout/chevron2"/>
    <dgm:cxn modelId="{E0378379-D537-4E5E-975C-5F4C83507790}" type="presOf" srcId="{16AC5AAA-B729-496A-AE6C-5412DAF5E499}" destId="{7472394A-BB2F-4527-8FC9-2E1AFBF7F067}" srcOrd="0" destOrd="0" presId="urn:microsoft.com/office/officeart/2005/8/layout/chevron2"/>
    <dgm:cxn modelId="{3B778F8E-1922-4079-A4EA-CBC6F58DB5AF}" type="presOf" srcId="{BDF268B6-4491-4D3F-B339-F8F6F5619842}" destId="{18B8CD51-CC35-40F7-8625-99CA435D6FDD}" srcOrd="0" destOrd="0" presId="urn:microsoft.com/office/officeart/2005/8/layout/chevron2"/>
    <dgm:cxn modelId="{78AB1E92-914F-4F2C-A1CF-AE9C5B38399A}" srcId="{205B5374-3941-4791-B5C4-2643B0928141}" destId="{3CD54441-942C-4C0F-A7AD-FA0634FEA2DB}" srcOrd="0" destOrd="0" parTransId="{187A6F61-19CD-4C1D-ADDE-D3098319EB78}" sibTransId="{F114A043-BFE8-43C5-B528-F747DF97ACA0}"/>
    <dgm:cxn modelId="{7A00EF97-E108-495B-B8A2-C3A321A0D848}" type="presOf" srcId="{537F73DF-AAA6-48F7-A712-4F59DBF97626}" destId="{557C5042-DD9D-48BB-988A-362E001964E6}" srcOrd="0" destOrd="0" presId="urn:microsoft.com/office/officeart/2005/8/layout/chevron2"/>
    <dgm:cxn modelId="{DC7665C2-172C-4838-ACD0-ADD830140DD8}" type="presOf" srcId="{67B27CB9-E745-41A8-B601-143845A0A637}" destId="{920B4E0C-C215-4CD4-88BE-8934FB9CC263}" srcOrd="0" destOrd="0" presId="urn:microsoft.com/office/officeart/2005/8/layout/chevron2"/>
    <dgm:cxn modelId="{6F744DC3-32EA-450A-8CD3-136EC7668E89}" srcId="{01A9942A-619B-4C2D-A410-8815F20702A9}" destId="{67B27CB9-E745-41A8-B601-143845A0A637}" srcOrd="0" destOrd="0" parTransId="{EF5F487D-ED62-49DC-BA17-4745EB2A3C3C}" sibTransId="{9F69A98C-B933-4DF1-ADE5-52D4E0F9842B}"/>
    <dgm:cxn modelId="{FDE75ECB-17B0-413A-876F-5A84497046D0}" srcId="{537F73DF-AAA6-48F7-A712-4F59DBF97626}" destId="{01A9942A-619B-4C2D-A410-8815F20702A9}" srcOrd="2" destOrd="0" parTransId="{0C484477-4DB1-4AE3-9D05-D603D8D31909}" sibTransId="{DA6C7CF3-55AF-4237-8901-A906753D284E}"/>
    <dgm:cxn modelId="{A5E9B6D9-65A7-4CE1-9DBB-034855BA95FF}" type="presOf" srcId="{205B5374-3941-4791-B5C4-2643B0928141}" destId="{B1E6A6DE-ECA2-40B4-931C-930D3BE7B612}" srcOrd="0" destOrd="0" presId="urn:microsoft.com/office/officeart/2005/8/layout/chevron2"/>
    <dgm:cxn modelId="{E30812F9-03A5-47A5-AACF-3CFAC9215176}" type="presOf" srcId="{01A9942A-619B-4C2D-A410-8815F20702A9}" destId="{13DA1BAE-9916-4506-BFCB-508B4EEECF90}" srcOrd="0" destOrd="0" presId="urn:microsoft.com/office/officeart/2005/8/layout/chevron2"/>
    <dgm:cxn modelId="{03036D52-2FB9-45EE-90A9-A2E59C6F6084}" type="presParOf" srcId="{557C5042-DD9D-48BB-988A-362E001964E6}" destId="{1DA84E89-126F-4579-A78F-A8FDBA15E39B}" srcOrd="0" destOrd="0" presId="urn:microsoft.com/office/officeart/2005/8/layout/chevron2"/>
    <dgm:cxn modelId="{EFBCFB3E-51E3-4F2A-B36F-9C87D9CC2BC9}" type="presParOf" srcId="{1DA84E89-126F-4579-A78F-A8FDBA15E39B}" destId="{6C1026E8-42AA-4789-94A7-D6A1FF64404B}" srcOrd="0" destOrd="0" presId="urn:microsoft.com/office/officeart/2005/8/layout/chevron2"/>
    <dgm:cxn modelId="{8BA5F542-FFF2-4499-BA97-786864D00A41}" type="presParOf" srcId="{1DA84E89-126F-4579-A78F-A8FDBA15E39B}" destId="{58FCB0AD-760D-4FF9-B4E2-0299F8FA8932}" srcOrd="1" destOrd="0" presId="urn:microsoft.com/office/officeart/2005/8/layout/chevron2"/>
    <dgm:cxn modelId="{93684A8E-4E51-4AE1-81DB-4F4B4F843194}" type="presParOf" srcId="{557C5042-DD9D-48BB-988A-362E001964E6}" destId="{61219044-6EFB-4677-9BF0-AB6D5515E442}" srcOrd="1" destOrd="0" presId="urn:microsoft.com/office/officeart/2005/8/layout/chevron2"/>
    <dgm:cxn modelId="{EE0925D8-31E4-4AF5-A31A-88577188B4AD}" type="presParOf" srcId="{557C5042-DD9D-48BB-988A-362E001964E6}" destId="{028FB8F2-E63C-48EA-9AFD-A0A3BB33C446}" srcOrd="2" destOrd="0" presId="urn:microsoft.com/office/officeart/2005/8/layout/chevron2"/>
    <dgm:cxn modelId="{90457BF0-BD85-41FF-B5B8-6BABCC4951EE}" type="presParOf" srcId="{028FB8F2-E63C-48EA-9AFD-A0A3BB33C446}" destId="{B1E6A6DE-ECA2-40B4-931C-930D3BE7B612}" srcOrd="0" destOrd="0" presId="urn:microsoft.com/office/officeart/2005/8/layout/chevron2"/>
    <dgm:cxn modelId="{0B993246-1CC5-46A8-862D-1F89DAF14F36}" type="presParOf" srcId="{028FB8F2-E63C-48EA-9AFD-A0A3BB33C446}" destId="{95CA2BA3-B89D-47CC-A0C5-207E64223FC4}" srcOrd="1" destOrd="0" presId="urn:microsoft.com/office/officeart/2005/8/layout/chevron2"/>
    <dgm:cxn modelId="{966BFF64-2290-416C-BED1-F138D7B99DB9}" type="presParOf" srcId="{557C5042-DD9D-48BB-988A-362E001964E6}" destId="{4D45D1A0-CAFF-4FED-B34C-350DEF018D49}" srcOrd="3" destOrd="0" presId="urn:microsoft.com/office/officeart/2005/8/layout/chevron2"/>
    <dgm:cxn modelId="{4D3EBDC0-2EB3-4A3E-9A9D-B0FFA30EFAB4}" type="presParOf" srcId="{557C5042-DD9D-48BB-988A-362E001964E6}" destId="{EEB1C8AA-9034-4045-8A05-9B7358B53459}" srcOrd="4" destOrd="0" presId="urn:microsoft.com/office/officeart/2005/8/layout/chevron2"/>
    <dgm:cxn modelId="{8C5AD5E5-AFA0-4534-83ED-88A1EF0B6592}" type="presParOf" srcId="{EEB1C8AA-9034-4045-8A05-9B7358B53459}" destId="{13DA1BAE-9916-4506-BFCB-508B4EEECF90}" srcOrd="0" destOrd="0" presId="urn:microsoft.com/office/officeart/2005/8/layout/chevron2"/>
    <dgm:cxn modelId="{7E094B5B-4AA8-435C-BFEE-A0F263B457B8}" type="presParOf" srcId="{EEB1C8AA-9034-4045-8A05-9B7358B53459}" destId="{920B4E0C-C215-4CD4-88BE-8934FB9CC263}" srcOrd="1" destOrd="0" presId="urn:microsoft.com/office/officeart/2005/8/layout/chevron2"/>
    <dgm:cxn modelId="{B10D8071-F0A0-4186-87FD-E84A26021FE6}" type="presParOf" srcId="{557C5042-DD9D-48BB-988A-362E001964E6}" destId="{7AD21709-F3C4-4A4C-AD83-4AB9F1D9FA37}" srcOrd="5" destOrd="0" presId="urn:microsoft.com/office/officeart/2005/8/layout/chevron2"/>
    <dgm:cxn modelId="{3FAF262B-E318-4735-A5DD-CCF6DE0B44F3}" type="presParOf" srcId="{557C5042-DD9D-48BB-988A-362E001964E6}" destId="{A35199CF-F9B7-49A9-9D4F-2A54A5202A39}" srcOrd="6" destOrd="0" presId="urn:microsoft.com/office/officeart/2005/8/layout/chevron2"/>
    <dgm:cxn modelId="{9FDEBBE2-1CDF-46AA-B523-9AC5548C683B}" type="presParOf" srcId="{A35199CF-F9B7-49A9-9D4F-2A54A5202A39}" destId="{18B8CD51-CC35-40F7-8625-99CA435D6FDD}" srcOrd="0" destOrd="0" presId="urn:microsoft.com/office/officeart/2005/8/layout/chevron2"/>
    <dgm:cxn modelId="{FDA79467-D15F-4341-8B5F-58013ACE8C7A}" type="presParOf" srcId="{A35199CF-F9B7-49A9-9D4F-2A54A5202A39}" destId="{7472394A-BB2F-4527-8FC9-2E1AFBF7F067}"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A7209DB-7A49-4872-A699-C7BD605F6EC7}" type="doc">
      <dgm:prSet loTypeId="urn:microsoft.com/office/officeart/2005/8/layout/cycle2" loCatId="cycle" qsTypeId="urn:microsoft.com/office/officeart/2005/8/quickstyle/simple1" qsCatId="simple" csTypeId="urn:microsoft.com/office/officeart/2005/8/colors/accent2_1" csCatId="accent2" phldr="1"/>
      <dgm:spPr/>
      <dgm:t>
        <a:bodyPr/>
        <a:lstStyle/>
        <a:p>
          <a:endParaRPr lang="en-IN"/>
        </a:p>
      </dgm:t>
    </dgm:pt>
    <dgm:pt modelId="{8258007F-D42D-4254-A88B-6B57143C922D}">
      <dgm:prSet/>
      <dgm:spPr/>
      <dgm:t>
        <a:bodyPr/>
        <a:lstStyle/>
        <a:p>
          <a:r>
            <a:rPr lang="en-IN" dirty="0"/>
            <a:t>Object Oriented Analysis and Design. </a:t>
          </a:r>
        </a:p>
      </dgm:t>
    </dgm:pt>
    <dgm:pt modelId="{2C4040C4-ECD9-481B-8ADC-95714B867100}" type="parTrans" cxnId="{5667AC77-DA01-46CA-9540-4AD57B8A6EDA}">
      <dgm:prSet/>
      <dgm:spPr/>
      <dgm:t>
        <a:bodyPr/>
        <a:lstStyle/>
        <a:p>
          <a:endParaRPr lang="en-IN"/>
        </a:p>
      </dgm:t>
    </dgm:pt>
    <dgm:pt modelId="{1BC5F990-8F29-409D-B915-01AF419141D1}" type="sibTrans" cxnId="{5667AC77-DA01-46CA-9540-4AD57B8A6EDA}">
      <dgm:prSet/>
      <dgm:spPr/>
      <dgm:t>
        <a:bodyPr/>
        <a:lstStyle/>
        <a:p>
          <a:endParaRPr lang="en-IN"/>
        </a:p>
      </dgm:t>
    </dgm:pt>
    <dgm:pt modelId="{C424301D-9BD7-4FDF-A604-D6ABDFB2DDBB}">
      <dgm:prSet/>
      <dgm:spPr/>
      <dgm:t>
        <a:bodyPr/>
        <a:lstStyle/>
        <a:p>
          <a:r>
            <a:rPr lang="en-IN" dirty="0"/>
            <a:t>Data structures and algorithms.</a:t>
          </a:r>
        </a:p>
      </dgm:t>
    </dgm:pt>
    <dgm:pt modelId="{6B5BB883-7B3B-4E04-91AC-EB96B212E184}" type="parTrans" cxnId="{B79737D4-FFE7-4CDF-88A5-EBD7AD05F1D5}">
      <dgm:prSet/>
      <dgm:spPr/>
      <dgm:t>
        <a:bodyPr/>
        <a:lstStyle/>
        <a:p>
          <a:endParaRPr lang="en-IN"/>
        </a:p>
      </dgm:t>
    </dgm:pt>
    <dgm:pt modelId="{C48F3F26-7136-4FF9-AD8C-8B5E461212D1}" type="sibTrans" cxnId="{B79737D4-FFE7-4CDF-88A5-EBD7AD05F1D5}">
      <dgm:prSet/>
      <dgm:spPr/>
      <dgm:t>
        <a:bodyPr/>
        <a:lstStyle/>
        <a:p>
          <a:endParaRPr lang="en-IN"/>
        </a:p>
      </dgm:t>
    </dgm:pt>
    <dgm:pt modelId="{FBE7D82C-7478-4561-8900-6B91FF53694B}">
      <dgm:prSet/>
      <dgm:spPr/>
      <dgm:t>
        <a:bodyPr/>
        <a:lstStyle/>
        <a:p>
          <a:r>
            <a:rPr lang="en-IN" dirty="0"/>
            <a:t> Programming Language (C++ or Java) </a:t>
          </a:r>
        </a:p>
      </dgm:t>
    </dgm:pt>
    <dgm:pt modelId="{844A591A-AABC-4501-84A1-28DC42C23058}" type="parTrans" cxnId="{AD6013A7-407E-49E2-97C9-BFEA1B36C6CA}">
      <dgm:prSet/>
      <dgm:spPr/>
      <dgm:t>
        <a:bodyPr/>
        <a:lstStyle/>
        <a:p>
          <a:endParaRPr lang="en-IN"/>
        </a:p>
      </dgm:t>
    </dgm:pt>
    <dgm:pt modelId="{99083A5F-AF80-431D-A89D-3548CB91299F}" type="sibTrans" cxnId="{AD6013A7-407E-49E2-97C9-BFEA1B36C6CA}">
      <dgm:prSet/>
      <dgm:spPr/>
      <dgm:t>
        <a:bodyPr/>
        <a:lstStyle/>
        <a:p>
          <a:endParaRPr lang="en-IN"/>
        </a:p>
      </dgm:t>
    </dgm:pt>
    <dgm:pt modelId="{4D102BEF-0AEE-4DC4-8F41-78A039E2CD4B}">
      <dgm:prSet/>
      <dgm:spPr/>
      <dgm:t>
        <a:bodyPr/>
        <a:lstStyle/>
        <a:p>
          <a:r>
            <a:rPr lang="en-IN" dirty="0"/>
            <a:t>Decent Problem-Solving Skills Required</a:t>
          </a:r>
        </a:p>
      </dgm:t>
    </dgm:pt>
    <dgm:pt modelId="{2015E45A-DB57-43B0-9753-91B404E11013}" type="parTrans" cxnId="{EB03AAAF-77CC-4A6C-94E5-5745F613FAA0}">
      <dgm:prSet/>
      <dgm:spPr/>
      <dgm:t>
        <a:bodyPr/>
        <a:lstStyle/>
        <a:p>
          <a:endParaRPr lang="en-IN"/>
        </a:p>
      </dgm:t>
    </dgm:pt>
    <dgm:pt modelId="{8006E5D3-767D-4C0A-91A4-A060C040C627}" type="sibTrans" cxnId="{EB03AAAF-77CC-4A6C-94E5-5745F613FAA0}">
      <dgm:prSet/>
      <dgm:spPr/>
      <dgm:t>
        <a:bodyPr/>
        <a:lstStyle/>
        <a:p>
          <a:endParaRPr lang="en-IN"/>
        </a:p>
      </dgm:t>
    </dgm:pt>
    <dgm:pt modelId="{5485102A-6F76-48B3-B0B3-4539040F2BE8}" type="pres">
      <dgm:prSet presAssocID="{EA7209DB-7A49-4872-A699-C7BD605F6EC7}" presName="cycle" presStyleCnt="0">
        <dgm:presLayoutVars>
          <dgm:dir/>
          <dgm:resizeHandles val="exact"/>
        </dgm:presLayoutVars>
      </dgm:prSet>
      <dgm:spPr/>
    </dgm:pt>
    <dgm:pt modelId="{1FACA7D5-31D0-4A69-BB43-B45F13E616C3}" type="pres">
      <dgm:prSet presAssocID="{8258007F-D42D-4254-A88B-6B57143C922D}" presName="node" presStyleLbl="node1" presStyleIdx="0" presStyleCnt="4">
        <dgm:presLayoutVars>
          <dgm:bulletEnabled val="1"/>
        </dgm:presLayoutVars>
      </dgm:prSet>
      <dgm:spPr/>
    </dgm:pt>
    <dgm:pt modelId="{5E82354B-CB19-45C5-BE00-17EA7E3603DE}" type="pres">
      <dgm:prSet presAssocID="{1BC5F990-8F29-409D-B915-01AF419141D1}" presName="sibTrans" presStyleLbl="sibTrans2D1" presStyleIdx="0" presStyleCnt="4"/>
      <dgm:spPr/>
    </dgm:pt>
    <dgm:pt modelId="{CE7D5CE4-9DF3-4B87-8285-69BE5209F59D}" type="pres">
      <dgm:prSet presAssocID="{1BC5F990-8F29-409D-B915-01AF419141D1}" presName="connectorText" presStyleLbl="sibTrans2D1" presStyleIdx="0" presStyleCnt="4"/>
      <dgm:spPr/>
    </dgm:pt>
    <dgm:pt modelId="{B5891FE3-F500-49E0-A2DE-E306B3C4B1F6}" type="pres">
      <dgm:prSet presAssocID="{C424301D-9BD7-4FDF-A604-D6ABDFB2DDBB}" presName="node" presStyleLbl="node1" presStyleIdx="1" presStyleCnt="4">
        <dgm:presLayoutVars>
          <dgm:bulletEnabled val="1"/>
        </dgm:presLayoutVars>
      </dgm:prSet>
      <dgm:spPr/>
    </dgm:pt>
    <dgm:pt modelId="{D5B2D695-E543-4E82-A230-28A53A61CEFC}" type="pres">
      <dgm:prSet presAssocID="{C48F3F26-7136-4FF9-AD8C-8B5E461212D1}" presName="sibTrans" presStyleLbl="sibTrans2D1" presStyleIdx="1" presStyleCnt="4"/>
      <dgm:spPr/>
    </dgm:pt>
    <dgm:pt modelId="{BBEEFBE5-6885-4FF8-B64B-E999D796A66B}" type="pres">
      <dgm:prSet presAssocID="{C48F3F26-7136-4FF9-AD8C-8B5E461212D1}" presName="connectorText" presStyleLbl="sibTrans2D1" presStyleIdx="1" presStyleCnt="4"/>
      <dgm:spPr/>
    </dgm:pt>
    <dgm:pt modelId="{0E3D1280-733B-4993-AF8B-BD4654CBBCBB}" type="pres">
      <dgm:prSet presAssocID="{FBE7D82C-7478-4561-8900-6B91FF53694B}" presName="node" presStyleLbl="node1" presStyleIdx="2" presStyleCnt="4">
        <dgm:presLayoutVars>
          <dgm:bulletEnabled val="1"/>
        </dgm:presLayoutVars>
      </dgm:prSet>
      <dgm:spPr/>
    </dgm:pt>
    <dgm:pt modelId="{A7B9E75D-3674-47A4-A78F-EBDCE4F0D305}" type="pres">
      <dgm:prSet presAssocID="{99083A5F-AF80-431D-A89D-3548CB91299F}" presName="sibTrans" presStyleLbl="sibTrans2D1" presStyleIdx="2" presStyleCnt="4"/>
      <dgm:spPr/>
    </dgm:pt>
    <dgm:pt modelId="{CF880874-F96C-403E-B074-E16DB86EE865}" type="pres">
      <dgm:prSet presAssocID="{99083A5F-AF80-431D-A89D-3548CB91299F}" presName="connectorText" presStyleLbl="sibTrans2D1" presStyleIdx="2" presStyleCnt="4"/>
      <dgm:spPr/>
    </dgm:pt>
    <dgm:pt modelId="{B8F5EEB5-28F5-40F1-9B3E-ADD7DFB49AA3}" type="pres">
      <dgm:prSet presAssocID="{4D102BEF-0AEE-4DC4-8F41-78A039E2CD4B}" presName="node" presStyleLbl="node1" presStyleIdx="3" presStyleCnt="4">
        <dgm:presLayoutVars>
          <dgm:bulletEnabled val="1"/>
        </dgm:presLayoutVars>
      </dgm:prSet>
      <dgm:spPr/>
    </dgm:pt>
    <dgm:pt modelId="{C3BB7FC1-09D8-41FE-A47C-FF3DB66C4148}" type="pres">
      <dgm:prSet presAssocID="{8006E5D3-767D-4C0A-91A4-A060C040C627}" presName="sibTrans" presStyleLbl="sibTrans2D1" presStyleIdx="3" presStyleCnt="4"/>
      <dgm:spPr/>
    </dgm:pt>
    <dgm:pt modelId="{6271F6C9-0156-4613-8239-2773EC319636}" type="pres">
      <dgm:prSet presAssocID="{8006E5D3-767D-4C0A-91A4-A060C040C627}" presName="connectorText" presStyleLbl="sibTrans2D1" presStyleIdx="3" presStyleCnt="4"/>
      <dgm:spPr/>
    </dgm:pt>
  </dgm:ptLst>
  <dgm:cxnLst>
    <dgm:cxn modelId="{0E7C2703-3FFD-4583-869F-C559464904DE}" type="presOf" srcId="{99083A5F-AF80-431D-A89D-3548CB91299F}" destId="{CF880874-F96C-403E-B074-E16DB86EE865}" srcOrd="1" destOrd="0" presId="urn:microsoft.com/office/officeart/2005/8/layout/cycle2"/>
    <dgm:cxn modelId="{27D2A406-2412-414D-B0E3-43EC6DE6F649}" type="presOf" srcId="{8006E5D3-767D-4C0A-91A4-A060C040C627}" destId="{6271F6C9-0156-4613-8239-2773EC319636}" srcOrd="1" destOrd="0" presId="urn:microsoft.com/office/officeart/2005/8/layout/cycle2"/>
    <dgm:cxn modelId="{1EAB012E-A3A3-47ED-9DAC-EE4E46606974}" type="presOf" srcId="{1BC5F990-8F29-409D-B915-01AF419141D1}" destId="{CE7D5CE4-9DF3-4B87-8285-69BE5209F59D}" srcOrd="1" destOrd="0" presId="urn:microsoft.com/office/officeart/2005/8/layout/cycle2"/>
    <dgm:cxn modelId="{6F156938-0A37-4187-9A3C-A868BBC053D6}" type="presOf" srcId="{FBE7D82C-7478-4561-8900-6B91FF53694B}" destId="{0E3D1280-733B-4993-AF8B-BD4654CBBCBB}" srcOrd="0" destOrd="0" presId="urn:microsoft.com/office/officeart/2005/8/layout/cycle2"/>
    <dgm:cxn modelId="{66D6D06C-E828-4D6C-8B54-F6A5108A5948}" type="presOf" srcId="{EA7209DB-7A49-4872-A699-C7BD605F6EC7}" destId="{5485102A-6F76-48B3-B0B3-4539040F2BE8}" srcOrd="0" destOrd="0" presId="urn:microsoft.com/office/officeart/2005/8/layout/cycle2"/>
    <dgm:cxn modelId="{5667AC77-DA01-46CA-9540-4AD57B8A6EDA}" srcId="{EA7209DB-7A49-4872-A699-C7BD605F6EC7}" destId="{8258007F-D42D-4254-A88B-6B57143C922D}" srcOrd="0" destOrd="0" parTransId="{2C4040C4-ECD9-481B-8ADC-95714B867100}" sibTransId="{1BC5F990-8F29-409D-B915-01AF419141D1}"/>
    <dgm:cxn modelId="{8C891B85-72D8-45EC-9595-0389C0D78112}" type="presOf" srcId="{C424301D-9BD7-4FDF-A604-D6ABDFB2DDBB}" destId="{B5891FE3-F500-49E0-A2DE-E306B3C4B1F6}" srcOrd="0" destOrd="0" presId="urn:microsoft.com/office/officeart/2005/8/layout/cycle2"/>
    <dgm:cxn modelId="{EB46A08C-982B-450D-8429-5345F1352E2A}" type="presOf" srcId="{8258007F-D42D-4254-A88B-6B57143C922D}" destId="{1FACA7D5-31D0-4A69-BB43-B45F13E616C3}" srcOrd="0" destOrd="0" presId="urn:microsoft.com/office/officeart/2005/8/layout/cycle2"/>
    <dgm:cxn modelId="{9EB68EA4-E4DB-414F-A303-858410893D74}" type="presOf" srcId="{C48F3F26-7136-4FF9-AD8C-8B5E461212D1}" destId="{D5B2D695-E543-4E82-A230-28A53A61CEFC}" srcOrd="0" destOrd="0" presId="urn:microsoft.com/office/officeart/2005/8/layout/cycle2"/>
    <dgm:cxn modelId="{AD6013A7-407E-49E2-97C9-BFEA1B36C6CA}" srcId="{EA7209DB-7A49-4872-A699-C7BD605F6EC7}" destId="{FBE7D82C-7478-4561-8900-6B91FF53694B}" srcOrd="2" destOrd="0" parTransId="{844A591A-AABC-4501-84A1-28DC42C23058}" sibTransId="{99083A5F-AF80-431D-A89D-3548CB91299F}"/>
    <dgm:cxn modelId="{EB03AAAF-77CC-4A6C-94E5-5745F613FAA0}" srcId="{EA7209DB-7A49-4872-A699-C7BD605F6EC7}" destId="{4D102BEF-0AEE-4DC4-8F41-78A039E2CD4B}" srcOrd="3" destOrd="0" parTransId="{2015E45A-DB57-43B0-9753-91B404E11013}" sibTransId="{8006E5D3-767D-4C0A-91A4-A060C040C627}"/>
    <dgm:cxn modelId="{C3C80BC0-647B-44D0-ADD2-32299C7EBD7F}" type="presOf" srcId="{1BC5F990-8F29-409D-B915-01AF419141D1}" destId="{5E82354B-CB19-45C5-BE00-17EA7E3603DE}" srcOrd="0" destOrd="0" presId="urn:microsoft.com/office/officeart/2005/8/layout/cycle2"/>
    <dgm:cxn modelId="{AC3F20C3-D8E4-4CB5-9E75-8F0CA094853A}" type="presOf" srcId="{99083A5F-AF80-431D-A89D-3548CB91299F}" destId="{A7B9E75D-3674-47A4-A78F-EBDCE4F0D305}" srcOrd="0" destOrd="0" presId="urn:microsoft.com/office/officeart/2005/8/layout/cycle2"/>
    <dgm:cxn modelId="{711F12CA-DFA9-413A-B486-81725613BAF7}" type="presOf" srcId="{8006E5D3-767D-4C0A-91A4-A060C040C627}" destId="{C3BB7FC1-09D8-41FE-A47C-FF3DB66C4148}" srcOrd="0" destOrd="0" presId="urn:microsoft.com/office/officeart/2005/8/layout/cycle2"/>
    <dgm:cxn modelId="{B79737D4-FFE7-4CDF-88A5-EBD7AD05F1D5}" srcId="{EA7209DB-7A49-4872-A699-C7BD605F6EC7}" destId="{C424301D-9BD7-4FDF-A604-D6ABDFB2DDBB}" srcOrd="1" destOrd="0" parTransId="{6B5BB883-7B3B-4E04-91AC-EB96B212E184}" sibTransId="{C48F3F26-7136-4FF9-AD8C-8B5E461212D1}"/>
    <dgm:cxn modelId="{032359DC-B3E3-4A87-A4D7-FEFE53E7FE9F}" type="presOf" srcId="{C48F3F26-7136-4FF9-AD8C-8B5E461212D1}" destId="{BBEEFBE5-6885-4FF8-B64B-E999D796A66B}" srcOrd="1" destOrd="0" presId="urn:microsoft.com/office/officeart/2005/8/layout/cycle2"/>
    <dgm:cxn modelId="{81677AF5-1A3F-4DFC-A292-C18AE8235504}" type="presOf" srcId="{4D102BEF-0AEE-4DC4-8F41-78A039E2CD4B}" destId="{B8F5EEB5-28F5-40F1-9B3E-ADD7DFB49AA3}" srcOrd="0" destOrd="0" presId="urn:microsoft.com/office/officeart/2005/8/layout/cycle2"/>
    <dgm:cxn modelId="{E2C55F04-3CD1-42E5-A200-CD93833C1FDA}" type="presParOf" srcId="{5485102A-6F76-48B3-B0B3-4539040F2BE8}" destId="{1FACA7D5-31D0-4A69-BB43-B45F13E616C3}" srcOrd="0" destOrd="0" presId="urn:microsoft.com/office/officeart/2005/8/layout/cycle2"/>
    <dgm:cxn modelId="{EB1BFD29-C6F5-4BD0-964A-99296E198156}" type="presParOf" srcId="{5485102A-6F76-48B3-B0B3-4539040F2BE8}" destId="{5E82354B-CB19-45C5-BE00-17EA7E3603DE}" srcOrd="1" destOrd="0" presId="urn:microsoft.com/office/officeart/2005/8/layout/cycle2"/>
    <dgm:cxn modelId="{3BF3B7FF-5EB4-4927-8BC5-AC2F1E991C5C}" type="presParOf" srcId="{5E82354B-CB19-45C5-BE00-17EA7E3603DE}" destId="{CE7D5CE4-9DF3-4B87-8285-69BE5209F59D}" srcOrd="0" destOrd="0" presId="urn:microsoft.com/office/officeart/2005/8/layout/cycle2"/>
    <dgm:cxn modelId="{62C8B3EE-FE5C-4352-9D29-A5793E14B415}" type="presParOf" srcId="{5485102A-6F76-48B3-B0B3-4539040F2BE8}" destId="{B5891FE3-F500-49E0-A2DE-E306B3C4B1F6}" srcOrd="2" destOrd="0" presId="urn:microsoft.com/office/officeart/2005/8/layout/cycle2"/>
    <dgm:cxn modelId="{FEB15150-B38A-4512-AF44-6B289B0AB70A}" type="presParOf" srcId="{5485102A-6F76-48B3-B0B3-4539040F2BE8}" destId="{D5B2D695-E543-4E82-A230-28A53A61CEFC}" srcOrd="3" destOrd="0" presId="urn:microsoft.com/office/officeart/2005/8/layout/cycle2"/>
    <dgm:cxn modelId="{4151AC0C-8442-4861-87AD-10314BE7BC22}" type="presParOf" srcId="{D5B2D695-E543-4E82-A230-28A53A61CEFC}" destId="{BBEEFBE5-6885-4FF8-B64B-E999D796A66B}" srcOrd="0" destOrd="0" presId="urn:microsoft.com/office/officeart/2005/8/layout/cycle2"/>
    <dgm:cxn modelId="{99F0C9AC-7E27-48DB-A175-12B0AF2AA255}" type="presParOf" srcId="{5485102A-6F76-48B3-B0B3-4539040F2BE8}" destId="{0E3D1280-733B-4993-AF8B-BD4654CBBCBB}" srcOrd="4" destOrd="0" presId="urn:microsoft.com/office/officeart/2005/8/layout/cycle2"/>
    <dgm:cxn modelId="{6AF7C8F3-C867-4F3C-8B04-2447FCCEDAC6}" type="presParOf" srcId="{5485102A-6F76-48B3-B0B3-4539040F2BE8}" destId="{A7B9E75D-3674-47A4-A78F-EBDCE4F0D305}" srcOrd="5" destOrd="0" presId="urn:microsoft.com/office/officeart/2005/8/layout/cycle2"/>
    <dgm:cxn modelId="{30B2A8D9-21DC-4986-8C50-583002AF4963}" type="presParOf" srcId="{A7B9E75D-3674-47A4-A78F-EBDCE4F0D305}" destId="{CF880874-F96C-403E-B074-E16DB86EE865}" srcOrd="0" destOrd="0" presId="urn:microsoft.com/office/officeart/2005/8/layout/cycle2"/>
    <dgm:cxn modelId="{F2D77344-12CD-4948-9607-F595C5A6FD85}" type="presParOf" srcId="{5485102A-6F76-48B3-B0B3-4539040F2BE8}" destId="{B8F5EEB5-28F5-40F1-9B3E-ADD7DFB49AA3}" srcOrd="6" destOrd="0" presId="urn:microsoft.com/office/officeart/2005/8/layout/cycle2"/>
    <dgm:cxn modelId="{2A453BE4-73FE-49B0-A517-BB25BE1CA626}" type="presParOf" srcId="{5485102A-6F76-48B3-B0B3-4539040F2BE8}" destId="{C3BB7FC1-09D8-41FE-A47C-FF3DB66C4148}" srcOrd="7" destOrd="0" presId="urn:microsoft.com/office/officeart/2005/8/layout/cycle2"/>
    <dgm:cxn modelId="{F5C54020-C277-4653-A283-49824BB377CA}" type="presParOf" srcId="{C3BB7FC1-09D8-41FE-A47C-FF3DB66C4148}" destId="{6271F6C9-0156-4613-8239-2773EC319636}" srcOrd="0" destOrd="0" presId="urn:microsoft.com/office/officeart/2005/8/layout/cycle2"/>
  </dgm:cxnLst>
  <dgm:bg/>
  <dgm:whole>
    <a:ln>
      <a:solidFill>
        <a:schemeClr val="accent2">
          <a:shade val="80000"/>
          <a:hueOff val="0"/>
          <a:satOff val="0"/>
          <a:lumOff val="0"/>
          <a:alpha val="99000"/>
        </a:schemeClr>
      </a:solidFill>
      <a:beve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1294A-09C9-4D6E-A130-C7FC41E1332C}">
      <dsp:nvSpPr>
        <dsp:cNvPr id="0" name=""/>
        <dsp:cNvSpPr/>
      </dsp:nvSpPr>
      <dsp:spPr>
        <a:xfrm>
          <a:off x="-6102711" y="-934359"/>
          <a:ext cx="7269645" cy="7269645"/>
        </a:xfrm>
        <a:prstGeom prst="blockArc">
          <a:avLst>
            <a:gd name="adj1" fmla="val 18900000"/>
            <a:gd name="adj2" fmla="val 2700000"/>
            <a:gd name="adj3" fmla="val 297"/>
          </a:avLst>
        </a:prstGeom>
        <a:noFill/>
        <a:ln w="1905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041A3B1-6B30-436F-A39A-8B3629193EF9}">
      <dsp:nvSpPr>
        <dsp:cNvPr id="0" name=""/>
        <dsp:cNvSpPr/>
      </dsp:nvSpPr>
      <dsp:spPr>
        <a:xfrm>
          <a:off x="378875" y="245526"/>
          <a:ext cx="8024429" cy="49083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9601"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Structural Pattern Part-I, Adapter</a:t>
          </a:r>
        </a:p>
      </dsp:txBody>
      <dsp:txXfrm>
        <a:off x="378875" y="245526"/>
        <a:ext cx="8024429" cy="490836"/>
      </dsp:txXfrm>
    </dsp:sp>
    <dsp:sp modelId="{9FCCB15F-E614-45FB-AAB4-FA0E60A55E2E}">
      <dsp:nvSpPr>
        <dsp:cNvPr id="0" name=""/>
        <dsp:cNvSpPr/>
      </dsp:nvSpPr>
      <dsp:spPr>
        <a:xfrm>
          <a:off x="72102" y="184171"/>
          <a:ext cx="613545" cy="61354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D1BCA401-1CFF-459C-A3A8-00F1E9BF78B6}">
      <dsp:nvSpPr>
        <dsp:cNvPr id="0" name=""/>
        <dsp:cNvSpPr/>
      </dsp:nvSpPr>
      <dsp:spPr>
        <a:xfrm>
          <a:off x="823371" y="982212"/>
          <a:ext cx="7579933" cy="49083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9601"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Bridge</a:t>
          </a:r>
        </a:p>
      </dsp:txBody>
      <dsp:txXfrm>
        <a:off x="823371" y="982212"/>
        <a:ext cx="7579933" cy="490836"/>
      </dsp:txXfrm>
    </dsp:sp>
    <dsp:sp modelId="{E2365BFE-380F-45F9-B74A-1459E5246540}">
      <dsp:nvSpPr>
        <dsp:cNvPr id="0" name=""/>
        <dsp:cNvSpPr/>
      </dsp:nvSpPr>
      <dsp:spPr>
        <a:xfrm>
          <a:off x="516598" y="920858"/>
          <a:ext cx="613545" cy="61354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98B499E-343E-4D26-88BF-8FC30A6E699B}">
      <dsp:nvSpPr>
        <dsp:cNvPr id="0" name=""/>
        <dsp:cNvSpPr/>
      </dsp:nvSpPr>
      <dsp:spPr>
        <a:xfrm>
          <a:off x="1066953" y="1718358"/>
          <a:ext cx="7336351" cy="49083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9601"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Composite</a:t>
          </a:r>
        </a:p>
      </dsp:txBody>
      <dsp:txXfrm>
        <a:off x="1066953" y="1718358"/>
        <a:ext cx="7336351" cy="490836"/>
      </dsp:txXfrm>
    </dsp:sp>
    <dsp:sp modelId="{3E0377AD-0F41-418E-97ED-BCBE8E140FE7}">
      <dsp:nvSpPr>
        <dsp:cNvPr id="0" name=""/>
        <dsp:cNvSpPr/>
      </dsp:nvSpPr>
      <dsp:spPr>
        <a:xfrm>
          <a:off x="760180" y="1657004"/>
          <a:ext cx="613545" cy="61354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5449691-5171-4B78-BD77-1BED07DDFC3D}">
      <dsp:nvSpPr>
        <dsp:cNvPr id="0" name=""/>
        <dsp:cNvSpPr/>
      </dsp:nvSpPr>
      <dsp:spPr>
        <a:xfrm>
          <a:off x="1144726" y="2455045"/>
          <a:ext cx="7258578" cy="49083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9601"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Structural Pattern Part-II, Decorator Pattern</a:t>
          </a:r>
        </a:p>
      </dsp:txBody>
      <dsp:txXfrm>
        <a:off x="1144726" y="2455045"/>
        <a:ext cx="7258578" cy="490836"/>
      </dsp:txXfrm>
    </dsp:sp>
    <dsp:sp modelId="{5955A7F4-4EA4-4AB9-8824-069032023FA7}">
      <dsp:nvSpPr>
        <dsp:cNvPr id="0" name=""/>
        <dsp:cNvSpPr/>
      </dsp:nvSpPr>
      <dsp:spPr>
        <a:xfrm>
          <a:off x="837953" y="2393690"/>
          <a:ext cx="613545" cy="61354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B083C11-5F2F-47ED-926A-660072DBA370}">
      <dsp:nvSpPr>
        <dsp:cNvPr id="0" name=""/>
        <dsp:cNvSpPr/>
      </dsp:nvSpPr>
      <dsp:spPr>
        <a:xfrm>
          <a:off x="1066953" y="3191731"/>
          <a:ext cx="7336351" cy="49083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9601"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Façade Pattern</a:t>
          </a:r>
        </a:p>
      </dsp:txBody>
      <dsp:txXfrm>
        <a:off x="1066953" y="3191731"/>
        <a:ext cx="7336351" cy="490836"/>
      </dsp:txXfrm>
    </dsp:sp>
    <dsp:sp modelId="{37CE39B8-41FB-4B0A-B2CB-40977E5FF349}">
      <dsp:nvSpPr>
        <dsp:cNvPr id="0" name=""/>
        <dsp:cNvSpPr/>
      </dsp:nvSpPr>
      <dsp:spPr>
        <a:xfrm>
          <a:off x="760180" y="3130377"/>
          <a:ext cx="613545" cy="61354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03884880-4036-4D36-BA8C-4D0568571FF4}">
      <dsp:nvSpPr>
        <dsp:cNvPr id="0" name=""/>
        <dsp:cNvSpPr/>
      </dsp:nvSpPr>
      <dsp:spPr>
        <a:xfrm>
          <a:off x="823371" y="3927878"/>
          <a:ext cx="7579933" cy="49083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9601"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Flyweight Pattern</a:t>
          </a:r>
        </a:p>
      </dsp:txBody>
      <dsp:txXfrm>
        <a:off x="823371" y="3927878"/>
        <a:ext cx="7579933" cy="490836"/>
      </dsp:txXfrm>
    </dsp:sp>
    <dsp:sp modelId="{99F06D56-238C-4C9F-A447-521819900635}">
      <dsp:nvSpPr>
        <dsp:cNvPr id="0" name=""/>
        <dsp:cNvSpPr/>
      </dsp:nvSpPr>
      <dsp:spPr>
        <a:xfrm>
          <a:off x="516598" y="3866523"/>
          <a:ext cx="613545" cy="61354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D2C83BCE-9D05-4024-A719-B19FA2B2387B}">
      <dsp:nvSpPr>
        <dsp:cNvPr id="0" name=""/>
        <dsp:cNvSpPr/>
      </dsp:nvSpPr>
      <dsp:spPr>
        <a:xfrm>
          <a:off x="378875" y="4664564"/>
          <a:ext cx="8024429" cy="49083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9601"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Proxy Pattern</a:t>
          </a:r>
        </a:p>
      </dsp:txBody>
      <dsp:txXfrm>
        <a:off x="378875" y="4664564"/>
        <a:ext cx="8024429" cy="490836"/>
      </dsp:txXfrm>
    </dsp:sp>
    <dsp:sp modelId="{D3E16815-AACD-4E7C-AA29-2878D5330CBF}">
      <dsp:nvSpPr>
        <dsp:cNvPr id="0" name=""/>
        <dsp:cNvSpPr/>
      </dsp:nvSpPr>
      <dsp:spPr>
        <a:xfrm>
          <a:off x="72102" y="4603210"/>
          <a:ext cx="613545" cy="61354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692EC-8AAD-4B7F-ABE3-26E3D5C25D43}">
      <dsp:nvSpPr>
        <dsp:cNvPr id="0" name=""/>
        <dsp:cNvSpPr/>
      </dsp:nvSpPr>
      <dsp:spPr>
        <a:xfrm rot="10800000">
          <a:off x="2003071" y="1084"/>
          <a:ext cx="7295276" cy="662157"/>
        </a:xfrm>
        <a:prstGeom prst="homePlat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993" tIns="60960" rIns="113792" bIns="6096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hlinkClick xmlns:r="http://schemas.openxmlformats.org/officeDocument/2006/relationships" r:id="rId1"/>
            </a:rPr>
            <a:t>https://youtu.be/rI4kdGLaUiQ?list=PL6n9fhu94yhUbctIoxoVTrklN3LMwTCmd</a:t>
          </a:r>
          <a:endParaRPr lang="en-IN" sz="1600" kern="1200" dirty="0">
            <a:latin typeface="Times New Roman" panose="02020603050405020304" pitchFamily="18" charset="0"/>
            <a:cs typeface="Times New Roman" panose="02020603050405020304" pitchFamily="18" charset="0"/>
          </a:endParaRPr>
        </a:p>
      </dsp:txBody>
      <dsp:txXfrm rot="10800000">
        <a:off x="2168610" y="1084"/>
        <a:ext cx="7129737" cy="662157"/>
      </dsp:txXfrm>
    </dsp:sp>
    <dsp:sp modelId="{6A6823CD-0E14-4C3A-AB9E-EDCE01606803}">
      <dsp:nvSpPr>
        <dsp:cNvPr id="0" name=""/>
        <dsp:cNvSpPr/>
      </dsp:nvSpPr>
      <dsp:spPr>
        <a:xfrm>
          <a:off x="1671992" y="1084"/>
          <a:ext cx="662157" cy="66215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202392-12C8-4A62-8EEE-0654871F3298}">
      <dsp:nvSpPr>
        <dsp:cNvPr id="0" name=""/>
        <dsp:cNvSpPr/>
      </dsp:nvSpPr>
      <dsp:spPr>
        <a:xfrm rot="10800000">
          <a:off x="2003071" y="845266"/>
          <a:ext cx="7295276" cy="662157"/>
        </a:xfrm>
        <a:prstGeom prst="homePlat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993" tIns="60960" rIns="113792" bIns="60960" numCol="1" spcCol="1270" anchor="ctr" anchorCtr="0">
          <a:noAutofit/>
        </a:bodyPr>
        <a:lstStyle/>
        <a:p>
          <a:pPr marL="0" lvl="0" indent="0" algn="l" defTabSz="711200">
            <a:lnSpc>
              <a:spcPct val="90000"/>
            </a:lnSpc>
            <a:spcBef>
              <a:spcPct val="0"/>
            </a:spcBef>
            <a:spcAft>
              <a:spcPct val="35000"/>
            </a:spcAft>
            <a:buNone/>
          </a:pPr>
          <a:r>
            <a:rPr lang="en-IN" sz="1600" kern="1200">
              <a:latin typeface="Times New Roman" panose="02020603050405020304" pitchFamily="18" charset="0"/>
              <a:cs typeface="Times New Roman" panose="02020603050405020304" pitchFamily="18" charset="0"/>
              <a:hlinkClick xmlns:r="http://schemas.openxmlformats.org/officeDocument/2006/relationships" r:id="rId3"/>
            </a:rPr>
            <a:t>https://youtu.be/v9ejT8FO-7I?list=PLrhzvIcii6GNjpARdnO4ueTUAVR9eMBpc</a:t>
          </a:r>
          <a:endParaRPr lang="en-IN" sz="1600" kern="1200">
            <a:latin typeface="Times New Roman" panose="02020603050405020304" pitchFamily="18" charset="0"/>
            <a:cs typeface="Times New Roman" panose="02020603050405020304" pitchFamily="18" charset="0"/>
          </a:endParaRPr>
        </a:p>
      </dsp:txBody>
      <dsp:txXfrm rot="10800000">
        <a:off x="2168610" y="845266"/>
        <a:ext cx="7129737" cy="662157"/>
      </dsp:txXfrm>
    </dsp:sp>
    <dsp:sp modelId="{FE2FB4A4-CF95-4ED1-B692-6B1885287CD1}">
      <dsp:nvSpPr>
        <dsp:cNvPr id="0" name=""/>
        <dsp:cNvSpPr/>
      </dsp:nvSpPr>
      <dsp:spPr>
        <a:xfrm>
          <a:off x="1671992" y="845266"/>
          <a:ext cx="662157" cy="662157"/>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000" b="-4000"/>
          </a:stretch>
        </a:blip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AF40DE-AB21-489B-A751-660850AE71CA}">
      <dsp:nvSpPr>
        <dsp:cNvPr id="0" name=""/>
        <dsp:cNvSpPr/>
      </dsp:nvSpPr>
      <dsp:spPr>
        <a:xfrm rot="10800000">
          <a:off x="2003071" y="1689449"/>
          <a:ext cx="7295276" cy="662157"/>
        </a:xfrm>
        <a:prstGeom prst="homePlat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993" tIns="60960" rIns="113792" bIns="60960" numCol="1" spcCol="1270" anchor="ctr" anchorCtr="0">
          <a:noAutofit/>
        </a:bodyPr>
        <a:lstStyle/>
        <a:p>
          <a:pPr marL="0" lvl="0" indent="0" algn="l" defTabSz="711200">
            <a:lnSpc>
              <a:spcPct val="90000"/>
            </a:lnSpc>
            <a:spcBef>
              <a:spcPct val="0"/>
            </a:spcBef>
            <a:spcAft>
              <a:spcPct val="35000"/>
            </a:spcAft>
            <a:buNone/>
          </a:pPr>
          <a:r>
            <a:rPr lang="en-IN" sz="1600" kern="1200">
              <a:latin typeface="Times New Roman" panose="02020603050405020304" pitchFamily="18" charset="0"/>
              <a:cs typeface="Times New Roman" panose="02020603050405020304" pitchFamily="18" charset="0"/>
              <a:hlinkClick xmlns:r="http://schemas.openxmlformats.org/officeDocument/2006/relationships" r:id="rId5"/>
            </a:rPr>
            <a:t>https://youtu.be/VGLjQuEQgkI?list=PLt4nG7RVVk1h9lxOYSOGI9pcP3I5oblbx</a:t>
          </a:r>
          <a:endParaRPr lang="en-IN" sz="1600" kern="1200">
            <a:latin typeface="Times New Roman" panose="02020603050405020304" pitchFamily="18" charset="0"/>
            <a:cs typeface="Times New Roman" panose="02020603050405020304" pitchFamily="18" charset="0"/>
          </a:endParaRPr>
        </a:p>
      </dsp:txBody>
      <dsp:txXfrm rot="10800000">
        <a:off x="2168610" y="1689449"/>
        <a:ext cx="7129737" cy="662157"/>
      </dsp:txXfrm>
    </dsp:sp>
    <dsp:sp modelId="{65990753-7B7B-4CF5-A6BD-CDAA02714D73}">
      <dsp:nvSpPr>
        <dsp:cNvPr id="0" name=""/>
        <dsp:cNvSpPr/>
      </dsp:nvSpPr>
      <dsp:spPr>
        <a:xfrm>
          <a:off x="1671992" y="1689449"/>
          <a:ext cx="662157" cy="662157"/>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63000" r="-63000"/>
          </a:stretch>
        </a:blip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59AF9F-FE30-4DAB-9091-3948ECC93644}">
      <dsp:nvSpPr>
        <dsp:cNvPr id="0" name=""/>
        <dsp:cNvSpPr/>
      </dsp:nvSpPr>
      <dsp:spPr>
        <a:xfrm rot="10800000">
          <a:off x="2003071" y="2533632"/>
          <a:ext cx="7295276" cy="662157"/>
        </a:xfrm>
        <a:prstGeom prst="homePlat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993" tIns="60960" rIns="113792" bIns="6096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hlinkClick xmlns:r="http://schemas.openxmlformats.org/officeDocument/2006/relationships" r:id="rId7"/>
            </a:rPr>
            <a:t>https://youtu.be/C_oPLDaSy-8</a:t>
          </a:r>
          <a:endParaRPr lang="en-IN" sz="1600" kern="1200" dirty="0">
            <a:latin typeface="Times New Roman" panose="02020603050405020304" pitchFamily="18" charset="0"/>
            <a:cs typeface="Times New Roman" panose="02020603050405020304" pitchFamily="18" charset="0"/>
          </a:endParaRPr>
        </a:p>
      </dsp:txBody>
      <dsp:txXfrm rot="10800000">
        <a:off x="2168610" y="2533632"/>
        <a:ext cx="7129737" cy="662157"/>
      </dsp:txXfrm>
    </dsp:sp>
    <dsp:sp modelId="{78853370-1B04-4047-912E-1E095182EF78}">
      <dsp:nvSpPr>
        <dsp:cNvPr id="0" name=""/>
        <dsp:cNvSpPr/>
      </dsp:nvSpPr>
      <dsp:spPr>
        <a:xfrm>
          <a:off x="1671992" y="2533632"/>
          <a:ext cx="662157" cy="662157"/>
        </a:xfrm>
        <a:prstGeom prst="ellipse">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21000" r="-21000"/>
          </a:stretch>
        </a:blip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C37090-F554-4521-9B85-24E9B688D0E4}">
      <dsp:nvSpPr>
        <dsp:cNvPr id="0" name=""/>
        <dsp:cNvSpPr/>
      </dsp:nvSpPr>
      <dsp:spPr>
        <a:xfrm rot="10800000">
          <a:off x="2003071" y="3377815"/>
          <a:ext cx="7295276" cy="662157"/>
        </a:xfrm>
        <a:prstGeom prst="homePlat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993" tIns="60960" rIns="113792" bIns="60960" numCol="1" spcCol="1270" anchor="ctr" anchorCtr="0">
          <a:noAutofit/>
        </a:bodyPr>
        <a:lstStyle/>
        <a:p>
          <a:pPr marL="0" lvl="0" indent="0" algn="l" defTabSz="711200">
            <a:lnSpc>
              <a:spcPct val="90000"/>
            </a:lnSpc>
            <a:spcBef>
              <a:spcPct val="0"/>
            </a:spcBef>
            <a:spcAft>
              <a:spcPct val="35000"/>
            </a:spcAft>
            <a:buNone/>
          </a:pPr>
          <a:r>
            <a:rPr lang="en-IN" sz="1600" kern="1200">
              <a:latin typeface="Times New Roman" panose="02020603050405020304" pitchFamily="18" charset="0"/>
              <a:cs typeface="Times New Roman" panose="02020603050405020304" pitchFamily="18" charset="0"/>
              <a:hlinkClick xmlns:r="http://schemas.openxmlformats.org/officeDocument/2006/relationships" r:id="rId9"/>
            </a:rPr>
            <a:t>https://youtu.be/NU_1StN5Tkk</a:t>
          </a:r>
          <a:endParaRPr lang="en-IN" sz="1600" kern="1200">
            <a:latin typeface="Times New Roman" panose="02020603050405020304" pitchFamily="18" charset="0"/>
            <a:cs typeface="Times New Roman" panose="02020603050405020304" pitchFamily="18" charset="0"/>
          </a:endParaRPr>
        </a:p>
      </dsp:txBody>
      <dsp:txXfrm rot="10800000">
        <a:off x="2168610" y="3377815"/>
        <a:ext cx="7129737" cy="662157"/>
      </dsp:txXfrm>
    </dsp:sp>
    <dsp:sp modelId="{4CB15D42-15C2-4969-AB8A-EA9382A37FD7}">
      <dsp:nvSpPr>
        <dsp:cNvPr id="0" name=""/>
        <dsp:cNvSpPr/>
      </dsp:nvSpPr>
      <dsp:spPr>
        <a:xfrm>
          <a:off x="1671992" y="3377815"/>
          <a:ext cx="662157" cy="662157"/>
        </a:xfrm>
        <a:prstGeom prst="ellipse">
          <a:avLst/>
        </a:prstGeom>
        <a:blipFill>
          <a:blip xmlns:r="http://schemas.openxmlformats.org/officeDocument/2006/relationships" r:embed="rId10">
            <a:extLst>
              <a:ext uri="{28A0092B-C50C-407E-A947-70E740481C1C}">
                <a14:useLocalDpi xmlns:a14="http://schemas.microsoft.com/office/drawing/2010/main" val="0"/>
              </a:ext>
            </a:extLst>
          </a:blip>
          <a:srcRect/>
          <a:stretch>
            <a:fillRect l="-47000" r="-47000"/>
          </a:stretch>
        </a:blip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0FE26-9943-478F-BB85-9E6B45FBB9A6}">
      <dsp:nvSpPr>
        <dsp:cNvPr id="0" name=""/>
        <dsp:cNvSpPr/>
      </dsp:nvSpPr>
      <dsp:spPr>
        <a:xfrm rot="10800000">
          <a:off x="1790428" y="1996"/>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Introduction</a:t>
          </a:r>
          <a:endParaRPr lang="en-IN" sz="1800" kern="1200">
            <a:latin typeface="Times New Roman" panose="02020603050405020304" pitchFamily="18" charset="0"/>
            <a:cs typeface="Times New Roman" panose="02020603050405020304" pitchFamily="18" charset="0"/>
          </a:endParaRPr>
        </a:p>
      </dsp:txBody>
      <dsp:txXfrm rot="10800000">
        <a:off x="1861477" y="1996"/>
        <a:ext cx="6285961" cy="284197"/>
      </dsp:txXfrm>
    </dsp:sp>
    <dsp:sp modelId="{91A3863C-44E2-483E-BB9F-396377BC9E09}">
      <dsp:nvSpPr>
        <dsp:cNvPr id="0" name=""/>
        <dsp:cNvSpPr/>
      </dsp:nvSpPr>
      <dsp:spPr>
        <a:xfrm>
          <a:off x="1530152" y="1996"/>
          <a:ext cx="284197" cy="28419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CE501FB2-397E-4562-BD24-C9DBAB1CD180}">
      <dsp:nvSpPr>
        <dsp:cNvPr id="0" name=""/>
        <dsp:cNvSpPr/>
      </dsp:nvSpPr>
      <dsp:spPr>
        <a:xfrm rot="10800000">
          <a:off x="1790428" y="371029"/>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Objective</a:t>
          </a:r>
          <a:endParaRPr lang="en-IN" sz="1800" kern="1200">
            <a:latin typeface="Times New Roman" panose="02020603050405020304" pitchFamily="18" charset="0"/>
            <a:cs typeface="Times New Roman" panose="02020603050405020304" pitchFamily="18" charset="0"/>
          </a:endParaRPr>
        </a:p>
      </dsp:txBody>
      <dsp:txXfrm rot="10800000">
        <a:off x="1861477" y="371029"/>
        <a:ext cx="6285961" cy="284197"/>
      </dsp:txXfrm>
    </dsp:sp>
    <dsp:sp modelId="{C28A8FF5-1B5D-483D-942D-EA0AE5541E4E}">
      <dsp:nvSpPr>
        <dsp:cNvPr id="0" name=""/>
        <dsp:cNvSpPr/>
      </dsp:nvSpPr>
      <dsp:spPr>
        <a:xfrm>
          <a:off x="1530152" y="371029"/>
          <a:ext cx="284197" cy="28419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A316F27-51FD-4C17-B45E-9B903CC9BC18}">
      <dsp:nvSpPr>
        <dsp:cNvPr id="0" name=""/>
        <dsp:cNvSpPr/>
      </dsp:nvSpPr>
      <dsp:spPr>
        <a:xfrm rot="10800000">
          <a:off x="1794305" y="740062"/>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Structural Design Patterns</a:t>
          </a:r>
        </a:p>
      </dsp:txBody>
      <dsp:txXfrm rot="10800000">
        <a:off x="1865354" y="740062"/>
        <a:ext cx="6285961" cy="284197"/>
      </dsp:txXfrm>
    </dsp:sp>
    <dsp:sp modelId="{B71C6FD6-11F0-4BE0-A654-2AD13BA8CACE}">
      <dsp:nvSpPr>
        <dsp:cNvPr id="0" name=""/>
        <dsp:cNvSpPr/>
      </dsp:nvSpPr>
      <dsp:spPr>
        <a:xfrm>
          <a:off x="1530152" y="740062"/>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893E7A5-2E20-4A6B-B2FB-2CFEDDE304BA}">
      <dsp:nvSpPr>
        <dsp:cNvPr id="0" name=""/>
        <dsp:cNvSpPr/>
      </dsp:nvSpPr>
      <dsp:spPr>
        <a:xfrm rot="10800000">
          <a:off x="1794305" y="1109095"/>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Adapter Design Pattern</a:t>
          </a:r>
        </a:p>
      </dsp:txBody>
      <dsp:txXfrm rot="10800000">
        <a:off x="1865354" y="1109095"/>
        <a:ext cx="6285961" cy="284197"/>
      </dsp:txXfrm>
    </dsp:sp>
    <dsp:sp modelId="{2622D190-E30B-47AD-B7EA-F861EA8BB51E}">
      <dsp:nvSpPr>
        <dsp:cNvPr id="0" name=""/>
        <dsp:cNvSpPr/>
      </dsp:nvSpPr>
      <dsp:spPr>
        <a:xfrm>
          <a:off x="1530152" y="1109095"/>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E822C170-06FE-46C7-85F0-B4BEF6E7CA1C}">
      <dsp:nvSpPr>
        <dsp:cNvPr id="0" name=""/>
        <dsp:cNvSpPr/>
      </dsp:nvSpPr>
      <dsp:spPr>
        <a:xfrm rot="10800000">
          <a:off x="1794305" y="1478128"/>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Bridge Design Pattern</a:t>
          </a:r>
        </a:p>
      </dsp:txBody>
      <dsp:txXfrm rot="10800000">
        <a:off x="1865354" y="1478128"/>
        <a:ext cx="6285961" cy="284197"/>
      </dsp:txXfrm>
    </dsp:sp>
    <dsp:sp modelId="{FF0C5020-4FE6-444E-8131-AB9AB23185E7}">
      <dsp:nvSpPr>
        <dsp:cNvPr id="0" name=""/>
        <dsp:cNvSpPr/>
      </dsp:nvSpPr>
      <dsp:spPr>
        <a:xfrm>
          <a:off x="1530152" y="1478128"/>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58DABBA6-EA32-43E7-9C0E-A45723863B4F}">
      <dsp:nvSpPr>
        <dsp:cNvPr id="0" name=""/>
        <dsp:cNvSpPr/>
      </dsp:nvSpPr>
      <dsp:spPr>
        <a:xfrm rot="10800000">
          <a:off x="1794305" y="1847161"/>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Composite Design Pattern</a:t>
          </a:r>
        </a:p>
      </dsp:txBody>
      <dsp:txXfrm rot="10800000">
        <a:off x="1865354" y="1847161"/>
        <a:ext cx="6285961" cy="284197"/>
      </dsp:txXfrm>
    </dsp:sp>
    <dsp:sp modelId="{99DC3FDF-37CC-42B9-A3A1-80B49C78A667}">
      <dsp:nvSpPr>
        <dsp:cNvPr id="0" name=""/>
        <dsp:cNvSpPr/>
      </dsp:nvSpPr>
      <dsp:spPr>
        <a:xfrm>
          <a:off x="1530152" y="1847161"/>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5635E17-AD1F-4A62-8616-3474A20B8E4E}">
      <dsp:nvSpPr>
        <dsp:cNvPr id="0" name=""/>
        <dsp:cNvSpPr/>
      </dsp:nvSpPr>
      <dsp:spPr>
        <a:xfrm rot="10800000">
          <a:off x="1794305" y="2216193"/>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Decorator Design Pattern</a:t>
          </a:r>
        </a:p>
      </dsp:txBody>
      <dsp:txXfrm rot="10800000">
        <a:off x="1865354" y="2216193"/>
        <a:ext cx="6285961" cy="284197"/>
      </dsp:txXfrm>
    </dsp:sp>
    <dsp:sp modelId="{228FB50B-842B-4380-924B-ED68DEF76F22}">
      <dsp:nvSpPr>
        <dsp:cNvPr id="0" name=""/>
        <dsp:cNvSpPr/>
      </dsp:nvSpPr>
      <dsp:spPr>
        <a:xfrm>
          <a:off x="1530152" y="2216193"/>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85D10B59-C490-472E-ADD2-D5624D168BDB}">
      <dsp:nvSpPr>
        <dsp:cNvPr id="0" name=""/>
        <dsp:cNvSpPr/>
      </dsp:nvSpPr>
      <dsp:spPr>
        <a:xfrm rot="10800000">
          <a:off x="1794305" y="2585226"/>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Facade Design Pattern</a:t>
          </a:r>
        </a:p>
      </dsp:txBody>
      <dsp:txXfrm rot="10800000">
        <a:off x="1865354" y="2585226"/>
        <a:ext cx="6285961" cy="284197"/>
      </dsp:txXfrm>
    </dsp:sp>
    <dsp:sp modelId="{FD6AF500-970B-49EF-A909-BC202BA09BC6}">
      <dsp:nvSpPr>
        <dsp:cNvPr id="0" name=""/>
        <dsp:cNvSpPr/>
      </dsp:nvSpPr>
      <dsp:spPr>
        <a:xfrm>
          <a:off x="1530152" y="2585226"/>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3107DF3-CB8B-4F5C-BCAB-45E4E1A97142}">
      <dsp:nvSpPr>
        <dsp:cNvPr id="0" name=""/>
        <dsp:cNvSpPr/>
      </dsp:nvSpPr>
      <dsp:spPr>
        <a:xfrm rot="10800000">
          <a:off x="1794305" y="2954259"/>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Flyweight Design Pattern</a:t>
          </a:r>
        </a:p>
      </dsp:txBody>
      <dsp:txXfrm rot="10800000">
        <a:off x="1865354" y="2954259"/>
        <a:ext cx="6285961" cy="284197"/>
      </dsp:txXfrm>
    </dsp:sp>
    <dsp:sp modelId="{614CBE14-E8FE-4255-9DC1-C5F1C4CFE361}">
      <dsp:nvSpPr>
        <dsp:cNvPr id="0" name=""/>
        <dsp:cNvSpPr/>
      </dsp:nvSpPr>
      <dsp:spPr>
        <a:xfrm>
          <a:off x="1530152" y="2954259"/>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8966E4B-C6D4-48DE-B865-FC4900CD0257}">
      <dsp:nvSpPr>
        <dsp:cNvPr id="0" name=""/>
        <dsp:cNvSpPr/>
      </dsp:nvSpPr>
      <dsp:spPr>
        <a:xfrm rot="10800000">
          <a:off x="1794305" y="3323292"/>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Proxy Design Pattern</a:t>
          </a:r>
        </a:p>
      </dsp:txBody>
      <dsp:txXfrm rot="10800000">
        <a:off x="1865354" y="3323292"/>
        <a:ext cx="6285961" cy="284197"/>
      </dsp:txXfrm>
    </dsp:sp>
    <dsp:sp modelId="{ED267BDE-935A-4FFB-9AAE-AC7072FA5921}">
      <dsp:nvSpPr>
        <dsp:cNvPr id="0" name=""/>
        <dsp:cNvSpPr/>
      </dsp:nvSpPr>
      <dsp:spPr>
        <a:xfrm>
          <a:off x="1530152" y="3323292"/>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2CFB4C70-81CD-4AF7-A9E9-4B5050B73974}">
      <dsp:nvSpPr>
        <dsp:cNvPr id="0" name=""/>
        <dsp:cNvSpPr/>
      </dsp:nvSpPr>
      <dsp:spPr>
        <a:xfrm rot="10800000">
          <a:off x="1794305" y="3692325"/>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Assignment</a:t>
          </a:r>
          <a:endParaRPr lang="en-IN" sz="1800" kern="1200" dirty="0">
            <a:latin typeface="Times New Roman" panose="02020603050405020304" pitchFamily="18" charset="0"/>
            <a:cs typeface="Times New Roman" panose="02020603050405020304" pitchFamily="18" charset="0"/>
          </a:endParaRPr>
        </a:p>
      </dsp:txBody>
      <dsp:txXfrm rot="10800000">
        <a:off x="1865354" y="3692325"/>
        <a:ext cx="6285961" cy="284197"/>
      </dsp:txXfrm>
    </dsp:sp>
    <dsp:sp modelId="{32F53216-0387-4EDF-B3BE-01F0534B8884}">
      <dsp:nvSpPr>
        <dsp:cNvPr id="0" name=""/>
        <dsp:cNvSpPr/>
      </dsp:nvSpPr>
      <dsp:spPr>
        <a:xfrm>
          <a:off x="1530152" y="3692325"/>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0B2D4BEC-B0AB-4042-9558-CF98F14A530F}">
      <dsp:nvSpPr>
        <dsp:cNvPr id="0" name=""/>
        <dsp:cNvSpPr/>
      </dsp:nvSpPr>
      <dsp:spPr>
        <a:xfrm rot="10800000">
          <a:off x="1790428" y="4061357"/>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MCQ</a:t>
          </a:r>
          <a:endParaRPr lang="en-IN" sz="1800" kern="1200">
            <a:latin typeface="Times New Roman" panose="02020603050405020304" pitchFamily="18" charset="0"/>
            <a:cs typeface="Times New Roman" panose="02020603050405020304" pitchFamily="18" charset="0"/>
          </a:endParaRPr>
        </a:p>
      </dsp:txBody>
      <dsp:txXfrm rot="10800000">
        <a:off x="1861477" y="4061357"/>
        <a:ext cx="6285961" cy="284197"/>
      </dsp:txXfrm>
    </dsp:sp>
    <dsp:sp modelId="{E59E5B67-B61D-4738-AF66-8C85B688AFCB}">
      <dsp:nvSpPr>
        <dsp:cNvPr id="0" name=""/>
        <dsp:cNvSpPr/>
      </dsp:nvSpPr>
      <dsp:spPr>
        <a:xfrm>
          <a:off x="1530152" y="4061357"/>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BBF28E05-AAA0-4DFB-8123-6167B1DE7C68}">
      <dsp:nvSpPr>
        <dsp:cNvPr id="0" name=""/>
        <dsp:cNvSpPr/>
      </dsp:nvSpPr>
      <dsp:spPr>
        <a:xfrm rot="10800000">
          <a:off x="1790428" y="4430390"/>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Glossary Questions</a:t>
          </a:r>
          <a:endParaRPr lang="en-IN" sz="1800" kern="1200">
            <a:latin typeface="Times New Roman" panose="02020603050405020304" pitchFamily="18" charset="0"/>
            <a:cs typeface="Times New Roman" panose="02020603050405020304" pitchFamily="18" charset="0"/>
          </a:endParaRPr>
        </a:p>
      </dsp:txBody>
      <dsp:txXfrm rot="10800000">
        <a:off x="1861477" y="4430390"/>
        <a:ext cx="6285961" cy="284197"/>
      </dsp:txXfrm>
    </dsp:sp>
    <dsp:sp modelId="{52A99AE3-B5A9-47EC-A4B9-23F3498B2C1E}">
      <dsp:nvSpPr>
        <dsp:cNvPr id="0" name=""/>
        <dsp:cNvSpPr/>
      </dsp:nvSpPr>
      <dsp:spPr>
        <a:xfrm>
          <a:off x="1530152" y="4430390"/>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28A8758F-76A3-466E-B562-15269CD7A048}">
      <dsp:nvSpPr>
        <dsp:cNvPr id="0" name=""/>
        <dsp:cNvSpPr/>
      </dsp:nvSpPr>
      <dsp:spPr>
        <a:xfrm rot="10800000">
          <a:off x="1790428" y="4799423"/>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Expected Questions In Final Exam</a:t>
          </a:r>
          <a:endParaRPr lang="en-IN" sz="1800" kern="1200">
            <a:latin typeface="Times New Roman" panose="02020603050405020304" pitchFamily="18" charset="0"/>
            <a:cs typeface="Times New Roman" panose="02020603050405020304" pitchFamily="18" charset="0"/>
          </a:endParaRPr>
        </a:p>
      </dsp:txBody>
      <dsp:txXfrm rot="10800000">
        <a:off x="1861477" y="4799423"/>
        <a:ext cx="6285961" cy="284197"/>
      </dsp:txXfrm>
    </dsp:sp>
    <dsp:sp modelId="{C13C96AA-06BD-4FF1-9BA2-3023D2A569E5}">
      <dsp:nvSpPr>
        <dsp:cNvPr id="0" name=""/>
        <dsp:cNvSpPr/>
      </dsp:nvSpPr>
      <dsp:spPr>
        <a:xfrm>
          <a:off x="1530152" y="4799423"/>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B4F11839-458D-42C0-BBC7-F661A2A401AE}">
      <dsp:nvSpPr>
        <dsp:cNvPr id="0" name=""/>
        <dsp:cNvSpPr/>
      </dsp:nvSpPr>
      <dsp:spPr>
        <a:xfrm rot="10800000">
          <a:off x="1790428" y="5168456"/>
          <a:ext cx="6357010" cy="284197"/>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323"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Recap Of Third Unit</a:t>
          </a:r>
          <a:endParaRPr lang="en-IN" sz="1800" kern="1200" dirty="0">
            <a:latin typeface="Times New Roman" panose="02020603050405020304" pitchFamily="18" charset="0"/>
            <a:cs typeface="Times New Roman" panose="02020603050405020304" pitchFamily="18" charset="0"/>
          </a:endParaRPr>
        </a:p>
      </dsp:txBody>
      <dsp:txXfrm rot="10800000">
        <a:off x="1861477" y="5168456"/>
        <a:ext cx="6285961" cy="284197"/>
      </dsp:txXfrm>
    </dsp:sp>
    <dsp:sp modelId="{30C279BB-BE18-4BF3-9F41-AB2455007B4F}">
      <dsp:nvSpPr>
        <dsp:cNvPr id="0" name=""/>
        <dsp:cNvSpPr/>
      </dsp:nvSpPr>
      <dsp:spPr>
        <a:xfrm>
          <a:off x="1530152" y="5168456"/>
          <a:ext cx="284197" cy="2841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65C2C-1F6D-49A4-A42E-F13630010BE4}">
      <dsp:nvSpPr>
        <dsp:cNvPr id="0" name=""/>
        <dsp:cNvSpPr/>
      </dsp:nvSpPr>
      <dsp:spPr>
        <a:xfrm>
          <a:off x="3478952" y="404"/>
          <a:ext cx="1628611" cy="81430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Structural Pattern Part 1</a:t>
          </a:r>
        </a:p>
      </dsp:txBody>
      <dsp:txXfrm>
        <a:off x="3502802" y="24254"/>
        <a:ext cx="1580911" cy="766605"/>
      </dsp:txXfrm>
    </dsp:sp>
    <dsp:sp modelId="{3EC35AEE-E744-4104-B0C2-A54E60326FCB}">
      <dsp:nvSpPr>
        <dsp:cNvPr id="0" name=""/>
        <dsp:cNvSpPr/>
      </dsp:nvSpPr>
      <dsp:spPr>
        <a:xfrm>
          <a:off x="3641813" y="814710"/>
          <a:ext cx="162861" cy="610729"/>
        </a:xfrm>
        <a:custGeom>
          <a:avLst/>
          <a:gdLst/>
          <a:ahLst/>
          <a:cxnLst/>
          <a:rect l="0" t="0" r="0" b="0"/>
          <a:pathLst>
            <a:path>
              <a:moveTo>
                <a:pt x="0" y="0"/>
              </a:moveTo>
              <a:lnTo>
                <a:pt x="0" y="610729"/>
              </a:lnTo>
              <a:lnTo>
                <a:pt x="162861" y="610729"/>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6F1860-4767-4948-87BD-F0FA6C6381A6}">
      <dsp:nvSpPr>
        <dsp:cNvPr id="0" name=""/>
        <dsp:cNvSpPr/>
      </dsp:nvSpPr>
      <dsp:spPr>
        <a:xfrm>
          <a:off x="3804674" y="1018286"/>
          <a:ext cx="1302889" cy="81430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Adapter Pattern</a:t>
          </a:r>
        </a:p>
      </dsp:txBody>
      <dsp:txXfrm>
        <a:off x="3828524" y="1042136"/>
        <a:ext cx="1255189" cy="766605"/>
      </dsp:txXfrm>
    </dsp:sp>
    <dsp:sp modelId="{639E35CB-C76C-4058-B311-2932C8ABD5AA}">
      <dsp:nvSpPr>
        <dsp:cNvPr id="0" name=""/>
        <dsp:cNvSpPr/>
      </dsp:nvSpPr>
      <dsp:spPr>
        <a:xfrm>
          <a:off x="3641813" y="814710"/>
          <a:ext cx="162861" cy="1628611"/>
        </a:xfrm>
        <a:custGeom>
          <a:avLst/>
          <a:gdLst/>
          <a:ahLst/>
          <a:cxnLst/>
          <a:rect l="0" t="0" r="0" b="0"/>
          <a:pathLst>
            <a:path>
              <a:moveTo>
                <a:pt x="0" y="0"/>
              </a:moveTo>
              <a:lnTo>
                <a:pt x="0" y="1628611"/>
              </a:lnTo>
              <a:lnTo>
                <a:pt x="162861" y="162861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410DA2-636D-4BDE-BC0D-E2B9F10C74CD}">
      <dsp:nvSpPr>
        <dsp:cNvPr id="0" name=""/>
        <dsp:cNvSpPr/>
      </dsp:nvSpPr>
      <dsp:spPr>
        <a:xfrm>
          <a:off x="3804674" y="2036168"/>
          <a:ext cx="1302889" cy="81430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Bridge Pattern</a:t>
          </a:r>
        </a:p>
      </dsp:txBody>
      <dsp:txXfrm>
        <a:off x="3828524" y="2060018"/>
        <a:ext cx="1255189" cy="766605"/>
      </dsp:txXfrm>
    </dsp:sp>
    <dsp:sp modelId="{941C3EB4-97EC-4029-9D34-14E82C342B94}">
      <dsp:nvSpPr>
        <dsp:cNvPr id="0" name=""/>
        <dsp:cNvSpPr/>
      </dsp:nvSpPr>
      <dsp:spPr>
        <a:xfrm>
          <a:off x="3641813" y="814710"/>
          <a:ext cx="162861" cy="2646493"/>
        </a:xfrm>
        <a:custGeom>
          <a:avLst/>
          <a:gdLst/>
          <a:ahLst/>
          <a:cxnLst/>
          <a:rect l="0" t="0" r="0" b="0"/>
          <a:pathLst>
            <a:path>
              <a:moveTo>
                <a:pt x="0" y="0"/>
              </a:moveTo>
              <a:lnTo>
                <a:pt x="0" y="2646493"/>
              </a:lnTo>
              <a:lnTo>
                <a:pt x="162861" y="2646493"/>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03406D-A34B-4B8A-8708-FC7FB6C2806E}">
      <dsp:nvSpPr>
        <dsp:cNvPr id="0" name=""/>
        <dsp:cNvSpPr/>
      </dsp:nvSpPr>
      <dsp:spPr>
        <a:xfrm>
          <a:off x="3804674" y="3054050"/>
          <a:ext cx="1302889" cy="81430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Composite Pattern</a:t>
          </a:r>
        </a:p>
      </dsp:txBody>
      <dsp:txXfrm>
        <a:off x="3828524" y="3077900"/>
        <a:ext cx="1255189" cy="766605"/>
      </dsp:txXfrm>
    </dsp:sp>
    <dsp:sp modelId="{962E1FC6-81E2-47D7-8906-780353C56A26}">
      <dsp:nvSpPr>
        <dsp:cNvPr id="0" name=""/>
        <dsp:cNvSpPr/>
      </dsp:nvSpPr>
      <dsp:spPr>
        <a:xfrm>
          <a:off x="5514716" y="404"/>
          <a:ext cx="1628611" cy="81430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Structural Pattern Part II</a:t>
          </a:r>
          <a:endParaRPr lang="en-US" sz="2000" kern="1200" dirty="0"/>
        </a:p>
      </dsp:txBody>
      <dsp:txXfrm>
        <a:off x="5538566" y="24254"/>
        <a:ext cx="1580911" cy="766605"/>
      </dsp:txXfrm>
    </dsp:sp>
    <dsp:sp modelId="{D13B4B8E-DD37-4D8E-BA43-13CF5C1623EF}">
      <dsp:nvSpPr>
        <dsp:cNvPr id="0" name=""/>
        <dsp:cNvSpPr/>
      </dsp:nvSpPr>
      <dsp:spPr>
        <a:xfrm>
          <a:off x="5677577" y="814710"/>
          <a:ext cx="162861" cy="610729"/>
        </a:xfrm>
        <a:custGeom>
          <a:avLst/>
          <a:gdLst/>
          <a:ahLst/>
          <a:cxnLst/>
          <a:rect l="0" t="0" r="0" b="0"/>
          <a:pathLst>
            <a:path>
              <a:moveTo>
                <a:pt x="0" y="0"/>
              </a:moveTo>
              <a:lnTo>
                <a:pt x="0" y="610729"/>
              </a:lnTo>
              <a:lnTo>
                <a:pt x="162861" y="610729"/>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C091E7-B0D6-43B3-B288-50E2A5B0A0A7}">
      <dsp:nvSpPr>
        <dsp:cNvPr id="0" name=""/>
        <dsp:cNvSpPr/>
      </dsp:nvSpPr>
      <dsp:spPr>
        <a:xfrm>
          <a:off x="5840438" y="1018286"/>
          <a:ext cx="1302889" cy="81430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Decorator Pattern</a:t>
          </a:r>
        </a:p>
      </dsp:txBody>
      <dsp:txXfrm>
        <a:off x="5864288" y="1042136"/>
        <a:ext cx="1255189" cy="766605"/>
      </dsp:txXfrm>
    </dsp:sp>
    <dsp:sp modelId="{23B3BD8F-D43A-4FDC-90DF-993F3EDC5CD4}">
      <dsp:nvSpPr>
        <dsp:cNvPr id="0" name=""/>
        <dsp:cNvSpPr/>
      </dsp:nvSpPr>
      <dsp:spPr>
        <a:xfrm>
          <a:off x="5677577" y="814710"/>
          <a:ext cx="162861" cy="1628611"/>
        </a:xfrm>
        <a:custGeom>
          <a:avLst/>
          <a:gdLst/>
          <a:ahLst/>
          <a:cxnLst/>
          <a:rect l="0" t="0" r="0" b="0"/>
          <a:pathLst>
            <a:path>
              <a:moveTo>
                <a:pt x="0" y="0"/>
              </a:moveTo>
              <a:lnTo>
                <a:pt x="0" y="1628611"/>
              </a:lnTo>
              <a:lnTo>
                <a:pt x="162861" y="162861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A81E7D-6691-467B-AC9F-0FD8DBEA1F4E}">
      <dsp:nvSpPr>
        <dsp:cNvPr id="0" name=""/>
        <dsp:cNvSpPr/>
      </dsp:nvSpPr>
      <dsp:spPr>
        <a:xfrm>
          <a:off x="5840438" y="2036168"/>
          <a:ext cx="1302889" cy="81430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Facade Pattern</a:t>
          </a:r>
        </a:p>
      </dsp:txBody>
      <dsp:txXfrm>
        <a:off x="5864288" y="2060018"/>
        <a:ext cx="1255189" cy="766605"/>
      </dsp:txXfrm>
    </dsp:sp>
    <dsp:sp modelId="{7D1525ED-1128-418D-BA3A-D6253B8F5D22}">
      <dsp:nvSpPr>
        <dsp:cNvPr id="0" name=""/>
        <dsp:cNvSpPr/>
      </dsp:nvSpPr>
      <dsp:spPr>
        <a:xfrm>
          <a:off x="5677577" y="814710"/>
          <a:ext cx="162861" cy="2646493"/>
        </a:xfrm>
        <a:custGeom>
          <a:avLst/>
          <a:gdLst/>
          <a:ahLst/>
          <a:cxnLst/>
          <a:rect l="0" t="0" r="0" b="0"/>
          <a:pathLst>
            <a:path>
              <a:moveTo>
                <a:pt x="0" y="0"/>
              </a:moveTo>
              <a:lnTo>
                <a:pt x="0" y="2646493"/>
              </a:lnTo>
              <a:lnTo>
                <a:pt x="162861" y="2646493"/>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BD0124-90B6-40A6-90E2-16D608DDE852}">
      <dsp:nvSpPr>
        <dsp:cNvPr id="0" name=""/>
        <dsp:cNvSpPr/>
      </dsp:nvSpPr>
      <dsp:spPr>
        <a:xfrm>
          <a:off x="5840438" y="3054050"/>
          <a:ext cx="1302889" cy="81430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Flyweight Pattern</a:t>
          </a:r>
        </a:p>
      </dsp:txBody>
      <dsp:txXfrm>
        <a:off x="5864288" y="3077900"/>
        <a:ext cx="1255189" cy="766605"/>
      </dsp:txXfrm>
    </dsp:sp>
    <dsp:sp modelId="{C71BA451-96DC-4399-ADC8-5333F3C17BD6}">
      <dsp:nvSpPr>
        <dsp:cNvPr id="0" name=""/>
        <dsp:cNvSpPr/>
      </dsp:nvSpPr>
      <dsp:spPr>
        <a:xfrm>
          <a:off x="5677577" y="814710"/>
          <a:ext cx="162861" cy="3664375"/>
        </a:xfrm>
        <a:custGeom>
          <a:avLst/>
          <a:gdLst/>
          <a:ahLst/>
          <a:cxnLst/>
          <a:rect l="0" t="0" r="0" b="0"/>
          <a:pathLst>
            <a:path>
              <a:moveTo>
                <a:pt x="0" y="0"/>
              </a:moveTo>
              <a:lnTo>
                <a:pt x="0" y="3664375"/>
              </a:lnTo>
              <a:lnTo>
                <a:pt x="162861" y="3664375"/>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A1DCB1-B6A9-4BED-9116-49E76737F79A}">
      <dsp:nvSpPr>
        <dsp:cNvPr id="0" name=""/>
        <dsp:cNvSpPr/>
      </dsp:nvSpPr>
      <dsp:spPr>
        <a:xfrm>
          <a:off x="5840438" y="4071932"/>
          <a:ext cx="1302889" cy="81430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Proxy Pattern</a:t>
          </a:r>
        </a:p>
      </dsp:txBody>
      <dsp:txXfrm>
        <a:off x="5864288" y="4095782"/>
        <a:ext cx="1255189" cy="76660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BA16D-0007-433F-97F1-006E4A113159}">
      <dsp:nvSpPr>
        <dsp:cNvPr id="0" name=""/>
        <dsp:cNvSpPr/>
      </dsp:nvSpPr>
      <dsp:spPr>
        <a:xfrm>
          <a:off x="478800" y="667357"/>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3173F99-4A38-4AD1-B499-013917AFFE64}">
      <dsp:nvSpPr>
        <dsp:cNvPr id="0" name=""/>
        <dsp:cNvSpPr/>
      </dsp:nvSpPr>
      <dsp:spPr>
        <a:xfrm>
          <a:off x="712800" y="901357"/>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989A72-AD2E-47D5-9A11-AED017BFB56C}">
      <dsp:nvSpPr>
        <dsp:cNvPr id="0" name=""/>
        <dsp:cNvSpPr/>
      </dsp:nvSpPr>
      <dsp:spPr>
        <a:xfrm>
          <a:off x="127800" y="2107357"/>
          <a:ext cx="1800000" cy="1577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latin typeface="Times New Roman" panose="02020603050405020304" pitchFamily="18" charset="0"/>
              <a:cs typeface="Times New Roman" panose="02020603050405020304" pitchFamily="18" charset="0"/>
            </a:rPr>
            <a:t>Definitions of terms and concepts</a:t>
          </a:r>
        </a:p>
      </dsp:txBody>
      <dsp:txXfrm>
        <a:off x="127800" y="2107357"/>
        <a:ext cx="1800000" cy="1577828"/>
      </dsp:txXfrm>
    </dsp:sp>
    <dsp:sp modelId="{3E0D9E5E-CA6E-453F-AFAD-E480EDBFF59C}">
      <dsp:nvSpPr>
        <dsp:cNvPr id="0" name=""/>
        <dsp:cNvSpPr/>
      </dsp:nvSpPr>
      <dsp:spPr>
        <a:xfrm>
          <a:off x="2593800" y="667357"/>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FD2372B-A14F-4F90-87C3-37410755F835}">
      <dsp:nvSpPr>
        <dsp:cNvPr id="0" name=""/>
        <dsp:cNvSpPr/>
      </dsp:nvSpPr>
      <dsp:spPr>
        <a:xfrm>
          <a:off x="2827800" y="901357"/>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7000" b="-17000"/>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9011D95-B00E-4BEB-AAF3-44CF8AE1F18F}">
      <dsp:nvSpPr>
        <dsp:cNvPr id="0" name=""/>
        <dsp:cNvSpPr/>
      </dsp:nvSpPr>
      <dsp:spPr>
        <a:xfrm>
          <a:off x="2242800" y="2107357"/>
          <a:ext cx="1800000" cy="1577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latin typeface="Times New Roman" panose="02020603050405020304" pitchFamily="18" charset="0"/>
              <a:cs typeface="Times New Roman" panose="02020603050405020304" pitchFamily="18" charset="0"/>
            </a:rPr>
            <a:t>The idea of a pattern</a:t>
          </a:r>
        </a:p>
      </dsp:txBody>
      <dsp:txXfrm>
        <a:off x="2242800" y="2107357"/>
        <a:ext cx="1800000" cy="1577828"/>
      </dsp:txXfrm>
    </dsp:sp>
    <dsp:sp modelId="{D1471D82-48B6-4B61-9045-9BDEACA59C5F}">
      <dsp:nvSpPr>
        <dsp:cNvPr id="0" name=""/>
        <dsp:cNvSpPr/>
      </dsp:nvSpPr>
      <dsp:spPr>
        <a:xfrm>
          <a:off x="4708800" y="667357"/>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E35F9C7-63F0-410E-9052-DB336E92FC5E}">
      <dsp:nvSpPr>
        <dsp:cNvPr id="0" name=""/>
        <dsp:cNvSpPr/>
      </dsp:nvSpPr>
      <dsp:spPr>
        <a:xfrm>
          <a:off x="4942800" y="901357"/>
          <a:ext cx="630000" cy="63000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1C790F9-13C7-49D9-9130-57308592FCB7}">
      <dsp:nvSpPr>
        <dsp:cNvPr id="0" name=""/>
        <dsp:cNvSpPr/>
      </dsp:nvSpPr>
      <dsp:spPr>
        <a:xfrm>
          <a:off x="4357800" y="2107357"/>
          <a:ext cx="1800000" cy="1577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latin typeface="Times New Roman" panose="02020603050405020304" pitchFamily="18" charset="0"/>
              <a:cs typeface="Times New Roman" panose="02020603050405020304" pitchFamily="18" charset="0"/>
            </a:rPr>
            <a:t>The origins of  all design patterns</a:t>
          </a:r>
        </a:p>
      </dsp:txBody>
      <dsp:txXfrm>
        <a:off x="4357800" y="2107357"/>
        <a:ext cx="1800000" cy="1577828"/>
      </dsp:txXfrm>
    </dsp:sp>
    <dsp:sp modelId="{B88F5656-7E2C-4CB1-B2FA-3A133AB61B00}">
      <dsp:nvSpPr>
        <dsp:cNvPr id="0" name=""/>
        <dsp:cNvSpPr/>
      </dsp:nvSpPr>
      <dsp:spPr>
        <a:xfrm>
          <a:off x="6823800" y="667357"/>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B3E0002-BF1D-42AC-A907-65E2AC213528}">
      <dsp:nvSpPr>
        <dsp:cNvPr id="0" name=""/>
        <dsp:cNvSpPr/>
      </dsp:nvSpPr>
      <dsp:spPr>
        <a:xfrm>
          <a:off x="7057800" y="901357"/>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E470E8B-810D-4926-A094-2DE53BA58B6C}">
      <dsp:nvSpPr>
        <dsp:cNvPr id="0" name=""/>
        <dsp:cNvSpPr/>
      </dsp:nvSpPr>
      <dsp:spPr>
        <a:xfrm>
          <a:off x="6472800" y="2107357"/>
          <a:ext cx="1800000" cy="1577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latin typeface="Times New Roman" panose="02020603050405020304" pitchFamily="18" charset="0"/>
              <a:cs typeface="Times New Roman" panose="02020603050405020304" pitchFamily="18" charset="0"/>
            </a:rPr>
            <a:t>How Patterns Work in software design</a:t>
          </a:r>
        </a:p>
      </dsp:txBody>
      <dsp:txXfrm>
        <a:off x="6472800" y="2107357"/>
        <a:ext cx="1800000" cy="1577828"/>
      </dsp:txXfrm>
    </dsp:sp>
    <dsp:sp modelId="{D4E7B2CC-4FCF-42CA-84A7-DAB75C9523CA}">
      <dsp:nvSpPr>
        <dsp:cNvPr id="0" name=""/>
        <dsp:cNvSpPr/>
      </dsp:nvSpPr>
      <dsp:spPr>
        <a:xfrm>
          <a:off x="8938800" y="667357"/>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4DCC05B-B07A-45F1-954F-679DF98FC945}">
      <dsp:nvSpPr>
        <dsp:cNvPr id="0" name=""/>
        <dsp:cNvSpPr/>
      </dsp:nvSpPr>
      <dsp:spPr>
        <a:xfrm>
          <a:off x="9172800" y="901357"/>
          <a:ext cx="630000" cy="630000"/>
        </a:xfrm>
        <a:prstGeom prst="rect">
          <a:avLst/>
        </a:prstGeom>
        <a:blipFill rotWithShape="1">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4A083CC-9DE7-4BC5-BB71-D149CA17F1BE}">
      <dsp:nvSpPr>
        <dsp:cNvPr id="0" name=""/>
        <dsp:cNvSpPr/>
      </dsp:nvSpPr>
      <dsp:spPr>
        <a:xfrm>
          <a:off x="8587800" y="2107357"/>
          <a:ext cx="1800000" cy="1577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latin typeface="Times New Roman" panose="02020603050405020304" pitchFamily="18" charset="0"/>
              <a:cs typeface="Times New Roman" panose="02020603050405020304" pitchFamily="18" charset="0"/>
            </a:rPr>
            <a:t>Scope of development activity: applications, toolkits, frameworks</a:t>
          </a:r>
          <a:endParaRPr lang="en-IN" sz="1800" kern="1200" dirty="0">
            <a:latin typeface="Times New Roman" panose="02020603050405020304" pitchFamily="18" charset="0"/>
            <a:cs typeface="Times New Roman" panose="02020603050405020304" pitchFamily="18" charset="0"/>
          </a:endParaRPr>
        </a:p>
      </dsp:txBody>
      <dsp:txXfrm>
        <a:off x="8587800" y="2107357"/>
        <a:ext cx="1800000" cy="157782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616A4-FA40-4A6D-87FF-85547B3D1A62}">
      <dsp:nvSpPr>
        <dsp:cNvPr id="0" name=""/>
        <dsp:cNvSpPr/>
      </dsp:nvSpPr>
      <dsp:spPr>
        <a:xfrm>
          <a:off x="0" y="0"/>
          <a:ext cx="8412480" cy="95729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Structural design patterns are concerned with how classes and objects can be composed, to form larger structures.</a:t>
          </a:r>
        </a:p>
      </dsp:txBody>
      <dsp:txXfrm>
        <a:off x="28038" y="28038"/>
        <a:ext cx="7298593" cy="901218"/>
      </dsp:txXfrm>
    </dsp:sp>
    <dsp:sp modelId="{5A5B4D1E-A368-414F-AF32-F4FA9210CB6A}">
      <dsp:nvSpPr>
        <dsp:cNvPr id="0" name=""/>
        <dsp:cNvSpPr/>
      </dsp:nvSpPr>
      <dsp:spPr>
        <a:xfrm>
          <a:off x="704545" y="1131347"/>
          <a:ext cx="8412480" cy="95729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structural design patterns simplifies the structure by identifying the relationships.</a:t>
          </a:r>
        </a:p>
      </dsp:txBody>
      <dsp:txXfrm>
        <a:off x="732583" y="1159385"/>
        <a:ext cx="7029617" cy="901218"/>
      </dsp:txXfrm>
    </dsp:sp>
    <dsp:sp modelId="{53AF616B-4C8D-43DD-9218-0B8AE62D2407}">
      <dsp:nvSpPr>
        <dsp:cNvPr id="0" name=""/>
        <dsp:cNvSpPr/>
      </dsp:nvSpPr>
      <dsp:spPr>
        <a:xfrm>
          <a:off x="1398574" y="2262695"/>
          <a:ext cx="8412480" cy="95729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These patterns focus on, how the classes inherit from each other and how they are composed from other classes.</a:t>
          </a:r>
        </a:p>
      </dsp:txBody>
      <dsp:txXfrm>
        <a:off x="1426612" y="2290733"/>
        <a:ext cx="7040133" cy="901218"/>
      </dsp:txXfrm>
    </dsp:sp>
    <dsp:sp modelId="{1D270054-0617-43B6-8419-D559510BB0C5}">
      <dsp:nvSpPr>
        <dsp:cNvPr id="0" name=""/>
        <dsp:cNvSpPr/>
      </dsp:nvSpPr>
      <dsp:spPr>
        <a:xfrm>
          <a:off x="2103119" y="3394043"/>
          <a:ext cx="8412480" cy="95729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structural design patterns are design patterns that ease the design by identifying a simple way to realize relationships among entities. Examples of Structural Patterns include Adapter pattern, Bridge, Composite etc.</a:t>
          </a:r>
          <a:endParaRPr lang="en-US" sz="1800" kern="1200" dirty="0">
            <a:latin typeface="Times New Roman" panose="02020603050405020304" pitchFamily="18" charset="0"/>
            <a:cs typeface="Times New Roman" panose="02020603050405020304" pitchFamily="18" charset="0"/>
          </a:endParaRPr>
        </a:p>
      </dsp:txBody>
      <dsp:txXfrm>
        <a:off x="2131157" y="3422081"/>
        <a:ext cx="7029617" cy="901218"/>
      </dsp:txXfrm>
    </dsp:sp>
    <dsp:sp modelId="{155A8454-9269-43A4-AB04-EBCC36D69BA2}">
      <dsp:nvSpPr>
        <dsp:cNvPr id="0" name=""/>
        <dsp:cNvSpPr/>
      </dsp:nvSpPr>
      <dsp:spPr>
        <a:xfrm>
          <a:off x="7790238" y="733200"/>
          <a:ext cx="622241" cy="622241"/>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01</a:t>
          </a:r>
          <a:endParaRPr lang="en-US" sz="1800" kern="1200" dirty="0">
            <a:latin typeface="Times New Roman" panose="02020603050405020304" pitchFamily="18" charset="0"/>
            <a:cs typeface="Times New Roman" panose="02020603050405020304" pitchFamily="18" charset="0"/>
          </a:endParaRPr>
        </a:p>
      </dsp:txBody>
      <dsp:txXfrm>
        <a:off x="7930242" y="733200"/>
        <a:ext cx="342233" cy="468236"/>
      </dsp:txXfrm>
    </dsp:sp>
    <dsp:sp modelId="{485EE4B9-042C-4D01-9A5C-DDCD5295F146}">
      <dsp:nvSpPr>
        <dsp:cNvPr id="0" name=""/>
        <dsp:cNvSpPr/>
      </dsp:nvSpPr>
      <dsp:spPr>
        <a:xfrm>
          <a:off x="8494783" y="1864548"/>
          <a:ext cx="622241" cy="622241"/>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02</a:t>
          </a:r>
          <a:endParaRPr lang="en-IN" sz="1800" kern="1200" dirty="0">
            <a:latin typeface="Times New Roman" panose="02020603050405020304" pitchFamily="18" charset="0"/>
            <a:cs typeface="Times New Roman" panose="02020603050405020304" pitchFamily="18" charset="0"/>
          </a:endParaRPr>
        </a:p>
      </dsp:txBody>
      <dsp:txXfrm>
        <a:off x="8634787" y="1864548"/>
        <a:ext cx="342233" cy="468236"/>
      </dsp:txXfrm>
    </dsp:sp>
    <dsp:sp modelId="{6853003B-CFAF-4610-9413-69348BE65090}">
      <dsp:nvSpPr>
        <dsp:cNvPr id="0" name=""/>
        <dsp:cNvSpPr/>
      </dsp:nvSpPr>
      <dsp:spPr>
        <a:xfrm>
          <a:off x="9188813" y="2995896"/>
          <a:ext cx="622241" cy="622241"/>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03</a:t>
          </a:r>
          <a:endParaRPr lang="en-IN" sz="2200" kern="1200" dirty="0">
            <a:latin typeface="Times New Roman" panose="02020603050405020304" pitchFamily="18" charset="0"/>
            <a:cs typeface="Times New Roman" panose="02020603050405020304" pitchFamily="18" charset="0"/>
          </a:endParaRPr>
        </a:p>
      </dsp:txBody>
      <dsp:txXfrm>
        <a:off x="9328817" y="2995896"/>
        <a:ext cx="342233" cy="46823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A3AE8-B3EB-4323-83DB-86E73FD0700F}">
      <dsp:nvSpPr>
        <dsp:cNvPr id="0" name=""/>
        <dsp:cNvSpPr/>
      </dsp:nvSpPr>
      <dsp:spPr>
        <a:xfrm rot="5400000">
          <a:off x="1152530" y="949007"/>
          <a:ext cx="4949178" cy="3413760"/>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An Adapter Pattern says that just "convert the interface of a class into another interface that a client wants".</a:t>
          </a:r>
          <a:endParaRPr lang="en-IN"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In other words, to provide the interface according to client requirement while using the services of a class with a different interface.</a:t>
          </a:r>
          <a:endParaRPr lang="en-IN"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The Adapter Pattern is also known as Wrapper.</a:t>
          </a:r>
          <a:endParaRPr lang="en-IN" sz="2200" kern="1200" dirty="0">
            <a:latin typeface="Times New Roman" panose="02020603050405020304" pitchFamily="18" charset="0"/>
            <a:cs typeface="Times New Roman" panose="02020603050405020304" pitchFamily="18" charset="0"/>
          </a:endParaRPr>
        </a:p>
      </dsp:txBody>
      <dsp:txXfrm rot="-5400000">
        <a:off x="1920239" y="347944"/>
        <a:ext cx="3247114" cy="4615886"/>
      </dsp:txXfrm>
    </dsp:sp>
    <dsp:sp modelId="{862257E1-47AC-4E3C-BE1E-635311E9E066}">
      <dsp:nvSpPr>
        <dsp:cNvPr id="0" name=""/>
        <dsp:cNvSpPr/>
      </dsp:nvSpPr>
      <dsp:spPr>
        <a:xfrm>
          <a:off x="0" y="2593"/>
          <a:ext cx="1920240" cy="530658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ADAPTER PATTERN</a:t>
          </a:r>
          <a:endParaRPr lang="en-IN" sz="2100" kern="1200" dirty="0">
            <a:latin typeface="Times New Roman" panose="02020603050405020304" pitchFamily="18" charset="0"/>
            <a:cs typeface="Times New Roman" panose="02020603050405020304" pitchFamily="18" charset="0"/>
          </a:endParaRPr>
        </a:p>
      </dsp:txBody>
      <dsp:txXfrm>
        <a:off x="93738" y="96331"/>
        <a:ext cx="1732764" cy="511911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3ECAD-AE9C-416E-9738-5D5DEB003E36}">
      <dsp:nvSpPr>
        <dsp:cNvPr id="0" name=""/>
        <dsp:cNvSpPr/>
      </dsp:nvSpPr>
      <dsp:spPr>
        <a:xfrm rot="5400000">
          <a:off x="1400607" y="775455"/>
          <a:ext cx="4805374" cy="3579571"/>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It allows two or more previously incompatible objects to interact.</a:t>
          </a:r>
          <a:endParaRPr lang="en-IN"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It allows reusability of existing functionality.</a:t>
          </a:r>
          <a:endParaRPr lang="en-IN" sz="2200" kern="1200" dirty="0">
            <a:latin typeface="Times New Roman" panose="02020603050405020304" pitchFamily="18" charset="0"/>
            <a:cs typeface="Times New Roman" panose="02020603050405020304" pitchFamily="18" charset="0"/>
          </a:endParaRPr>
        </a:p>
      </dsp:txBody>
      <dsp:txXfrm rot="-5400000">
        <a:off x="2013508" y="337294"/>
        <a:ext cx="3404831" cy="4455894"/>
      </dsp:txXfrm>
    </dsp:sp>
    <dsp:sp modelId="{8B4822BE-288B-448F-AE9D-5041FA5465D0}">
      <dsp:nvSpPr>
        <dsp:cNvPr id="0" name=""/>
        <dsp:cNvSpPr/>
      </dsp:nvSpPr>
      <dsp:spPr>
        <a:xfrm>
          <a:off x="164481" y="0"/>
          <a:ext cx="2013508" cy="513048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ADVANTAGE OF ADAPTER PATTERN</a:t>
          </a:r>
          <a:endParaRPr lang="en-IN" sz="2100" kern="1200" dirty="0">
            <a:latin typeface="Times New Roman" panose="02020603050405020304" pitchFamily="18" charset="0"/>
            <a:cs typeface="Times New Roman" panose="02020603050405020304" pitchFamily="18" charset="0"/>
          </a:endParaRPr>
        </a:p>
      </dsp:txBody>
      <dsp:txXfrm>
        <a:off x="262772" y="98291"/>
        <a:ext cx="1816926" cy="49339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87E93-AA4C-4A77-95FF-A07F605F8E09}">
      <dsp:nvSpPr>
        <dsp:cNvPr id="0" name=""/>
        <dsp:cNvSpPr/>
      </dsp:nvSpPr>
      <dsp:spPr>
        <a:xfrm>
          <a:off x="0" y="2615"/>
          <a:ext cx="10439399"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1270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D4E173B-CA07-4A4F-B9A3-28EE27CB7D8D}">
      <dsp:nvSpPr>
        <dsp:cNvPr id="0" name=""/>
        <dsp:cNvSpPr/>
      </dsp:nvSpPr>
      <dsp:spPr>
        <a:xfrm>
          <a:off x="0" y="2615"/>
          <a:ext cx="2087879" cy="1783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1.</a:t>
          </a:r>
          <a:endParaRPr lang="en-IN" sz="2200" kern="1200" dirty="0">
            <a:latin typeface="Times New Roman" panose="02020603050405020304" pitchFamily="18" charset="0"/>
            <a:cs typeface="Times New Roman" panose="02020603050405020304" pitchFamily="18" charset="0"/>
          </a:endParaRPr>
        </a:p>
      </dsp:txBody>
      <dsp:txXfrm>
        <a:off x="0" y="2615"/>
        <a:ext cx="2087879" cy="1783597"/>
      </dsp:txXfrm>
    </dsp:sp>
    <dsp:sp modelId="{DE0C2219-C56D-4365-864B-CC87C938D3C5}">
      <dsp:nvSpPr>
        <dsp:cNvPr id="0" name=""/>
        <dsp:cNvSpPr/>
      </dsp:nvSpPr>
      <dsp:spPr>
        <a:xfrm>
          <a:off x="2244470" y="83608"/>
          <a:ext cx="8194928" cy="1619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When an object needs to utilize an existing class with an incompatible interface.</a:t>
          </a:r>
          <a:endParaRPr lang="en-IN" sz="2200" kern="1200" dirty="0">
            <a:latin typeface="Times New Roman" panose="02020603050405020304" pitchFamily="18" charset="0"/>
            <a:cs typeface="Times New Roman" panose="02020603050405020304" pitchFamily="18" charset="0"/>
          </a:endParaRPr>
        </a:p>
      </dsp:txBody>
      <dsp:txXfrm>
        <a:off x="2244470" y="83608"/>
        <a:ext cx="8194928" cy="1619868"/>
      </dsp:txXfrm>
    </dsp:sp>
    <dsp:sp modelId="{BF558842-E1C8-45BB-8E0B-920417127D49}">
      <dsp:nvSpPr>
        <dsp:cNvPr id="0" name=""/>
        <dsp:cNvSpPr/>
      </dsp:nvSpPr>
      <dsp:spPr>
        <a:xfrm>
          <a:off x="2087879" y="1703477"/>
          <a:ext cx="8351519" cy="0"/>
        </a:xfrm>
        <a:prstGeom prst="line">
          <a:avLst/>
        </a:pr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06540C0D-0F64-406C-8F06-433C06C82E76}">
      <dsp:nvSpPr>
        <dsp:cNvPr id="0" name=""/>
        <dsp:cNvSpPr/>
      </dsp:nvSpPr>
      <dsp:spPr>
        <a:xfrm>
          <a:off x="0" y="1786212"/>
          <a:ext cx="10439399"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1270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ACEFBAC-FC97-4B1A-B9E1-E57CDBC87021}">
      <dsp:nvSpPr>
        <dsp:cNvPr id="0" name=""/>
        <dsp:cNvSpPr/>
      </dsp:nvSpPr>
      <dsp:spPr>
        <a:xfrm>
          <a:off x="0" y="1786212"/>
          <a:ext cx="2087879" cy="1783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2.</a:t>
          </a:r>
        </a:p>
      </dsp:txBody>
      <dsp:txXfrm>
        <a:off x="0" y="1786212"/>
        <a:ext cx="2087879" cy="1783597"/>
      </dsp:txXfrm>
    </dsp:sp>
    <dsp:sp modelId="{28D791D1-757B-41B9-ADFE-0C6AFC7EE323}">
      <dsp:nvSpPr>
        <dsp:cNvPr id="0" name=""/>
        <dsp:cNvSpPr/>
      </dsp:nvSpPr>
      <dsp:spPr>
        <a:xfrm>
          <a:off x="2244470" y="1867205"/>
          <a:ext cx="8194928" cy="1619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When you want to create a reusable class that cooperates with classes which don't have compatible interfaces.</a:t>
          </a:r>
        </a:p>
      </dsp:txBody>
      <dsp:txXfrm>
        <a:off x="2244470" y="1867205"/>
        <a:ext cx="8194928" cy="1619868"/>
      </dsp:txXfrm>
    </dsp:sp>
    <dsp:sp modelId="{34CA8FC4-6B17-4575-A94E-FE6EF447A822}">
      <dsp:nvSpPr>
        <dsp:cNvPr id="0" name=""/>
        <dsp:cNvSpPr/>
      </dsp:nvSpPr>
      <dsp:spPr>
        <a:xfrm>
          <a:off x="2087879" y="3487074"/>
          <a:ext cx="8351519" cy="0"/>
        </a:xfrm>
        <a:prstGeom prst="line">
          <a:avLst/>
        </a:pr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D1BAD4A0-D81A-4888-8487-BB8C199F85B3}">
      <dsp:nvSpPr>
        <dsp:cNvPr id="0" name=""/>
        <dsp:cNvSpPr/>
      </dsp:nvSpPr>
      <dsp:spPr>
        <a:xfrm>
          <a:off x="0" y="3569809"/>
          <a:ext cx="10439399"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1270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1BCB629-84AE-4930-981E-03ED564A2C97}">
      <dsp:nvSpPr>
        <dsp:cNvPr id="0" name=""/>
        <dsp:cNvSpPr/>
      </dsp:nvSpPr>
      <dsp:spPr>
        <a:xfrm>
          <a:off x="0" y="3569809"/>
          <a:ext cx="2087879" cy="1783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3.</a:t>
          </a:r>
        </a:p>
      </dsp:txBody>
      <dsp:txXfrm>
        <a:off x="0" y="3569809"/>
        <a:ext cx="2087879" cy="1783597"/>
      </dsp:txXfrm>
    </dsp:sp>
    <dsp:sp modelId="{854CFD87-BDCC-470C-B1C4-69A4BAAC19C5}">
      <dsp:nvSpPr>
        <dsp:cNvPr id="0" name=""/>
        <dsp:cNvSpPr/>
      </dsp:nvSpPr>
      <dsp:spPr>
        <a:xfrm>
          <a:off x="2244470" y="3650803"/>
          <a:ext cx="8194928" cy="1619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When you want to create a reusable class that cooperates with classes which don't have compatible interfaces.</a:t>
          </a:r>
        </a:p>
      </dsp:txBody>
      <dsp:txXfrm>
        <a:off x="2244470" y="3650803"/>
        <a:ext cx="8194928" cy="1619868"/>
      </dsp:txXfrm>
    </dsp:sp>
    <dsp:sp modelId="{1758F865-281A-41D2-B269-B8082C0DB985}">
      <dsp:nvSpPr>
        <dsp:cNvPr id="0" name=""/>
        <dsp:cNvSpPr/>
      </dsp:nvSpPr>
      <dsp:spPr>
        <a:xfrm>
          <a:off x="2087879" y="5270671"/>
          <a:ext cx="8351519" cy="0"/>
        </a:xfrm>
        <a:prstGeom prst="line">
          <a:avLst/>
        </a:pr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C47DF-E8EB-4953-B273-D96014A80343}">
      <dsp:nvSpPr>
        <dsp:cNvPr id="0" name=""/>
        <dsp:cNvSpPr/>
      </dsp:nvSpPr>
      <dsp:spPr>
        <a:xfrm>
          <a:off x="748664" y="0"/>
          <a:ext cx="8484870" cy="4728191"/>
        </a:xfrm>
        <a:prstGeom prst="rightArrow">
          <a:avLst/>
        </a:prstGeom>
        <a:solidFill>
          <a:schemeClr val="accent2">
            <a:lumMod val="60000"/>
            <a:lumOff val="4000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A97C7A0-9A87-4E52-9C75-12164BAACEE1}">
      <dsp:nvSpPr>
        <dsp:cNvPr id="0" name=""/>
        <dsp:cNvSpPr/>
      </dsp:nvSpPr>
      <dsp:spPr>
        <a:xfrm>
          <a:off x="5056" y="984390"/>
          <a:ext cx="2247365"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have a Media Player interface and a concrete class Audio Player implementing the Media Player interface. Audio Player can play mp3 format audio files by default.</a:t>
          </a:r>
          <a:endParaRPr lang="en-IN" sz="1600" kern="1200" dirty="0">
            <a:latin typeface="Times New Roman" panose="02020603050405020304" pitchFamily="18" charset="0"/>
            <a:cs typeface="Times New Roman" panose="02020603050405020304" pitchFamily="18" charset="0"/>
          </a:endParaRPr>
        </a:p>
      </dsp:txBody>
      <dsp:txXfrm>
        <a:off x="114763" y="1094097"/>
        <a:ext cx="2027951" cy="2539996"/>
      </dsp:txXfrm>
    </dsp:sp>
    <dsp:sp modelId="{90717353-626D-4C53-8A02-8B696E1176D9}">
      <dsp:nvSpPr>
        <dsp:cNvPr id="0" name=""/>
        <dsp:cNvSpPr/>
      </dsp:nvSpPr>
      <dsp:spPr>
        <a:xfrm>
          <a:off x="2579963" y="984390"/>
          <a:ext cx="2247365"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are having another interface Advanced Media Player and concrete classes implementing the Advanced Media Player interface. These classes can play </a:t>
          </a:r>
          <a:r>
            <a:rPr lang="en-US" sz="1600" kern="1200" dirty="0" err="1">
              <a:latin typeface="Times New Roman" panose="02020603050405020304" pitchFamily="18" charset="0"/>
              <a:cs typeface="Times New Roman" panose="02020603050405020304" pitchFamily="18" charset="0"/>
            </a:rPr>
            <a:t>vlc</a:t>
          </a:r>
          <a:r>
            <a:rPr lang="en-US" sz="1600" kern="1200" dirty="0">
              <a:latin typeface="Times New Roman" panose="02020603050405020304" pitchFamily="18" charset="0"/>
              <a:cs typeface="Times New Roman" panose="02020603050405020304" pitchFamily="18" charset="0"/>
            </a:rPr>
            <a:t> and mp4 format files.</a:t>
          </a:r>
          <a:endParaRPr lang="en-IN" sz="1600" kern="1200" dirty="0">
            <a:latin typeface="Times New Roman" panose="02020603050405020304" pitchFamily="18" charset="0"/>
            <a:cs typeface="Times New Roman" panose="02020603050405020304" pitchFamily="18" charset="0"/>
          </a:endParaRPr>
        </a:p>
      </dsp:txBody>
      <dsp:txXfrm>
        <a:off x="2689670" y="1094097"/>
        <a:ext cx="2027951" cy="2539996"/>
      </dsp:txXfrm>
    </dsp:sp>
    <dsp:sp modelId="{9E69F4B6-D940-4E4D-89FA-580C9E7FFBBC}">
      <dsp:nvSpPr>
        <dsp:cNvPr id="0" name=""/>
        <dsp:cNvSpPr/>
      </dsp:nvSpPr>
      <dsp:spPr>
        <a:xfrm>
          <a:off x="5154870" y="984390"/>
          <a:ext cx="2247365"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want to make Audio Player to play other formats as well. To attain this, we have created an adapter class Media Adapter which implements the Media Player interface and uses Advanced Media Player objects to play the required format.</a:t>
          </a:r>
          <a:endParaRPr lang="en-IN" sz="1600" kern="1200" dirty="0">
            <a:latin typeface="Times New Roman" panose="02020603050405020304" pitchFamily="18" charset="0"/>
            <a:cs typeface="Times New Roman" panose="02020603050405020304" pitchFamily="18" charset="0"/>
          </a:endParaRPr>
        </a:p>
      </dsp:txBody>
      <dsp:txXfrm>
        <a:off x="5264577" y="1094097"/>
        <a:ext cx="2027951" cy="2539996"/>
      </dsp:txXfrm>
    </dsp:sp>
    <dsp:sp modelId="{5585A608-62AA-4CFB-97A4-31E2D1E69F02}">
      <dsp:nvSpPr>
        <dsp:cNvPr id="0" name=""/>
        <dsp:cNvSpPr/>
      </dsp:nvSpPr>
      <dsp:spPr>
        <a:xfrm>
          <a:off x="7729777" y="984390"/>
          <a:ext cx="2247365"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err="1">
              <a:latin typeface="Times New Roman" panose="02020603050405020304" pitchFamily="18" charset="0"/>
              <a:cs typeface="Times New Roman" panose="02020603050405020304" pitchFamily="18" charset="0"/>
            </a:rPr>
            <a:t>AudioPlayer</a:t>
          </a:r>
          <a:r>
            <a:rPr lang="en-US" sz="1600" kern="1200" dirty="0">
              <a:latin typeface="Times New Roman" panose="02020603050405020304" pitchFamily="18" charset="0"/>
              <a:cs typeface="Times New Roman" panose="02020603050405020304" pitchFamily="18" charset="0"/>
            </a:rPr>
            <a:t> uses The adapter class Media  Adapter passing it the desired audio type without knowing the actual class which can play the desired format. Adapter Pattern Demo, our demo class will use Audio Player class to play various formats.</a:t>
          </a:r>
          <a:endParaRPr lang="en-IN" sz="1600" kern="1200" dirty="0">
            <a:latin typeface="Times New Roman" panose="02020603050405020304" pitchFamily="18" charset="0"/>
            <a:cs typeface="Times New Roman" panose="02020603050405020304" pitchFamily="18" charset="0"/>
          </a:endParaRPr>
        </a:p>
      </dsp:txBody>
      <dsp:txXfrm>
        <a:off x="7839484" y="1094097"/>
        <a:ext cx="2027951" cy="253999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C47DF-E8EB-4953-B273-D96014A80343}">
      <dsp:nvSpPr>
        <dsp:cNvPr id="0" name=""/>
        <dsp:cNvSpPr/>
      </dsp:nvSpPr>
      <dsp:spPr>
        <a:xfrm>
          <a:off x="748664" y="0"/>
          <a:ext cx="8484870" cy="4728191"/>
        </a:xfrm>
        <a:prstGeom prst="rightArrow">
          <a:avLst/>
        </a:prstGeom>
        <a:solidFill>
          <a:schemeClr val="accent2">
            <a:lumMod val="60000"/>
            <a:lumOff val="4000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A97C7A0-9A87-4E52-9C75-12164BAACEE1}">
      <dsp:nvSpPr>
        <dsp:cNvPr id="0" name=""/>
        <dsp:cNvSpPr/>
      </dsp:nvSpPr>
      <dsp:spPr>
        <a:xfrm>
          <a:off x="2437" y="984390"/>
          <a:ext cx="2234053"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 Bridge Pattern says that just "decouple the functional abstraction from the implementation so that the two can vary independently".</a:t>
          </a:r>
          <a:endParaRPr lang="en-IN" sz="1600" kern="1200" dirty="0">
            <a:latin typeface="Times New Roman" panose="02020603050405020304" pitchFamily="18" charset="0"/>
            <a:cs typeface="Times New Roman" panose="02020603050405020304" pitchFamily="18" charset="0"/>
          </a:endParaRPr>
        </a:p>
      </dsp:txBody>
      <dsp:txXfrm>
        <a:off x="111494" y="1093447"/>
        <a:ext cx="2015939" cy="2541296"/>
      </dsp:txXfrm>
    </dsp:sp>
    <dsp:sp modelId="{90717353-626D-4C53-8A02-8B696E1176D9}">
      <dsp:nvSpPr>
        <dsp:cNvPr id="0" name=""/>
        <dsp:cNvSpPr/>
      </dsp:nvSpPr>
      <dsp:spPr>
        <a:xfrm>
          <a:off x="2583527" y="984390"/>
          <a:ext cx="2234053"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Bridge is used when we need to decouple an abstraction from its implementation so that the two can vary independently. </a:t>
          </a:r>
          <a:endParaRPr lang="en-IN" sz="1600" kern="1200" dirty="0">
            <a:latin typeface="Times New Roman" panose="02020603050405020304" pitchFamily="18" charset="0"/>
            <a:cs typeface="Times New Roman" panose="02020603050405020304" pitchFamily="18" charset="0"/>
          </a:endParaRPr>
        </a:p>
      </dsp:txBody>
      <dsp:txXfrm>
        <a:off x="2692584" y="1093447"/>
        <a:ext cx="2015939" cy="2541296"/>
      </dsp:txXfrm>
    </dsp:sp>
    <dsp:sp modelId="{9E69F4B6-D940-4E4D-89FA-580C9E7FFBBC}">
      <dsp:nvSpPr>
        <dsp:cNvPr id="0" name=""/>
        <dsp:cNvSpPr/>
      </dsp:nvSpPr>
      <dsp:spPr>
        <a:xfrm>
          <a:off x="5164618" y="984390"/>
          <a:ext cx="2234053"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want to make Audio Player to play other formats as well. To attain this, we have created an adapter class Media Adapter which implements the Media Player interface and uses Advanced Media Player objects to play the required format.</a:t>
          </a:r>
          <a:endParaRPr lang="en-IN" sz="1600" kern="1200" dirty="0">
            <a:latin typeface="Times New Roman" panose="02020603050405020304" pitchFamily="18" charset="0"/>
            <a:cs typeface="Times New Roman" panose="02020603050405020304" pitchFamily="18" charset="0"/>
          </a:endParaRPr>
        </a:p>
      </dsp:txBody>
      <dsp:txXfrm>
        <a:off x="5273675" y="1093447"/>
        <a:ext cx="2015939" cy="2541296"/>
      </dsp:txXfrm>
    </dsp:sp>
    <dsp:sp modelId="{5585A608-62AA-4CFB-97A4-31E2D1E69F02}">
      <dsp:nvSpPr>
        <dsp:cNvPr id="0" name=""/>
        <dsp:cNvSpPr/>
      </dsp:nvSpPr>
      <dsp:spPr>
        <a:xfrm>
          <a:off x="7745709" y="984390"/>
          <a:ext cx="2234053"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This type of design pattern comes under structural pattern as this pattern decouples implementation class and abstract class by providing a bridge structure between them.</a:t>
          </a:r>
          <a:endParaRPr lang="en-IN" sz="1600" kern="1200" dirty="0">
            <a:latin typeface="Times New Roman" panose="02020603050405020304" pitchFamily="18" charset="0"/>
            <a:cs typeface="Times New Roman" panose="02020603050405020304" pitchFamily="18" charset="0"/>
          </a:endParaRPr>
        </a:p>
      </dsp:txBody>
      <dsp:txXfrm>
        <a:off x="7854766" y="1093447"/>
        <a:ext cx="2015939" cy="2541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55844-F826-42E8-90F2-9D0AE27250FD}">
      <dsp:nvSpPr>
        <dsp:cNvPr id="0" name=""/>
        <dsp:cNvSpPr/>
      </dsp:nvSpPr>
      <dsp:spPr>
        <a:xfrm>
          <a:off x="0" y="0"/>
          <a:ext cx="8128000" cy="0"/>
        </a:xfrm>
        <a:prstGeom prst="line">
          <a:avLst/>
        </a:prstGeom>
        <a:solidFill>
          <a:schemeClr val="accent2">
            <a:shade val="8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61B24C-494E-4247-9283-338EEA241C5D}">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25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DESIGN PATTERNS CAN BE USED IN:</a:t>
          </a:r>
          <a:endParaRPr lang="en-IN" sz="2200" b="1" kern="1200" dirty="0">
            <a:latin typeface="Times New Roman" panose="02020603050405020304" pitchFamily="18" charset="0"/>
            <a:cs typeface="Times New Roman" panose="02020603050405020304" pitchFamily="18" charset="0"/>
          </a:endParaRPr>
        </a:p>
      </dsp:txBody>
      <dsp:txXfrm>
        <a:off x="0" y="0"/>
        <a:ext cx="1625600" cy="5418667"/>
      </dsp:txXfrm>
    </dsp:sp>
    <dsp:sp modelId="{B9B605DE-5D83-47D2-B72B-DF8CFC731343}">
      <dsp:nvSpPr>
        <dsp:cNvPr id="0" name=""/>
        <dsp:cNvSpPr/>
      </dsp:nvSpPr>
      <dsp:spPr>
        <a:xfrm>
          <a:off x="1747520" y="25664"/>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dirty="0">
              <a:latin typeface="Times New Roman" panose="02020603050405020304" pitchFamily="18" charset="0"/>
              <a:cs typeface="Times New Roman" panose="02020603050405020304" pitchFamily="18" charset="0"/>
            </a:rPr>
            <a:t>Real time web analytics</a:t>
          </a:r>
          <a:endParaRPr lang="en-IN" sz="2200" kern="1200" dirty="0">
            <a:latin typeface="Times New Roman" panose="02020603050405020304" pitchFamily="18" charset="0"/>
            <a:cs typeface="Times New Roman" panose="02020603050405020304" pitchFamily="18" charset="0"/>
          </a:endParaRPr>
        </a:p>
      </dsp:txBody>
      <dsp:txXfrm>
        <a:off x="1747520" y="25664"/>
        <a:ext cx="6380480" cy="513291"/>
      </dsp:txXfrm>
    </dsp:sp>
    <dsp:sp modelId="{05FE5854-C76E-4EEA-8FB4-747CDA123D55}">
      <dsp:nvSpPr>
        <dsp:cNvPr id="0" name=""/>
        <dsp:cNvSpPr/>
      </dsp:nvSpPr>
      <dsp:spPr>
        <a:xfrm>
          <a:off x="1625599" y="538956"/>
          <a:ext cx="65024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785F84-4BD1-45A7-B6FA-4C412B5B62F8}">
      <dsp:nvSpPr>
        <dsp:cNvPr id="0" name=""/>
        <dsp:cNvSpPr/>
      </dsp:nvSpPr>
      <dsp:spPr>
        <a:xfrm>
          <a:off x="1747520" y="564620"/>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latin typeface="Times New Roman" panose="02020603050405020304" pitchFamily="18" charset="0"/>
              <a:cs typeface="Times New Roman" panose="02020603050405020304" pitchFamily="18" charset="0"/>
            </a:rPr>
            <a:t>Digital Advertising</a:t>
          </a:r>
          <a:endParaRPr lang="en-IN" sz="2200" kern="1200" dirty="0">
            <a:latin typeface="Times New Roman" panose="02020603050405020304" pitchFamily="18" charset="0"/>
            <a:cs typeface="Times New Roman" panose="02020603050405020304" pitchFamily="18" charset="0"/>
          </a:endParaRPr>
        </a:p>
      </dsp:txBody>
      <dsp:txXfrm>
        <a:off x="1747520" y="564620"/>
        <a:ext cx="6380480" cy="513291"/>
      </dsp:txXfrm>
    </dsp:sp>
    <dsp:sp modelId="{B87E955B-15F1-4B17-9651-3289E180C50F}">
      <dsp:nvSpPr>
        <dsp:cNvPr id="0" name=""/>
        <dsp:cNvSpPr/>
      </dsp:nvSpPr>
      <dsp:spPr>
        <a:xfrm>
          <a:off x="1625599" y="1077912"/>
          <a:ext cx="65024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F3FE2A-A55C-43B8-B587-B09D8921D38D}">
      <dsp:nvSpPr>
        <dsp:cNvPr id="0" name=""/>
        <dsp:cNvSpPr/>
      </dsp:nvSpPr>
      <dsp:spPr>
        <a:xfrm>
          <a:off x="1747520" y="1103577"/>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latin typeface="Times New Roman" panose="02020603050405020304" pitchFamily="18" charset="0"/>
              <a:cs typeface="Times New Roman" panose="02020603050405020304" pitchFamily="18" charset="0"/>
            </a:rPr>
            <a:t>E-Commerce</a:t>
          </a:r>
          <a:endParaRPr lang="en-IN" sz="2200" kern="1200" dirty="0">
            <a:latin typeface="Times New Roman" panose="02020603050405020304" pitchFamily="18" charset="0"/>
            <a:cs typeface="Times New Roman" panose="02020603050405020304" pitchFamily="18" charset="0"/>
          </a:endParaRPr>
        </a:p>
      </dsp:txBody>
      <dsp:txXfrm>
        <a:off x="1747520" y="1103577"/>
        <a:ext cx="6380480" cy="513291"/>
      </dsp:txXfrm>
    </dsp:sp>
    <dsp:sp modelId="{181FD00D-C549-4062-887F-1DB3AFE9F618}">
      <dsp:nvSpPr>
        <dsp:cNvPr id="0" name=""/>
        <dsp:cNvSpPr/>
      </dsp:nvSpPr>
      <dsp:spPr>
        <a:xfrm>
          <a:off x="1625599" y="1616868"/>
          <a:ext cx="65024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272A30-E0EF-4BC4-8758-68AD3A52FFC3}">
      <dsp:nvSpPr>
        <dsp:cNvPr id="0" name=""/>
        <dsp:cNvSpPr/>
      </dsp:nvSpPr>
      <dsp:spPr>
        <a:xfrm>
          <a:off x="1747520" y="1642533"/>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latin typeface="Times New Roman" panose="02020603050405020304" pitchFamily="18" charset="0"/>
              <a:cs typeface="Times New Roman" panose="02020603050405020304" pitchFamily="18" charset="0"/>
            </a:rPr>
            <a:t>Publishing</a:t>
          </a:r>
          <a:endParaRPr lang="en-IN" sz="2200" kern="1200" dirty="0">
            <a:latin typeface="Times New Roman" panose="02020603050405020304" pitchFamily="18" charset="0"/>
            <a:cs typeface="Times New Roman" panose="02020603050405020304" pitchFamily="18" charset="0"/>
          </a:endParaRPr>
        </a:p>
      </dsp:txBody>
      <dsp:txXfrm>
        <a:off x="1747520" y="1642533"/>
        <a:ext cx="6380480" cy="513291"/>
      </dsp:txXfrm>
    </dsp:sp>
    <dsp:sp modelId="{F9CDB4A8-2D0C-4383-ADAC-FD2C14B79E6E}">
      <dsp:nvSpPr>
        <dsp:cNvPr id="0" name=""/>
        <dsp:cNvSpPr/>
      </dsp:nvSpPr>
      <dsp:spPr>
        <a:xfrm>
          <a:off x="1625599" y="2155825"/>
          <a:ext cx="65024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4BB18C-18C4-44AF-8A30-B1AC024B68EB}">
      <dsp:nvSpPr>
        <dsp:cNvPr id="0" name=""/>
        <dsp:cNvSpPr/>
      </dsp:nvSpPr>
      <dsp:spPr>
        <a:xfrm>
          <a:off x="1747520" y="2181489"/>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dirty="0">
              <a:latin typeface="Times New Roman" panose="02020603050405020304" pitchFamily="18" charset="0"/>
              <a:cs typeface="Times New Roman" panose="02020603050405020304" pitchFamily="18" charset="0"/>
            </a:rPr>
            <a:t>Massively Multiplayer Online Games</a:t>
          </a:r>
          <a:endParaRPr lang="en-IN" sz="2200" kern="1200" dirty="0">
            <a:latin typeface="Times New Roman" panose="02020603050405020304" pitchFamily="18" charset="0"/>
            <a:cs typeface="Times New Roman" panose="02020603050405020304" pitchFamily="18" charset="0"/>
          </a:endParaRPr>
        </a:p>
      </dsp:txBody>
      <dsp:txXfrm>
        <a:off x="1747520" y="2181489"/>
        <a:ext cx="6380480" cy="513291"/>
      </dsp:txXfrm>
    </dsp:sp>
    <dsp:sp modelId="{DECCCDF9-1D81-4D38-85D6-A5D79CCD3F12}">
      <dsp:nvSpPr>
        <dsp:cNvPr id="0" name=""/>
        <dsp:cNvSpPr/>
      </dsp:nvSpPr>
      <dsp:spPr>
        <a:xfrm>
          <a:off x="1625599" y="2694781"/>
          <a:ext cx="65024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7041A1-E15F-497E-9B2A-8672F551BBFE}">
      <dsp:nvSpPr>
        <dsp:cNvPr id="0" name=""/>
        <dsp:cNvSpPr/>
      </dsp:nvSpPr>
      <dsp:spPr>
        <a:xfrm>
          <a:off x="1747520" y="2720446"/>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latin typeface="Times New Roman" panose="02020603050405020304" pitchFamily="18" charset="0"/>
              <a:cs typeface="Times New Roman" panose="02020603050405020304" pitchFamily="18" charset="0"/>
            </a:rPr>
            <a:t>Massively Multiplayer Online Games</a:t>
          </a:r>
          <a:endParaRPr lang="en-IN" sz="2200" kern="1200" dirty="0">
            <a:latin typeface="Times New Roman" panose="02020603050405020304" pitchFamily="18" charset="0"/>
            <a:cs typeface="Times New Roman" panose="02020603050405020304" pitchFamily="18" charset="0"/>
          </a:endParaRPr>
        </a:p>
      </dsp:txBody>
      <dsp:txXfrm>
        <a:off x="1747520" y="2720446"/>
        <a:ext cx="6380480" cy="513291"/>
      </dsp:txXfrm>
    </dsp:sp>
    <dsp:sp modelId="{50DE2B56-274E-40B5-A0A2-8D93094C5BBE}">
      <dsp:nvSpPr>
        <dsp:cNvPr id="0" name=""/>
        <dsp:cNvSpPr/>
      </dsp:nvSpPr>
      <dsp:spPr>
        <a:xfrm>
          <a:off x="1625599" y="3233737"/>
          <a:ext cx="65024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CEC027-9DD3-4964-9EB4-00774265DE04}">
      <dsp:nvSpPr>
        <dsp:cNvPr id="0" name=""/>
        <dsp:cNvSpPr/>
      </dsp:nvSpPr>
      <dsp:spPr>
        <a:xfrm>
          <a:off x="1747520" y="3259402"/>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latin typeface="Times New Roman" panose="02020603050405020304" pitchFamily="18" charset="0"/>
              <a:cs typeface="Times New Roman" panose="02020603050405020304" pitchFamily="18" charset="0"/>
            </a:rPr>
            <a:t>Project Management &amp; Collaboration</a:t>
          </a:r>
          <a:endParaRPr lang="en-IN" sz="2200" kern="1200" dirty="0">
            <a:latin typeface="Times New Roman" panose="02020603050405020304" pitchFamily="18" charset="0"/>
            <a:cs typeface="Times New Roman" panose="02020603050405020304" pitchFamily="18" charset="0"/>
          </a:endParaRPr>
        </a:p>
      </dsp:txBody>
      <dsp:txXfrm>
        <a:off x="1747520" y="3259402"/>
        <a:ext cx="6380480" cy="513291"/>
      </dsp:txXfrm>
    </dsp:sp>
    <dsp:sp modelId="{8D99B2D9-46CA-48BB-95C3-225AADBB30B6}">
      <dsp:nvSpPr>
        <dsp:cNvPr id="0" name=""/>
        <dsp:cNvSpPr/>
      </dsp:nvSpPr>
      <dsp:spPr>
        <a:xfrm>
          <a:off x="1625599" y="3772693"/>
          <a:ext cx="65024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44F59B-9858-40E1-9663-E6192AE1CF90}">
      <dsp:nvSpPr>
        <dsp:cNvPr id="0" name=""/>
        <dsp:cNvSpPr/>
      </dsp:nvSpPr>
      <dsp:spPr>
        <a:xfrm>
          <a:off x="1747520" y="3798358"/>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dirty="0">
              <a:latin typeface="Times New Roman" panose="02020603050405020304" pitchFamily="18" charset="0"/>
              <a:cs typeface="Times New Roman" panose="02020603050405020304" pitchFamily="18" charset="0"/>
            </a:rPr>
            <a:t>Real time Monitoring Services</a:t>
          </a:r>
          <a:endParaRPr lang="en-IN" sz="2200" kern="1200" dirty="0">
            <a:latin typeface="Times New Roman" panose="02020603050405020304" pitchFamily="18" charset="0"/>
            <a:cs typeface="Times New Roman" panose="02020603050405020304" pitchFamily="18" charset="0"/>
          </a:endParaRPr>
        </a:p>
      </dsp:txBody>
      <dsp:txXfrm>
        <a:off x="1747520" y="3798358"/>
        <a:ext cx="6380480" cy="513291"/>
      </dsp:txXfrm>
    </dsp:sp>
    <dsp:sp modelId="{7A71E3AC-3315-41B5-BD43-E0B5FC3FF944}">
      <dsp:nvSpPr>
        <dsp:cNvPr id="0" name=""/>
        <dsp:cNvSpPr/>
      </dsp:nvSpPr>
      <dsp:spPr>
        <a:xfrm>
          <a:off x="1625599" y="4311650"/>
          <a:ext cx="65024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43A6CE-CC0A-4D8B-B350-08A17419A9DC}">
      <dsp:nvSpPr>
        <dsp:cNvPr id="0" name=""/>
        <dsp:cNvSpPr/>
      </dsp:nvSpPr>
      <dsp:spPr>
        <a:xfrm>
          <a:off x="1747520" y="4337314"/>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latin typeface="Times New Roman" panose="02020603050405020304" pitchFamily="18" charset="0"/>
              <a:cs typeface="Times New Roman" panose="02020603050405020304" pitchFamily="18" charset="0"/>
            </a:rPr>
            <a:t>Live Charting and Graphing</a:t>
          </a:r>
          <a:endParaRPr lang="en-IN" sz="2200" kern="1200" dirty="0">
            <a:latin typeface="Times New Roman" panose="02020603050405020304" pitchFamily="18" charset="0"/>
            <a:cs typeface="Times New Roman" panose="02020603050405020304" pitchFamily="18" charset="0"/>
          </a:endParaRPr>
        </a:p>
      </dsp:txBody>
      <dsp:txXfrm>
        <a:off x="1747520" y="4337314"/>
        <a:ext cx="6380480" cy="513291"/>
      </dsp:txXfrm>
    </dsp:sp>
    <dsp:sp modelId="{007D675A-0CFB-4650-87FA-CCAF6F6A1EB4}">
      <dsp:nvSpPr>
        <dsp:cNvPr id="0" name=""/>
        <dsp:cNvSpPr/>
      </dsp:nvSpPr>
      <dsp:spPr>
        <a:xfrm>
          <a:off x="1625599" y="4850606"/>
          <a:ext cx="65024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56209E-2F07-4E28-AEAC-7C265924A45F}">
      <dsp:nvSpPr>
        <dsp:cNvPr id="0" name=""/>
        <dsp:cNvSpPr/>
      </dsp:nvSpPr>
      <dsp:spPr>
        <a:xfrm>
          <a:off x="1747520" y="4876271"/>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latin typeface="Times New Roman" panose="02020603050405020304" pitchFamily="18" charset="0"/>
              <a:cs typeface="Times New Roman" panose="02020603050405020304" pitchFamily="18" charset="0"/>
            </a:rPr>
            <a:t>Live Charting and Graphing</a:t>
          </a:r>
          <a:endParaRPr lang="en-US" sz="2200" b="0" kern="1200" dirty="0">
            <a:latin typeface="Times New Roman" panose="02020603050405020304" pitchFamily="18" charset="0"/>
            <a:cs typeface="Times New Roman" panose="02020603050405020304" pitchFamily="18" charset="0"/>
          </a:endParaRPr>
        </a:p>
      </dsp:txBody>
      <dsp:txXfrm>
        <a:off x="1747520" y="4876271"/>
        <a:ext cx="6380480" cy="513291"/>
      </dsp:txXfrm>
    </dsp:sp>
    <dsp:sp modelId="{972F3D65-87C2-4A7A-9F4A-3B0361C1CB81}">
      <dsp:nvSpPr>
        <dsp:cNvPr id="0" name=""/>
        <dsp:cNvSpPr/>
      </dsp:nvSpPr>
      <dsp:spPr>
        <a:xfrm>
          <a:off x="1625599" y="5389562"/>
          <a:ext cx="65024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8A657-D96B-45DF-9E8F-0BD657E78AF9}">
      <dsp:nvSpPr>
        <dsp:cNvPr id="0" name=""/>
        <dsp:cNvSpPr/>
      </dsp:nvSpPr>
      <dsp:spPr>
        <a:xfrm rot="5400000">
          <a:off x="1503481" y="615902"/>
          <a:ext cx="4040012" cy="3316224"/>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When you don't want a permanent binding between the functional abstraction and its implementation.</a:t>
          </a:r>
          <a:endParaRPr lang="en-IN" sz="1800" kern="1200" dirty="0">
            <a:latin typeface="Times New Roman" panose="02020603050405020304" pitchFamily="18" charset="0"/>
            <a:cs typeface="Times New Roman" panose="02020603050405020304" pitchFamily="18" charset="0"/>
          </a:endParaRPr>
        </a:p>
        <a:p>
          <a:pPr marL="171450" lvl="1" indent="-171450" algn="just"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When both the functional abstraction and its implementation need to extended using sub-classes.</a:t>
          </a:r>
          <a:endParaRPr lang="en-US" sz="1800" kern="1200" dirty="0">
            <a:latin typeface="Times New Roman" panose="02020603050405020304" pitchFamily="18" charset="0"/>
            <a:cs typeface="Times New Roman" panose="02020603050405020304" pitchFamily="18" charset="0"/>
          </a:endParaRPr>
        </a:p>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It is mostly used in those places where changes are made in the implementation does not affect the clients.</a:t>
          </a:r>
        </a:p>
      </dsp:txBody>
      <dsp:txXfrm rot="-5400000">
        <a:off x="1865375" y="415894"/>
        <a:ext cx="3154339" cy="3716242"/>
      </dsp:txXfrm>
    </dsp:sp>
    <dsp:sp modelId="{A2283D3B-57B9-4E9D-BD5E-BA407516F8FB}">
      <dsp:nvSpPr>
        <dsp:cNvPr id="0" name=""/>
        <dsp:cNvSpPr/>
      </dsp:nvSpPr>
      <dsp:spPr>
        <a:xfrm>
          <a:off x="0" y="2220"/>
          <a:ext cx="1865376" cy="454358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50000"/>
            </a:lnSpc>
            <a:spcBef>
              <a:spcPct val="0"/>
            </a:spcBef>
            <a:spcAft>
              <a:spcPct val="35000"/>
            </a:spcAft>
            <a:buNone/>
          </a:pPr>
          <a:r>
            <a:rPr lang="en-US" sz="2200" b="0" u="none" kern="1200" dirty="0">
              <a:latin typeface="Times New Roman" panose="02020603050405020304" pitchFamily="18" charset="0"/>
              <a:cs typeface="Times New Roman" panose="02020603050405020304" pitchFamily="18" charset="0"/>
            </a:rPr>
            <a:t>Usage of Bridge Pattern</a:t>
          </a:r>
          <a:endParaRPr lang="en-IN" sz="2200" b="0" u="none" kern="1200" dirty="0">
            <a:latin typeface="Times New Roman" panose="02020603050405020304" pitchFamily="18" charset="0"/>
            <a:cs typeface="Times New Roman" panose="02020603050405020304" pitchFamily="18" charset="0"/>
          </a:endParaRPr>
        </a:p>
      </dsp:txBody>
      <dsp:txXfrm>
        <a:off x="91060" y="93280"/>
        <a:ext cx="1683256" cy="436146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9985E-2786-4F2A-A88D-86E63F6C41E5}">
      <dsp:nvSpPr>
        <dsp:cNvPr id="0" name=""/>
        <dsp:cNvSpPr/>
      </dsp:nvSpPr>
      <dsp:spPr>
        <a:xfrm rot="5400000">
          <a:off x="1493322" y="615901"/>
          <a:ext cx="4060330" cy="3316224"/>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150000"/>
            </a:lnSpc>
            <a:spcBef>
              <a:spcPct val="0"/>
            </a:spcBef>
            <a:spcAft>
              <a:spcPct val="15000"/>
            </a:spcAft>
            <a:buFont typeface="Wingdings" panose="05000000000000000000" pitchFamily="2" charset="2"/>
            <a:buChar char="Ø"/>
          </a:pPr>
          <a:r>
            <a:rPr lang="en-US" sz="1800" kern="1200" dirty="0">
              <a:latin typeface="Times New Roman" panose="02020603050405020304" pitchFamily="18" charset="0"/>
              <a:cs typeface="Times New Roman" panose="02020603050405020304" pitchFamily="18" charset="0"/>
            </a:rPr>
            <a:t>It enables the separation of implementation from the interface.</a:t>
          </a:r>
          <a:endParaRPr lang="en-IN" sz="1800" kern="1200" dirty="0">
            <a:latin typeface="Times New Roman" panose="02020603050405020304" pitchFamily="18" charset="0"/>
            <a:cs typeface="Times New Roman" panose="02020603050405020304" pitchFamily="18" charset="0"/>
          </a:endParaRPr>
        </a:p>
        <a:p>
          <a:pPr marL="171450" lvl="1" indent="-171450" algn="just" defTabSz="800100">
            <a:lnSpc>
              <a:spcPct val="150000"/>
            </a:lnSpc>
            <a:spcBef>
              <a:spcPct val="0"/>
            </a:spcBef>
            <a:spcAft>
              <a:spcPct val="15000"/>
            </a:spcAft>
            <a:buFont typeface="Wingdings" panose="05000000000000000000" pitchFamily="2" charset="2"/>
            <a:buChar char="Ø"/>
          </a:pPr>
          <a:r>
            <a:rPr lang="en-US" sz="1800" kern="1200" dirty="0">
              <a:latin typeface="Times New Roman" panose="02020603050405020304" pitchFamily="18" charset="0"/>
              <a:cs typeface="Times New Roman" panose="02020603050405020304" pitchFamily="18" charset="0"/>
            </a:rPr>
            <a:t>It improves the extensibility.</a:t>
          </a:r>
        </a:p>
        <a:p>
          <a:pPr marL="171450" lvl="1" indent="-171450" algn="just" defTabSz="800100">
            <a:lnSpc>
              <a:spcPct val="150000"/>
            </a:lnSpc>
            <a:spcBef>
              <a:spcPct val="0"/>
            </a:spcBef>
            <a:spcAft>
              <a:spcPct val="15000"/>
            </a:spcAft>
            <a:buFont typeface="Wingdings" panose="05000000000000000000" pitchFamily="2" charset="2"/>
            <a:buChar char="Ø"/>
          </a:pPr>
          <a:r>
            <a:rPr lang="en-US" sz="1800" kern="1200" dirty="0">
              <a:latin typeface="Times New Roman" panose="02020603050405020304" pitchFamily="18" charset="0"/>
              <a:cs typeface="Times New Roman" panose="02020603050405020304" pitchFamily="18" charset="0"/>
            </a:rPr>
            <a:t>It allows the hiding of implementation details from the client.</a:t>
          </a:r>
        </a:p>
      </dsp:txBody>
      <dsp:txXfrm rot="-5400000">
        <a:off x="1865375" y="405734"/>
        <a:ext cx="3154339" cy="3736560"/>
      </dsp:txXfrm>
    </dsp:sp>
    <dsp:sp modelId="{E2161343-6D03-497A-9BC4-991BFE9E6B75}">
      <dsp:nvSpPr>
        <dsp:cNvPr id="0" name=""/>
        <dsp:cNvSpPr/>
      </dsp:nvSpPr>
      <dsp:spPr>
        <a:xfrm>
          <a:off x="0" y="2220"/>
          <a:ext cx="1865376" cy="454358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50000"/>
            </a:lnSpc>
            <a:spcBef>
              <a:spcPct val="0"/>
            </a:spcBef>
            <a:spcAft>
              <a:spcPct val="35000"/>
            </a:spcAft>
            <a:buNone/>
          </a:pPr>
          <a:r>
            <a:rPr lang="en-US" sz="2200" b="0" i="0" u="none" kern="1200" dirty="0">
              <a:latin typeface="Times New Roman" panose="02020603050405020304" pitchFamily="18" charset="0"/>
              <a:cs typeface="Times New Roman" panose="02020603050405020304" pitchFamily="18" charset="0"/>
            </a:rPr>
            <a:t>Advantage of Bridge Pattern</a:t>
          </a:r>
          <a:endParaRPr lang="en-IN" sz="2200" b="0" i="0" u="none" kern="1200" dirty="0">
            <a:latin typeface="Times New Roman" panose="02020603050405020304" pitchFamily="18" charset="0"/>
            <a:cs typeface="Times New Roman" panose="02020603050405020304" pitchFamily="18" charset="0"/>
          </a:endParaRPr>
        </a:p>
      </dsp:txBody>
      <dsp:txXfrm>
        <a:off x="91060" y="93280"/>
        <a:ext cx="1683256" cy="436146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C0FCD-3DAB-42E2-B459-C81E3CCC54F5}">
      <dsp:nvSpPr>
        <dsp:cNvPr id="0" name=""/>
        <dsp:cNvSpPr/>
      </dsp:nvSpPr>
      <dsp:spPr>
        <a:xfrm rot="16200000">
          <a:off x="-1416580" y="2724686"/>
          <a:ext cx="4246720" cy="41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0209" bIns="0" numCol="1" spcCol="1270" anchor="ctr" anchorCtr="0">
          <a:noAutofit/>
        </a:bodyPr>
        <a:lstStyle/>
        <a:p>
          <a:pPr marL="0" lvl="0" indent="0" algn="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1</a:t>
          </a:r>
          <a:endParaRPr lang="en-IN" sz="2200" kern="1200" dirty="0">
            <a:latin typeface="Times New Roman" panose="02020603050405020304" pitchFamily="18" charset="0"/>
            <a:cs typeface="Times New Roman" panose="02020603050405020304" pitchFamily="18" charset="0"/>
          </a:endParaRPr>
        </a:p>
      </dsp:txBody>
      <dsp:txXfrm>
        <a:off x="-1416580" y="2724686"/>
        <a:ext cx="4246720" cy="419764"/>
      </dsp:txXfrm>
    </dsp:sp>
    <dsp:sp modelId="{59CFEDB4-C0DB-4AF9-AB3E-A43F39E37D14}">
      <dsp:nvSpPr>
        <dsp:cNvPr id="0" name=""/>
        <dsp:cNvSpPr/>
      </dsp:nvSpPr>
      <dsp:spPr>
        <a:xfrm>
          <a:off x="499167" y="1141646"/>
          <a:ext cx="2980058" cy="352749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370209" rIns="128016" bIns="128016" numCol="1" spcCol="1270" anchor="ctr" anchorCtr="0">
          <a:noAutofit/>
        </a:bodyPr>
        <a:lstStyle/>
        <a:p>
          <a:pPr marL="171450" lvl="1" indent="-171450" algn="ctr" defTabSz="800100">
            <a:lnSpc>
              <a:spcPct val="150000"/>
            </a:lnSpc>
            <a:spcBef>
              <a:spcPct val="0"/>
            </a:spcBef>
            <a:spcAft>
              <a:spcPct val="15000"/>
            </a:spcAft>
            <a:buFont typeface="Wingdings" panose="05000000000000000000" pitchFamily="2" charset="2"/>
            <a:buNone/>
          </a:pPr>
          <a:r>
            <a:rPr lang="en-US" sz="1800" kern="1200" dirty="0">
              <a:latin typeface="+mj-lt"/>
            </a:rPr>
            <a:t>We are demonstrating use of</a:t>
          </a:r>
          <a:endParaRPr lang="en-IN" sz="1800" kern="1200" dirty="0">
            <a:latin typeface="Times New Roman" panose="02020603050405020304" pitchFamily="18" charset="0"/>
            <a:cs typeface="Times New Roman" panose="02020603050405020304" pitchFamily="18" charset="0"/>
          </a:endParaRPr>
        </a:p>
        <a:p>
          <a:pPr marL="171450" lvl="1" indent="-171450" algn="ctr" defTabSz="800100">
            <a:lnSpc>
              <a:spcPct val="150000"/>
            </a:lnSpc>
            <a:spcBef>
              <a:spcPct val="0"/>
            </a:spcBef>
            <a:spcAft>
              <a:spcPct val="15000"/>
            </a:spcAft>
            <a:buFont typeface="Wingdings" panose="05000000000000000000" pitchFamily="2" charset="2"/>
            <a:buNone/>
          </a:pPr>
          <a:r>
            <a:rPr lang="en-US" sz="1800" kern="1200" dirty="0">
              <a:latin typeface="+mj-lt"/>
            </a:rPr>
            <a:t>Bridge pattern via following</a:t>
          </a:r>
          <a:endParaRPr lang="en-IN" sz="1800" kern="1200" dirty="0">
            <a:latin typeface="Times New Roman" panose="02020603050405020304" pitchFamily="18" charset="0"/>
            <a:cs typeface="Times New Roman" panose="02020603050405020304" pitchFamily="18" charset="0"/>
          </a:endParaRPr>
        </a:p>
        <a:p>
          <a:pPr marL="171450" lvl="1" indent="-171450" algn="ctr" defTabSz="800100">
            <a:lnSpc>
              <a:spcPct val="150000"/>
            </a:lnSpc>
            <a:spcBef>
              <a:spcPct val="0"/>
            </a:spcBef>
            <a:spcAft>
              <a:spcPct val="15000"/>
            </a:spcAft>
            <a:buFont typeface="Wingdings" panose="05000000000000000000" pitchFamily="2" charset="2"/>
            <a:buNone/>
          </a:pPr>
          <a:r>
            <a:rPr lang="en-US" sz="1800" kern="1200" dirty="0">
              <a:latin typeface="+mj-lt"/>
            </a:rPr>
            <a:t>example in which a circle can</a:t>
          </a:r>
          <a:endParaRPr lang="en-IN" sz="1800" kern="1200" dirty="0">
            <a:latin typeface="Times New Roman" panose="02020603050405020304" pitchFamily="18" charset="0"/>
            <a:cs typeface="Times New Roman" panose="02020603050405020304" pitchFamily="18" charset="0"/>
          </a:endParaRPr>
        </a:p>
        <a:p>
          <a:pPr marL="171450" lvl="1" indent="-171450" algn="ctr" defTabSz="800100">
            <a:lnSpc>
              <a:spcPct val="150000"/>
            </a:lnSpc>
            <a:spcBef>
              <a:spcPct val="0"/>
            </a:spcBef>
            <a:spcAft>
              <a:spcPct val="15000"/>
            </a:spcAft>
            <a:buFont typeface="Wingdings" panose="05000000000000000000" pitchFamily="2" charset="2"/>
            <a:buNone/>
          </a:pPr>
          <a:r>
            <a:rPr lang="en-US" sz="1800" kern="1200" dirty="0">
              <a:latin typeface="+mj-lt"/>
            </a:rPr>
            <a:t>be drawn in different colors</a:t>
          </a:r>
          <a:endParaRPr lang="en-IN" sz="1800" kern="1200" dirty="0">
            <a:latin typeface="Times New Roman" panose="02020603050405020304" pitchFamily="18" charset="0"/>
            <a:cs typeface="Times New Roman" panose="02020603050405020304" pitchFamily="18" charset="0"/>
          </a:endParaRPr>
        </a:p>
        <a:p>
          <a:pPr marL="171450" lvl="1" indent="-171450" algn="ctr" defTabSz="800100">
            <a:lnSpc>
              <a:spcPct val="150000"/>
            </a:lnSpc>
            <a:spcBef>
              <a:spcPct val="0"/>
            </a:spcBef>
            <a:spcAft>
              <a:spcPct val="15000"/>
            </a:spcAft>
            <a:buFont typeface="Wingdings" panose="05000000000000000000" pitchFamily="2" charset="2"/>
            <a:buNone/>
          </a:pPr>
          <a:r>
            <a:rPr lang="en-US" sz="1800" kern="1200" dirty="0">
              <a:latin typeface="+mj-lt"/>
            </a:rPr>
            <a:t>using same abstract class</a:t>
          </a:r>
          <a:endParaRPr lang="en-IN" sz="1800" kern="1200" dirty="0">
            <a:latin typeface="Times New Roman" panose="02020603050405020304" pitchFamily="18" charset="0"/>
            <a:cs typeface="Times New Roman" panose="02020603050405020304" pitchFamily="18" charset="0"/>
          </a:endParaRPr>
        </a:p>
        <a:p>
          <a:pPr marL="171450" lvl="1" indent="-171450" algn="ctr" defTabSz="800100">
            <a:lnSpc>
              <a:spcPct val="150000"/>
            </a:lnSpc>
            <a:spcBef>
              <a:spcPct val="0"/>
            </a:spcBef>
            <a:spcAft>
              <a:spcPct val="15000"/>
            </a:spcAft>
            <a:buFont typeface="Wingdings" panose="05000000000000000000" pitchFamily="2" charset="2"/>
            <a:buNone/>
          </a:pPr>
          <a:r>
            <a:rPr lang="en-US" sz="1800" kern="1200" dirty="0">
              <a:latin typeface="+mj-lt"/>
            </a:rPr>
            <a:t>method but different bridge</a:t>
          </a:r>
          <a:endParaRPr lang="en-IN" sz="1800" kern="1200" dirty="0">
            <a:latin typeface="Times New Roman" panose="02020603050405020304" pitchFamily="18" charset="0"/>
            <a:cs typeface="Times New Roman" panose="02020603050405020304" pitchFamily="18" charset="0"/>
          </a:endParaRPr>
        </a:p>
        <a:p>
          <a:pPr marL="171450" lvl="1" indent="-171450" algn="ctr" defTabSz="800100">
            <a:lnSpc>
              <a:spcPct val="150000"/>
            </a:lnSpc>
            <a:spcBef>
              <a:spcPct val="0"/>
            </a:spcBef>
            <a:spcAft>
              <a:spcPct val="15000"/>
            </a:spcAft>
            <a:buFont typeface="Wingdings" panose="05000000000000000000" pitchFamily="2" charset="2"/>
            <a:buNone/>
          </a:pPr>
          <a:r>
            <a:rPr lang="en-US" sz="1800" kern="1200" dirty="0">
              <a:latin typeface="+mj-lt"/>
            </a:rPr>
            <a:t>implementer classes.</a:t>
          </a:r>
          <a:endParaRPr lang="en-IN" sz="1800" kern="1200" dirty="0">
            <a:latin typeface="Times New Roman" panose="02020603050405020304" pitchFamily="18" charset="0"/>
            <a:cs typeface="Times New Roman" panose="02020603050405020304" pitchFamily="18" charset="0"/>
          </a:endParaRPr>
        </a:p>
      </dsp:txBody>
      <dsp:txXfrm>
        <a:off x="499167" y="1141646"/>
        <a:ext cx="2980058" cy="3527495"/>
      </dsp:txXfrm>
    </dsp:sp>
    <dsp:sp modelId="{DF30B1C2-53CD-4F70-A316-8DCDC50BD3BA}">
      <dsp:nvSpPr>
        <dsp:cNvPr id="0" name=""/>
        <dsp:cNvSpPr/>
      </dsp:nvSpPr>
      <dsp:spPr>
        <a:xfrm>
          <a:off x="141121" y="1114652"/>
          <a:ext cx="673117" cy="7100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36C2723-6B85-4250-B580-9A80CA8ED67B}">
      <dsp:nvSpPr>
        <dsp:cNvPr id="0" name=""/>
        <dsp:cNvSpPr/>
      </dsp:nvSpPr>
      <dsp:spPr>
        <a:xfrm rot="16200000">
          <a:off x="2109126" y="2631427"/>
          <a:ext cx="4246720" cy="41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0209" bIns="0" numCol="1" spcCol="1270" anchor="ctr" anchorCtr="0">
          <a:noAutofit/>
        </a:bodyPr>
        <a:lstStyle/>
        <a:p>
          <a:pPr marL="0" lvl="0" indent="0" algn="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2</a:t>
          </a:r>
          <a:endParaRPr lang="en-IN" sz="2200" kern="1200" dirty="0">
            <a:latin typeface="Times New Roman" panose="02020603050405020304" pitchFamily="18" charset="0"/>
            <a:cs typeface="Times New Roman" panose="02020603050405020304" pitchFamily="18" charset="0"/>
          </a:endParaRPr>
        </a:p>
      </dsp:txBody>
      <dsp:txXfrm>
        <a:off x="2109126" y="2631427"/>
        <a:ext cx="4246720" cy="419764"/>
      </dsp:txXfrm>
    </dsp:sp>
    <dsp:sp modelId="{FC312D2E-16A7-4F31-B604-D3125791CCCA}">
      <dsp:nvSpPr>
        <dsp:cNvPr id="0" name=""/>
        <dsp:cNvSpPr/>
      </dsp:nvSpPr>
      <dsp:spPr>
        <a:xfrm>
          <a:off x="4024873" y="1044055"/>
          <a:ext cx="2980058" cy="359450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370209" rIns="142240" bIns="142240" numCol="1" spcCol="1270" anchor="ctr" anchorCtr="0">
          <a:noAutofit/>
        </a:bodyPr>
        <a:lstStyle/>
        <a:p>
          <a:pPr marL="228600" lvl="1" indent="-228600" algn="ctr" defTabSz="889000">
            <a:lnSpc>
              <a:spcPct val="90000"/>
            </a:lnSpc>
            <a:spcBef>
              <a:spcPct val="0"/>
            </a:spcBef>
            <a:spcAft>
              <a:spcPct val="15000"/>
            </a:spcAft>
            <a:buNone/>
          </a:pPr>
          <a:r>
            <a:rPr lang="en-US" sz="2000" kern="1200" dirty="0">
              <a:latin typeface="+mj-lt"/>
            </a:rPr>
            <a:t>We have a Draw API</a:t>
          </a:r>
          <a:endParaRPr lang="en-IN" sz="2000" kern="1200" dirty="0">
            <a:latin typeface="Times New Roman" panose="02020603050405020304" pitchFamily="18" charset="0"/>
            <a:cs typeface="Times New Roman" panose="02020603050405020304" pitchFamily="18" charset="0"/>
          </a:endParaRPr>
        </a:p>
        <a:p>
          <a:pPr marL="228600" lvl="1" indent="-228600" algn="ctr" defTabSz="889000">
            <a:lnSpc>
              <a:spcPct val="90000"/>
            </a:lnSpc>
            <a:spcBef>
              <a:spcPct val="0"/>
            </a:spcBef>
            <a:spcAft>
              <a:spcPct val="15000"/>
            </a:spcAft>
            <a:buNone/>
          </a:pPr>
          <a:r>
            <a:rPr lang="en-US" sz="2000" kern="1200" dirty="0">
              <a:latin typeface="+mj-lt"/>
            </a:rPr>
            <a:t>interface which is acting</a:t>
          </a:r>
          <a:endParaRPr lang="en-IN" sz="2000" kern="1200" dirty="0">
            <a:latin typeface="Times New Roman" panose="02020603050405020304" pitchFamily="18" charset="0"/>
            <a:cs typeface="Times New Roman" panose="02020603050405020304" pitchFamily="18" charset="0"/>
          </a:endParaRPr>
        </a:p>
        <a:p>
          <a:pPr marL="228600" lvl="1" indent="-228600" algn="ctr" defTabSz="889000">
            <a:lnSpc>
              <a:spcPct val="90000"/>
            </a:lnSpc>
            <a:spcBef>
              <a:spcPct val="0"/>
            </a:spcBef>
            <a:spcAft>
              <a:spcPct val="15000"/>
            </a:spcAft>
            <a:buNone/>
          </a:pPr>
          <a:r>
            <a:rPr lang="en-US" sz="2000" kern="1200" dirty="0">
              <a:latin typeface="+mj-lt"/>
            </a:rPr>
            <a:t>as a bridge implementer</a:t>
          </a:r>
          <a:endParaRPr lang="en-IN" sz="2000" kern="1200" dirty="0">
            <a:latin typeface="Times New Roman" panose="02020603050405020304" pitchFamily="18" charset="0"/>
            <a:cs typeface="Times New Roman" panose="02020603050405020304" pitchFamily="18" charset="0"/>
          </a:endParaRPr>
        </a:p>
        <a:p>
          <a:pPr marL="228600" lvl="1" indent="-228600" algn="ctr" defTabSz="889000">
            <a:lnSpc>
              <a:spcPct val="90000"/>
            </a:lnSpc>
            <a:spcBef>
              <a:spcPct val="0"/>
            </a:spcBef>
            <a:spcAft>
              <a:spcPct val="15000"/>
            </a:spcAft>
            <a:buNone/>
          </a:pPr>
          <a:r>
            <a:rPr lang="en-US" sz="2000" kern="1200" dirty="0">
              <a:latin typeface="+mj-lt"/>
            </a:rPr>
            <a:t>and concrete classes</a:t>
          </a:r>
          <a:endParaRPr lang="en-IN" sz="2000" kern="1200" dirty="0">
            <a:latin typeface="Times New Roman" panose="02020603050405020304" pitchFamily="18" charset="0"/>
            <a:cs typeface="Times New Roman" panose="02020603050405020304" pitchFamily="18" charset="0"/>
          </a:endParaRPr>
        </a:p>
        <a:p>
          <a:pPr marL="228600" lvl="1" indent="-228600" algn="ctr" defTabSz="889000">
            <a:lnSpc>
              <a:spcPct val="90000"/>
            </a:lnSpc>
            <a:spcBef>
              <a:spcPct val="0"/>
            </a:spcBef>
            <a:spcAft>
              <a:spcPct val="15000"/>
            </a:spcAft>
            <a:buNone/>
          </a:pPr>
          <a:r>
            <a:rPr lang="en-US" sz="2000" kern="1200" dirty="0">
              <a:latin typeface="+mj-lt"/>
            </a:rPr>
            <a:t>Red Circle, Green Circle</a:t>
          </a:r>
          <a:endParaRPr lang="en-IN" sz="2000" kern="1200" dirty="0">
            <a:latin typeface="Times New Roman" panose="02020603050405020304" pitchFamily="18" charset="0"/>
            <a:cs typeface="Times New Roman" panose="02020603050405020304" pitchFamily="18" charset="0"/>
          </a:endParaRPr>
        </a:p>
        <a:p>
          <a:pPr marL="228600" lvl="1" indent="-228600" algn="ctr" defTabSz="889000">
            <a:lnSpc>
              <a:spcPct val="90000"/>
            </a:lnSpc>
            <a:spcBef>
              <a:spcPct val="0"/>
            </a:spcBef>
            <a:spcAft>
              <a:spcPct val="15000"/>
            </a:spcAft>
            <a:buNone/>
          </a:pPr>
          <a:r>
            <a:rPr lang="en-US" sz="2000" kern="1200" dirty="0">
              <a:latin typeface="+mj-lt"/>
            </a:rPr>
            <a:t>implementing the Dra</a:t>
          </a:r>
          <a:endParaRPr lang="en-IN" sz="2000" kern="1200" dirty="0">
            <a:latin typeface="Times New Roman" panose="02020603050405020304" pitchFamily="18" charset="0"/>
            <a:cs typeface="Times New Roman" panose="02020603050405020304" pitchFamily="18" charset="0"/>
          </a:endParaRPr>
        </a:p>
        <a:p>
          <a:pPr marL="228600" lvl="1" indent="-228600" algn="ctr" defTabSz="889000">
            <a:lnSpc>
              <a:spcPct val="90000"/>
            </a:lnSpc>
            <a:spcBef>
              <a:spcPct val="0"/>
            </a:spcBef>
            <a:spcAft>
              <a:spcPct val="15000"/>
            </a:spcAft>
            <a:buNone/>
          </a:pPr>
          <a:r>
            <a:rPr lang="en-US" sz="2000" kern="1200" dirty="0">
              <a:latin typeface="+mj-lt"/>
            </a:rPr>
            <a:t> API interface. </a:t>
          </a:r>
          <a:endParaRPr lang="en-IN" sz="2000" kern="1200" dirty="0">
            <a:latin typeface="Times New Roman" panose="02020603050405020304" pitchFamily="18" charset="0"/>
            <a:cs typeface="Times New Roman" panose="02020603050405020304" pitchFamily="18" charset="0"/>
          </a:endParaRPr>
        </a:p>
      </dsp:txBody>
      <dsp:txXfrm>
        <a:off x="4024873" y="1044055"/>
        <a:ext cx="2980058" cy="3594508"/>
      </dsp:txXfrm>
    </dsp:sp>
    <dsp:sp modelId="{EF12567A-ACF8-45FB-B855-EBA219D5073A}">
      <dsp:nvSpPr>
        <dsp:cNvPr id="0" name=""/>
        <dsp:cNvSpPr/>
      </dsp:nvSpPr>
      <dsp:spPr>
        <a:xfrm>
          <a:off x="3698054" y="1032857"/>
          <a:ext cx="692049" cy="523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D1EFB51-4DBA-42E5-B5AD-BDA4D5432BC7}">
      <dsp:nvSpPr>
        <dsp:cNvPr id="0" name=""/>
        <dsp:cNvSpPr/>
      </dsp:nvSpPr>
      <dsp:spPr>
        <a:xfrm rot="16200000">
          <a:off x="5610004" y="2789418"/>
          <a:ext cx="4246720" cy="41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0209" bIns="0" numCol="1" spcCol="1270" anchor="ctr" anchorCtr="0">
          <a:noAutofit/>
        </a:bodyPr>
        <a:lstStyle/>
        <a:p>
          <a:pPr marL="0" lvl="0" indent="0" algn="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3</a:t>
          </a:r>
          <a:endParaRPr lang="en-IN" sz="2200" kern="1200" dirty="0">
            <a:latin typeface="Times New Roman" panose="02020603050405020304" pitchFamily="18" charset="0"/>
            <a:cs typeface="Times New Roman" panose="02020603050405020304" pitchFamily="18" charset="0"/>
          </a:endParaRPr>
        </a:p>
      </dsp:txBody>
      <dsp:txXfrm>
        <a:off x="5610004" y="2789418"/>
        <a:ext cx="4246720" cy="419764"/>
      </dsp:txXfrm>
    </dsp:sp>
    <dsp:sp modelId="{E186E4FC-476B-4E28-9A6B-64554468F0BF}">
      <dsp:nvSpPr>
        <dsp:cNvPr id="0" name=""/>
        <dsp:cNvSpPr/>
      </dsp:nvSpPr>
      <dsp:spPr>
        <a:xfrm>
          <a:off x="7593883" y="1107727"/>
          <a:ext cx="2861861" cy="352749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370209" rIns="128016" bIns="128016" numCol="1" spcCol="1270" anchor="ctr" anchorCtr="0">
          <a:noAutofit/>
        </a:bodyPr>
        <a:lstStyle/>
        <a:p>
          <a:pPr marL="171450" lvl="1" indent="-171450" algn="ctr" defTabSz="800100">
            <a:lnSpc>
              <a:spcPct val="150000"/>
            </a:lnSpc>
            <a:spcBef>
              <a:spcPct val="0"/>
            </a:spcBef>
            <a:spcAft>
              <a:spcPct val="15000"/>
            </a:spcAft>
            <a:buNone/>
          </a:pPr>
          <a:r>
            <a:rPr lang="en-US" sz="1800" kern="1200" dirty="0">
              <a:latin typeface="+mj-lt"/>
            </a:rPr>
            <a:t>Shape is an abstract class</a:t>
          </a:r>
          <a:endParaRPr lang="en-IN" sz="1800" kern="1200" dirty="0">
            <a:latin typeface="Times New Roman" panose="02020603050405020304" pitchFamily="18" charset="0"/>
            <a:cs typeface="Times New Roman" panose="02020603050405020304" pitchFamily="18" charset="0"/>
          </a:endParaRPr>
        </a:p>
        <a:p>
          <a:pPr marL="171450" lvl="1" indent="-171450" algn="ctr" defTabSz="800100">
            <a:lnSpc>
              <a:spcPct val="150000"/>
            </a:lnSpc>
            <a:spcBef>
              <a:spcPct val="0"/>
            </a:spcBef>
            <a:spcAft>
              <a:spcPct val="15000"/>
            </a:spcAft>
            <a:buNone/>
          </a:pPr>
          <a:r>
            <a:rPr lang="en-US" sz="1800" kern="1200" dirty="0">
              <a:latin typeface="+mj-lt"/>
            </a:rPr>
            <a:t>and will use object of</a:t>
          </a:r>
          <a:endParaRPr lang="en-IN" sz="1800" kern="1200" dirty="0">
            <a:latin typeface="Times New Roman" panose="02020603050405020304" pitchFamily="18" charset="0"/>
            <a:cs typeface="Times New Roman" panose="02020603050405020304" pitchFamily="18" charset="0"/>
          </a:endParaRPr>
        </a:p>
        <a:p>
          <a:pPr marL="171450" lvl="1" indent="-171450" algn="ctr" defTabSz="800100">
            <a:lnSpc>
              <a:spcPct val="150000"/>
            </a:lnSpc>
            <a:spcBef>
              <a:spcPct val="0"/>
            </a:spcBef>
            <a:spcAft>
              <a:spcPct val="15000"/>
            </a:spcAft>
            <a:buNone/>
          </a:pPr>
          <a:r>
            <a:rPr lang="en-US" sz="1800" kern="1200" dirty="0">
              <a:latin typeface="+mj-lt"/>
            </a:rPr>
            <a:t>Draw API. Bridge Pattern Demo, our demo class will use Shape class to draw different colored circle.</a:t>
          </a:r>
          <a:endParaRPr lang="en-IN" sz="1800" kern="1200" dirty="0">
            <a:latin typeface="Times New Roman" panose="02020603050405020304" pitchFamily="18" charset="0"/>
            <a:cs typeface="Times New Roman" panose="02020603050405020304" pitchFamily="18" charset="0"/>
          </a:endParaRPr>
        </a:p>
      </dsp:txBody>
      <dsp:txXfrm>
        <a:off x="7593883" y="1107727"/>
        <a:ext cx="2861861" cy="3527495"/>
      </dsp:txXfrm>
    </dsp:sp>
    <dsp:sp modelId="{82F2BA6A-84EC-49B7-8C3A-FA0A148CBCA7}">
      <dsp:nvSpPr>
        <dsp:cNvPr id="0" name=""/>
        <dsp:cNvSpPr/>
      </dsp:nvSpPr>
      <dsp:spPr>
        <a:xfrm>
          <a:off x="7271514" y="921284"/>
          <a:ext cx="839529" cy="8395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C47DF-E8EB-4953-B273-D96014A80343}">
      <dsp:nvSpPr>
        <dsp:cNvPr id="0" name=""/>
        <dsp:cNvSpPr/>
      </dsp:nvSpPr>
      <dsp:spPr>
        <a:xfrm>
          <a:off x="748664" y="0"/>
          <a:ext cx="8484870" cy="4728191"/>
        </a:xfrm>
        <a:prstGeom prst="rightArrow">
          <a:avLst/>
        </a:prstGeom>
        <a:solidFill>
          <a:schemeClr val="accent2">
            <a:lumMod val="60000"/>
            <a:lumOff val="4000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A97C7A0-9A87-4E52-9C75-12164BAACEE1}">
      <dsp:nvSpPr>
        <dsp:cNvPr id="0" name=""/>
        <dsp:cNvSpPr/>
      </dsp:nvSpPr>
      <dsp:spPr>
        <a:xfrm>
          <a:off x="2437" y="984390"/>
          <a:ext cx="2234053"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 Composite Pattern says that just "allow clients to operate in generic manner on objects that may or may not represent a hierarchy of objects".</a:t>
          </a:r>
          <a:endParaRPr lang="en-IN" sz="1600" kern="1200" dirty="0">
            <a:latin typeface="Times New Roman" panose="02020603050405020304" pitchFamily="18" charset="0"/>
            <a:cs typeface="Times New Roman" panose="02020603050405020304" pitchFamily="18" charset="0"/>
          </a:endParaRPr>
        </a:p>
      </dsp:txBody>
      <dsp:txXfrm>
        <a:off x="111494" y="1093447"/>
        <a:ext cx="2015939" cy="2541296"/>
      </dsp:txXfrm>
    </dsp:sp>
    <dsp:sp modelId="{90717353-626D-4C53-8A02-8B696E1176D9}">
      <dsp:nvSpPr>
        <dsp:cNvPr id="0" name=""/>
        <dsp:cNvSpPr/>
      </dsp:nvSpPr>
      <dsp:spPr>
        <a:xfrm>
          <a:off x="2583527" y="984390"/>
          <a:ext cx="2234053"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Composite pattern is used where we need to treat a group of objects in similar way as a single object. Composite pattern composes objects in term of a tree structure to represent part as well as whole hierarchy. </a:t>
          </a:r>
          <a:endParaRPr lang="en-IN" sz="1600" kern="1200" dirty="0">
            <a:latin typeface="Times New Roman" panose="02020603050405020304" pitchFamily="18" charset="0"/>
            <a:cs typeface="Times New Roman" panose="02020603050405020304" pitchFamily="18" charset="0"/>
          </a:endParaRPr>
        </a:p>
      </dsp:txBody>
      <dsp:txXfrm>
        <a:off x="2692584" y="1093447"/>
        <a:ext cx="2015939" cy="2541296"/>
      </dsp:txXfrm>
    </dsp:sp>
    <dsp:sp modelId="{9E69F4B6-D940-4E4D-89FA-580C9E7FFBBC}">
      <dsp:nvSpPr>
        <dsp:cNvPr id="0" name=""/>
        <dsp:cNvSpPr/>
      </dsp:nvSpPr>
      <dsp:spPr>
        <a:xfrm>
          <a:off x="5164618" y="984390"/>
          <a:ext cx="2234053"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This type of design pattern comes under structural pattern as this pattern creates a tree structure of group of objects.</a:t>
          </a:r>
          <a:endParaRPr lang="en-IN" sz="1600" kern="1200" dirty="0">
            <a:latin typeface="Times New Roman" panose="02020603050405020304" pitchFamily="18" charset="0"/>
            <a:cs typeface="Times New Roman" panose="02020603050405020304" pitchFamily="18" charset="0"/>
          </a:endParaRPr>
        </a:p>
      </dsp:txBody>
      <dsp:txXfrm>
        <a:off x="5273675" y="1093447"/>
        <a:ext cx="2015939" cy="2541296"/>
      </dsp:txXfrm>
    </dsp:sp>
    <dsp:sp modelId="{5585A608-62AA-4CFB-97A4-31E2D1E69F02}">
      <dsp:nvSpPr>
        <dsp:cNvPr id="0" name=""/>
        <dsp:cNvSpPr/>
      </dsp:nvSpPr>
      <dsp:spPr>
        <a:xfrm>
          <a:off x="7745709" y="984390"/>
          <a:ext cx="2234053"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This pattern creates a class that contains group of its own objects. This class provides ways to modify its group of same objects.</a:t>
          </a:r>
          <a:endParaRPr lang="en-IN" sz="1600" kern="1200" dirty="0">
            <a:latin typeface="Times New Roman" panose="02020603050405020304" pitchFamily="18" charset="0"/>
            <a:cs typeface="Times New Roman" panose="02020603050405020304" pitchFamily="18" charset="0"/>
          </a:endParaRPr>
        </a:p>
      </dsp:txBody>
      <dsp:txXfrm>
        <a:off x="7854766" y="1093447"/>
        <a:ext cx="2015939" cy="254129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8A657-D96B-45DF-9E8F-0BD657E78AF9}">
      <dsp:nvSpPr>
        <dsp:cNvPr id="0" name=""/>
        <dsp:cNvSpPr/>
      </dsp:nvSpPr>
      <dsp:spPr>
        <a:xfrm rot="5400000">
          <a:off x="1691771" y="732939"/>
          <a:ext cx="3917500" cy="3435784"/>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When you want to represent a full or partial hierarchy of objects.</a:t>
          </a:r>
          <a:endParaRPr lang="en-IN" sz="1800" kern="1200">
            <a:latin typeface="Times New Roman" panose="02020603050405020304" pitchFamily="18" charset="0"/>
            <a:cs typeface="Times New Roman" panose="02020603050405020304" pitchFamily="18" charset="0"/>
          </a:endParaRPr>
        </a:p>
        <a:p>
          <a:pPr marL="171450" lvl="1" indent="-171450" algn="just" defTabSz="800100">
            <a:lnSpc>
              <a:spcPct val="15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When the responsibilities are needed to be added dynamically to the individual objects without affecting other objects. Where the responsibility of object may vary from time to time.</a:t>
          </a:r>
        </a:p>
      </dsp:txBody>
      <dsp:txXfrm rot="-5400000">
        <a:off x="1932629" y="659803"/>
        <a:ext cx="3268063" cy="3582058"/>
      </dsp:txXfrm>
    </dsp:sp>
    <dsp:sp modelId="{A2283D3B-57B9-4E9D-BD5E-BA407516F8FB}">
      <dsp:nvSpPr>
        <dsp:cNvPr id="0" name=""/>
        <dsp:cNvSpPr/>
      </dsp:nvSpPr>
      <dsp:spPr>
        <a:xfrm>
          <a:off x="0" y="2393"/>
          <a:ext cx="1932629" cy="489687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b="0" u="none" kern="1200" dirty="0">
              <a:latin typeface="Times New Roman" panose="02020603050405020304" pitchFamily="18" charset="0"/>
              <a:cs typeface="Times New Roman" panose="02020603050405020304" pitchFamily="18" charset="0"/>
            </a:rPr>
            <a:t>Usage of Composite Design Pattern</a:t>
          </a:r>
          <a:endParaRPr lang="en-IN" sz="2000" b="0" u="none" kern="1200" dirty="0">
            <a:latin typeface="Times New Roman" panose="02020603050405020304" pitchFamily="18" charset="0"/>
            <a:cs typeface="Times New Roman" panose="02020603050405020304" pitchFamily="18" charset="0"/>
          </a:endParaRPr>
        </a:p>
      </dsp:txBody>
      <dsp:txXfrm>
        <a:off x="94343" y="96736"/>
        <a:ext cx="1743943" cy="470819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9985E-2786-4F2A-A88D-86E63F6C41E5}">
      <dsp:nvSpPr>
        <dsp:cNvPr id="0" name=""/>
        <dsp:cNvSpPr/>
      </dsp:nvSpPr>
      <dsp:spPr>
        <a:xfrm rot="5400000">
          <a:off x="1678634" y="779387"/>
          <a:ext cx="4020664" cy="3471969"/>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150000"/>
            </a:lnSpc>
            <a:spcBef>
              <a:spcPct val="0"/>
            </a:spcBef>
            <a:spcAft>
              <a:spcPct val="15000"/>
            </a:spcAft>
            <a:buFont typeface="Wingdings" panose="05000000000000000000" pitchFamily="2" charset="2"/>
            <a:buChar char="Ø"/>
          </a:pPr>
          <a:r>
            <a:rPr lang="en-US" sz="1800" kern="1200" dirty="0">
              <a:latin typeface="Times New Roman" panose="02020603050405020304" pitchFamily="18" charset="0"/>
              <a:cs typeface="Times New Roman" panose="02020603050405020304" pitchFamily="18" charset="0"/>
            </a:rPr>
            <a:t>It defines class hierarchies that contain primitive and complex objects.</a:t>
          </a:r>
          <a:endParaRPr lang="en-IN" sz="1800" kern="1200" dirty="0">
            <a:latin typeface="Times New Roman" panose="02020603050405020304" pitchFamily="18" charset="0"/>
            <a:cs typeface="Times New Roman" panose="02020603050405020304" pitchFamily="18" charset="0"/>
          </a:endParaRPr>
        </a:p>
        <a:p>
          <a:pPr marL="171450" lvl="1" indent="-171450" algn="just" defTabSz="800100">
            <a:lnSpc>
              <a:spcPct val="150000"/>
            </a:lnSpc>
            <a:spcBef>
              <a:spcPct val="0"/>
            </a:spcBef>
            <a:spcAft>
              <a:spcPct val="15000"/>
            </a:spcAft>
            <a:buFont typeface="Wingdings" panose="05000000000000000000" pitchFamily="2" charset="2"/>
            <a:buChar char="Ø"/>
          </a:pPr>
          <a:r>
            <a:rPr lang="en-US" sz="1800" kern="1200" dirty="0">
              <a:latin typeface="Times New Roman" panose="02020603050405020304" pitchFamily="18" charset="0"/>
              <a:cs typeface="Times New Roman" panose="02020603050405020304" pitchFamily="18" charset="0"/>
            </a:rPr>
            <a:t>It makes easier to you to add new kinds of components.</a:t>
          </a:r>
        </a:p>
        <a:p>
          <a:pPr marL="171450" lvl="1" indent="-171450" algn="just" defTabSz="800100">
            <a:lnSpc>
              <a:spcPct val="150000"/>
            </a:lnSpc>
            <a:spcBef>
              <a:spcPct val="0"/>
            </a:spcBef>
            <a:spcAft>
              <a:spcPct val="15000"/>
            </a:spcAft>
            <a:buFont typeface="Wingdings" panose="05000000000000000000" pitchFamily="2" charset="2"/>
            <a:buChar char="Ø"/>
          </a:pPr>
          <a:r>
            <a:rPr lang="en-US" sz="1800" kern="1200" dirty="0">
              <a:latin typeface="Times New Roman" panose="02020603050405020304" pitchFamily="18" charset="0"/>
              <a:cs typeface="Times New Roman" panose="02020603050405020304" pitchFamily="18" charset="0"/>
            </a:rPr>
            <a:t>It provides flexibility of structure with manageable class or interface.</a:t>
          </a:r>
        </a:p>
      </dsp:txBody>
      <dsp:txXfrm rot="-5400000">
        <a:off x="1952981" y="674528"/>
        <a:ext cx="3302481" cy="3681688"/>
      </dsp:txXfrm>
    </dsp:sp>
    <dsp:sp modelId="{E2161343-6D03-497A-9BC4-991BFE9E6B75}">
      <dsp:nvSpPr>
        <dsp:cNvPr id="0" name=""/>
        <dsp:cNvSpPr/>
      </dsp:nvSpPr>
      <dsp:spPr>
        <a:xfrm>
          <a:off x="0" y="2456"/>
          <a:ext cx="1952982" cy="502583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b="0" u="none" kern="1200" dirty="0">
              <a:latin typeface="Times New Roman" panose="02020603050405020304" pitchFamily="18" charset="0"/>
              <a:cs typeface="Times New Roman" panose="02020603050405020304" pitchFamily="18" charset="0"/>
            </a:rPr>
            <a:t>Advantage of Composite Design Pattern</a:t>
          </a:r>
          <a:endParaRPr lang="en-IN" sz="2000" b="0" u="none" kern="1200" dirty="0">
            <a:latin typeface="Times New Roman" panose="02020603050405020304" pitchFamily="18" charset="0"/>
            <a:cs typeface="Times New Roman" panose="02020603050405020304" pitchFamily="18" charset="0"/>
          </a:endParaRPr>
        </a:p>
      </dsp:txBody>
      <dsp:txXfrm>
        <a:off x="95337" y="97793"/>
        <a:ext cx="1762308" cy="483515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C0FCD-3DAB-42E2-B459-C81E3CCC54F5}">
      <dsp:nvSpPr>
        <dsp:cNvPr id="0" name=""/>
        <dsp:cNvSpPr/>
      </dsp:nvSpPr>
      <dsp:spPr>
        <a:xfrm rot="16200000">
          <a:off x="-1416580" y="2724686"/>
          <a:ext cx="4246720" cy="41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0209" bIns="0" numCol="1" spcCol="1270" anchor="ctr" anchorCtr="0">
          <a:noAutofit/>
        </a:bodyPr>
        <a:lstStyle/>
        <a:p>
          <a:pPr marL="0" lvl="0" indent="0" algn="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1</a:t>
          </a:r>
          <a:endParaRPr lang="en-IN" sz="2200" kern="1200" dirty="0">
            <a:latin typeface="Times New Roman" panose="02020603050405020304" pitchFamily="18" charset="0"/>
            <a:cs typeface="Times New Roman" panose="02020603050405020304" pitchFamily="18" charset="0"/>
          </a:endParaRPr>
        </a:p>
      </dsp:txBody>
      <dsp:txXfrm>
        <a:off x="-1416580" y="2724686"/>
        <a:ext cx="4246720" cy="419764"/>
      </dsp:txXfrm>
    </dsp:sp>
    <dsp:sp modelId="{59CFEDB4-C0DB-4AF9-AB3E-A43F39E37D14}">
      <dsp:nvSpPr>
        <dsp:cNvPr id="0" name=""/>
        <dsp:cNvSpPr/>
      </dsp:nvSpPr>
      <dsp:spPr>
        <a:xfrm>
          <a:off x="499167" y="852211"/>
          <a:ext cx="2980058" cy="410636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370209" rIns="142240" bIns="142240" numCol="1" spcCol="1270" anchor="ctr" anchorCtr="0">
          <a:noAutofit/>
        </a:bodyPr>
        <a:lstStyle/>
        <a:p>
          <a:pPr marL="228600" lvl="1" indent="-228600" algn="ctr" defTabSz="889000">
            <a:lnSpc>
              <a:spcPct val="150000"/>
            </a:lnSpc>
            <a:spcBef>
              <a:spcPct val="0"/>
            </a:spcBef>
            <a:spcAft>
              <a:spcPct val="15000"/>
            </a:spcAft>
            <a:buFont typeface="Wingdings" panose="05000000000000000000" pitchFamily="2" charset="2"/>
            <a:buNone/>
          </a:pPr>
          <a:r>
            <a:rPr lang="en-US" sz="2000" kern="1200" dirty="0">
              <a:latin typeface="Times New Roman" panose="02020603050405020304" pitchFamily="18" charset="0"/>
              <a:cs typeface="Times New Roman" panose="02020603050405020304" pitchFamily="18" charset="0"/>
            </a:rPr>
            <a:t>This pattern creates a class that contains group of its own objects. This class provides ways to modify its group of same objects.</a:t>
          </a:r>
          <a:endParaRPr lang="en-IN" sz="2000" kern="1200" dirty="0">
            <a:latin typeface="Times New Roman" panose="02020603050405020304" pitchFamily="18" charset="0"/>
            <a:cs typeface="Times New Roman" panose="02020603050405020304" pitchFamily="18" charset="0"/>
          </a:endParaRPr>
        </a:p>
      </dsp:txBody>
      <dsp:txXfrm>
        <a:off x="499167" y="852211"/>
        <a:ext cx="2980058" cy="4106366"/>
      </dsp:txXfrm>
    </dsp:sp>
    <dsp:sp modelId="{DF30B1C2-53CD-4F70-A316-8DCDC50BD3BA}">
      <dsp:nvSpPr>
        <dsp:cNvPr id="0" name=""/>
        <dsp:cNvSpPr/>
      </dsp:nvSpPr>
      <dsp:spPr>
        <a:xfrm>
          <a:off x="181763" y="584565"/>
          <a:ext cx="673117" cy="7100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36C2723-6B85-4250-B580-9A80CA8ED67B}">
      <dsp:nvSpPr>
        <dsp:cNvPr id="0" name=""/>
        <dsp:cNvSpPr/>
      </dsp:nvSpPr>
      <dsp:spPr>
        <a:xfrm rot="16200000">
          <a:off x="2109126" y="2631427"/>
          <a:ext cx="4246720" cy="41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0209" bIns="0" numCol="1" spcCol="1270" anchor="ctr" anchorCtr="0">
          <a:noAutofit/>
        </a:bodyPr>
        <a:lstStyle/>
        <a:p>
          <a:pPr marL="0" lvl="0" indent="0" algn="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2</a:t>
          </a:r>
          <a:endParaRPr lang="en-IN" sz="2200" kern="1200" dirty="0">
            <a:latin typeface="Times New Roman" panose="02020603050405020304" pitchFamily="18" charset="0"/>
            <a:cs typeface="Times New Roman" panose="02020603050405020304" pitchFamily="18" charset="0"/>
          </a:endParaRPr>
        </a:p>
      </dsp:txBody>
      <dsp:txXfrm>
        <a:off x="2109126" y="2631427"/>
        <a:ext cx="4246720" cy="419764"/>
      </dsp:txXfrm>
    </dsp:sp>
    <dsp:sp modelId="{FC312D2E-16A7-4F31-B604-D3125791CCCA}">
      <dsp:nvSpPr>
        <dsp:cNvPr id="0" name=""/>
        <dsp:cNvSpPr/>
      </dsp:nvSpPr>
      <dsp:spPr>
        <a:xfrm>
          <a:off x="4024873" y="749121"/>
          <a:ext cx="2980058" cy="418437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370209" rIns="142240" bIns="142240" numCol="1" spcCol="1270" anchor="ctr" anchorCtr="0">
          <a:noAutofit/>
        </a:bodyPr>
        <a:lstStyle/>
        <a:p>
          <a:pPr marL="228600" lvl="1" indent="-228600" algn="ctr" defTabSz="889000">
            <a:lnSpc>
              <a:spcPct val="150000"/>
            </a:lnSpc>
            <a:spcBef>
              <a:spcPct val="0"/>
            </a:spcBef>
            <a:spcAft>
              <a:spcPct val="15000"/>
            </a:spcAft>
            <a:buNone/>
          </a:pPr>
          <a:r>
            <a:rPr lang="en-US" sz="2000" kern="1200" dirty="0">
              <a:latin typeface="Times New Roman" panose="02020603050405020304" pitchFamily="18" charset="0"/>
              <a:cs typeface="Times New Roman" panose="02020603050405020304" pitchFamily="18" charset="0"/>
            </a:rPr>
            <a:t>We are demonstrating use of composite pattern via following example in which we will show employees hierarchy of an organization.</a:t>
          </a:r>
          <a:endParaRPr lang="en-IN" sz="2000" kern="1200" dirty="0">
            <a:latin typeface="Times New Roman" panose="02020603050405020304" pitchFamily="18" charset="0"/>
            <a:cs typeface="Times New Roman" panose="02020603050405020304" pitchFamily="18" charset="0"/>
          </a:endParaRPr>
        </a:p>
      </dsp:txBody>
      <dsp:txXfrm>
        <a:off x="4024873" y="749121"/>
        <a:ext cx="2980058" cy="4184378"/>
      </dsp:txXfrm>
    </dsp:sp>
    <dsp:sp modelId="{EF12567A-ACF8-45FB-B855-EBA219D5073A}">
      <dsp:nvSpPr>
        <dsp:cNvPr id="0" name=""/>
        <dsp:cNvSpPr/>
      </dsp:nvSpPr>
      <dsp:spPr>
        <a:xfrm>
          <a:off x="3698054" y="640343"/>
          <a:ext cx="692049" cy="523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D1EFB51-4DBA-42E5-B5AD-BDA4D5432BC7}">
      <dsp:nvSpPr>
        <dsp:cNvPr id="0" name=""/>
        <dsp:cNvSpPr/>
      </dsp:nvSpPr>
      <dsp:spPr>
        <a:xfrm rot="16200000">
          <a:off x="5610004" y="2789418"/>
          <a:ext cx="4246720" cy="41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0209" bIns="0" numCol="1" spcCol="1270" anchor="ctr" anchorCtr="0">
          <a:noAutofit/>
        </a:bodyPr>
        <a:lstStyle/>
        <a:p>
          <a:pPr marL="0" lvl="0" indent="0" algn="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3</a:t>
          </a:r>
          <a:endParaRPr lang="en-IN" sz="2200" kern="1200" dirty="0">
            <a:latin typeface="Times New Roman" panose="02020603050405020304" pitchFamily="18" charset="0"/>
            <a:cs typeface="Times New Roman" panose="02020603050405020304" pitchFamily="18" charset="0"/>
          </a:endParaRPr>
        </a:p>
      </dsp:txBody>
      <dsp:txXfrm>
        <a:off x="5610004" y="2789418"/>
        <a:ext cx="4246720" cy="419764"/>
      </dsp:txXfrm>
    </dsp:sp>
    <dsp:sp modelId="{E186E4FC-476B-4E28-9A6B-64554468F0BF}">
      <dsp:nvSpPr>
        <dsp:cNvPr id="0" name=""/>
        <dsp:cNvSpPr/>
      </dsp:nvSpPr>
      <dsp:spPr>
        <a:xfrm>
          <a:off x="7593883" y="818291"/>
          <a:ext cx="2861861" cy="410636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370209" rIns="128016" bIns="128016" numCol="1" spcCol="1270" anchor="ctr" anchorCtr="0">
          <a:noAutofit/>
        </a:bodyPr>
        <a:lstStyle/>
        <a:p>
          <a:pPr marL="171450" lvl="1" indent="-171450" algn="ctr" defTabSz="800100">
            <a:lnSpc>
              <a:spcPct val="150000"/>
            </a:lnSpc>
            <a:spcBef>
              <a:spcPct val="0"/>
            </a:spcBef>
            <a:spcAft>
              <a:spcPct val="15000"/>
            </a:spcAft>
            <a:buNone/>
          </a:pPr>
          <a:r>
            <a:rPr lang="en-US" sz="1800" kern="1200" dirty="0">
              <a:latin typeface="Times New Roman" panose="02020603050405020304" pitchFamily="18" charset="0"/>
              <a:cs typeface="Times New Roman" panose="02020603050405020304" pitchFamily="18" charset="0"/>
            </a:rPr>
            <a:t>We have a class Employee which acts as composite pattern actor class. </a:t>
          </a:r>
          <a:r>
            <a:rPr lang="en-US" sz="1800" kern="1200" dirty="0" err="1">
              <a:latin typeface="Times New Roman" panose="02020603050405020304" pitchFamily="18" charset="0"/>
              <a:cs typeface="Times New Roman" panose="02020603050405020304" pitchFamily="18" charset="0"/>
            </a:rPr>
            <a:t>CompositePatternDemo</a:t>
          </a:r>
          <a:r>
            <a:rPr lang="en-US" sz="1800" kern="1200" dirty="0">
              <a:latin typeface="Times New Roman" panose="02020603050405020304" pitchFamily="18" charset="0"/>
              <a:cs typeface="Times New Roman" panose="02020603050405020304" pitchFamily="18" charset="0"/>
            </a:rPr>
            <a:t>, our demo class will use Employee class to add department level hierarchy and print all employees.</a:t>
          </a:r>
          <a:endParaRPr lang="en-IN" sz="1800" kern="1200" dirty="0">
            <a:latin typeface="Times New Roman" panose="02020603050405020304" pitchFamily="18" charset="0"/>
            <a:cs typeface="Times New Roman" panose="02020603050405020304" pitchFamily="18" charset="0"/>
          </a:endParaRPr>
        </a:p>
      </dsp:txBody>
      <dsp:txXfrm>
        <a:off x="7593883" y="818291"/>
        <a:ext cx="2861861" cy="4106366"/>
      </dsp:txXfrm>
    </dsp:sp>
    <dsp:sp modelId="{82F2BA6A-84EC-49B7-8C3A-FA0A148CBCA7}">
      <dsp:nvSpPr>
        <dsp:cNvPr id="0" name=""/>
        <dsp:cNvSpPr/>
      </dsp:nvSpPr>
      <dsp:spPr>
        <a:xfrm>
          <a:off x="7139456" y="437740"/>
          <a:ext cx="839529" cy="8395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C47DF-E8EB-4953-B273-D96014A80343}">
      <dsp:nvSpPr>
        <dsp:cNvPr id="0" name=""/>
        <dsp:cNvSpPr/>
      </dsp:nvSpPr>
      <dsp:spPr>
        <a:xfrm>
          <a:off x="748664" y="0"/>
          <a:ext cx="8484870" cy="4728191"/>
        </a:xfrm>
        <a:prstGeom prst="rightArrow">
          <a:avLst/>
        </a:prstGeom>
        <a:solidFill>
          <a:schemeClr val="accent2">
            <a:lumMod val="60000"/>
            <a:lumOff val="4000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A97C7A0-9A87-4E52-9C75-12164BAACEE1}">
      <dsp:nvSpPr>
        <dsp:cNvPr id="0" name=""/>
        <dsp:cNvSpPr/>
      </dsp:nvSpPr>
      <dsp:spPr>
        <a:xfrm>
          <a:off x="3411" y="984390"/>
          <a:ext cx="2216750"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 Decorator Pattern says that just "attach a flexible additional responsibilities to an object dynamically".</a:t>
          </a:r>
          <a:endParaRPr lang="en-IN" sz="1600" kern="1200" dirty="0">
            <a:latin typeface="Times New Roman" panose="02020603050405020304" pitchFamily="18" charset="0"/>
            <a:cs typeface="Times New Roman" panose="02020603050405020304" pitchFamily="18" charset="0"/>
          </a:endParaRPr>
        </a:p>
      </dsp:txBody>
      <dsp:txXfrm>
        <a:off x="111624" y="1092603"/>
        <a:ext cx="2000324" cy="2542984"/>
      </dsp:txXfrm>
    </dsp:sp>
    <dsp:sp modelId="{90717353-626D-4C53-8A02-8B696E1176D9}">
      <dsp:nvSpPr>
        <dsp:cNvPr id="0" name=""/>
        <dsp:cNvSpPr/>
      </dsp:nvSpPr>
      <dsp:spPr>
        <a:xfrm>
          <a:off x="2589620" y="984390"/>
          <a:ext cx="2216750"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 Decorator Pattern uses composition instead of inheritance to extend the functionality of an object at runtime. The Decorator Pattern is also known as Wrapper.</a:t>
          </a:r>
          <a:endParaRPr lang="en-IN" sz="1600" kern="1200" dirty="0">
            <a:latin typeface="Times New Roman" panose="02020603050405020304" pitchFamily="18" charset="0"/>
            <a:cs typeface="Times New Roman" panose="02020603050405020304" pitchFamily="18" charset="0"/>
          </a:endParaRPr>
        </a:p>
      </dsp:txBody>
      <dsp:txXfrm>
        <a:off x="2697833" y="1092603"/>
        <a:ext cx="2000324" cy="2542984"/>
      </dsp:txXfrm>
    </dsp:sp>
    <dsp:sp modelId="{9E69F4B6-D940-4E4D-89FA-580C9E7FFBBC}">
      <dsp:nvSpPr>
        <dsp:cNvPr id="0" name=""/>
        <dsp:cNvSpPr/>
      </dsp:nvSpPr>
      <dsp:spPr>
        <a:xfrm>
          <a:off x="5175829" y="984390"/>
          <a:ext cx="2216750"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Decorator pattern allows a user to add new functionality to an existing object without altering its structure.</a:t>
          </a:r>
          <a:endParaRPr lang="en-IN" sz="1600" kern="1200" dirty="0">
            <a:latin typeface="Times New Roman" panose="02020603050405020304" pitchFamily="18" charset="0"/>
            <a:cs typeface="Times New Roman" panose="02020603050405020304" pitchFamily="18" charset="0"/>
          </a:endParaRPr>
        </a:p>
      </dsp:txBody>
      <dsp:txXfrm>
        <a:off x="5284042" y="1092603"/>
        <a:ext cx="2000324" cy="2542984"/>
      </dsp:txXfrm>
    </dsp:sp>
    <dsp:sp modelId="{5585A608-62AA-4CFB-97A4-31E2D1E69F02}">
      <dsp:nvSpPr>
        <dsp:cNvPr id="0" name=""/>
        <dsp:cNvSpPr/>
      </dsp:nvSpPr>
      <dsp:spPr>
        <a:xfrm>
          <a:off x="7762037" y="984390"/>
          <a:ext cx="2216750"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This pattern creates a decorator class which wraps the original class and provides additional functionality keeping class methods signature intact.</a:t>
          </a:r>
          <a:endParaRPr lang="en-IN" sz="1600" kern="1200" dirty="0">
            <a:latin typeface="Times New Roman" panose="02020603050405020304" pitchFamily="18" charset="0"/>
            <a:cs typeface="Times New Roman" panose="02020603050405020304" pitchFamily="18" charset="0"/>
          </a:endParaRPr>
        </a:p>
      </dsp:txBody>
      <dsp:txXfrm>
        <a:off x="7870250" y="1092603"/>
        <a:ext cx="2000324" cy="254298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8A657-D96B-45DF-9E8F-0BD657E78AF9}">
      <dsp:nvSpPr>
        <dsp:cNvPr id="0" name=""/>
        <dsp:cNvSpPr/>
      </dsp:nvSpPr>
      <dsp:spPr>
        <a:xfrm rot="5400000">
          <a:off x="1689856" y="732939"/>
          <a:ext cx="3921330" cy="3435784"/>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When you want to transparently and dynamically add responsibilities to objects without affecting other objects.</a:t>
          </a:r>
          <a:endParaRPr lang="en-IN" sz="1800" kern="1200">
            <a:latin typeface="Times New Roman" panose="02020603050405020304" pitchFamily="18" charset="0"/>
            <a:cs typeface="Times New Roman" panose="02020603050405020304" pitchFamily="18" charset="0"/>
          </a:endParaRPr>
        </a:p>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When you want to add responsibilities to an object that you may want to change in future. Extending functionality by sub-classing is no longer practical.</a:t>
          </a:r>
        </a:p>
      </dsp:txBody>
      <dsp:txXfrm rot="-5400000">
        <a:off x="1932629" y="657888"/>
        <a:ext cx="3268063" cy="3585888"/>
      </dsp:txXfrm>
    </dsp:sp>
    <dsp:sp modelId="{A2283D3B-57B9-4E9D-BD5E-BA407516F8FB}">
      <dsp:nvSpPr>
        <dsp:cNvPr id="0" name=""/>
        <dsp:cNvSpPr/>
      </dsp:nvSpPr>
      <dsp:spPr>
        <a:xfrm>
          <a:off x="0" y="0"/>
          <a:ext cx="1932629" cy="490166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b="0" u="none" kern="1200" dirty="0">
              <a:latin typeface="Times New Roman" panose="02020603050405020304" pitchFamily="18" charset="0"/>
              <a:cs typeface="Times New Roman" panose="02020603050405020304" pitchFamily="18" charset="0"/>
            </a:rPr>
            <a:t>Usage of Decorator  Design Pattern</a:t>
          </a:r>
          <a:endParaRPr lang="en-IN" sz="2000" b="0" u="none" kern="1200" dirty="0">
            <a:latin typeface="Times New Roman" panose="02020603050405020304" pitchFamily="18" charset="0"/>
            <a:cs typeface="Times New Roman" panose="02020603050405020304" pitchFamily="18" charset="0"/>
          </a:endParaRPr>
        </a:p>
      </dsp:txBody>
      <dsp:txXfrm>
        <a:off x="94343" y="94343"/>
        <a:ext cx="1743943" cy="471297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9985E-2786-4F2A-A88D-86E63F6C41E5}">
      <dsp:nvSpPr>
        <dsp:cNvPr id="0" name=""/>
        <dsp:cNvSpPr/>
      </dsp:nvSpPr>
      <dsp:spPr>
        <a:xfrm rot="5400000">
          <a:off x="1676669" y="779387"/>
          <a:ext cx="4024595" cy="3471969"/>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Font typeface="Wingdings" panose="05000000000000000000" pitchFamily="2" charset="2"/>
            <a:buChar char="Ø"/>
          </a:pPr>
          <a:r>
            <a:rPr lang="en-US" sz="1800" kern="1200">
              <a:latin typeface="Times New Roman" panose="02020603050405020304" pitchFamily="18" charset="0"/>
              <a:cs typeface="Times New Roman" panose="02020603050405020304" pitchFamily="18" charset="0"/>
            </a:rPr>
            <a:t>It provides greater flexibility than static inheritance.</a:t>
          </a:r>
          <a:endParaRPr lang="en-IN" sz="1800" kern="1200" dirty="0">
            <a:latin typeface="Times New Roman" panose="02020603050405020304" pitchFamily="18" charset="0"/>
            <a:cs typeface="Times New Roman" panose="02020603050405020304" pitchFamily="18" charset="0"/>
          </a:endParaRPr>
        </a:p>
        <a:p>
          <a:pPr marL="171450" lvl="1" indent="-171450" algn="just" defTabSz="800100">
            <a:lnSpc>
              <a:spcPct val="90000"/>
            </a:lnSpc>
            <a:spcBef>
              <a:spcPct val="0"/>
            </a:spcBef>
            <a:spcAft>
              <a:spcPct val="15000"/>
            </a:spcAft>
            <a:buFont typeface="Wingdings" panose="05000000000000000000" pitchFamily="2" charset="2"/>
            <a:buChar char="Ø"/>
          </a:pPr>
          <a:r>
            <a:rPr lang="en-US" sz="1800" kern="1200" dirty="0">
              <a:latin typeface="Times New Roman" panose="02020603050405020304" pitchFamily="18" charset="0"/>
              <a:cs typeface="Times New Roman" panose="02020603050405020304" pitchFamily="18" charset="0"/>
            </a:rPr>
            <a:t>It enhances the extensibility of the object, because changes are made by coding new classes. It simplifies the coding by allowing you to develop a series of functionality from targeted classes instead of coding all of the behavior into the object.</a:t>
          </a:r>
        </a:p>
      </dsp:txBody>
      <dsp:txXfrm rot="-5400000">
        <a:off x="1952982" y="672562"/>
        <a:ext cx="3302481" cy="3685619"/>
      </dsp:txXfrm>
    </dsp:sp>
    <dsp:sp modelId="{E2161343-6D03-497A-9BC4-991BFE9E6B75}">
      <dsp:nvSpPr>
        <dsp:cNvPr id="0" name=""/>
        <dsp:cNvSpPr/>
      </dsp:nvSpPr>
      <dsp:spPr>
        <a:xfrm>
          <a:off x="0" y="0"/>
          <a:ext cx="1952982" cy="503074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b="0" u="none" kern="1200" dirty="0">
              <a:latin typeface="Times New Roman" panose="02020603050405020304" pitchFamily="18" charset="0"/>
              <a:cs typeface="Times New Roman" panose="02020603050405020304" pitchFamily="18" charset="0"/>
            </a:rPr>
            <a:t>Advantage of Decorator  Design Pattern</a:t>
          </a:r>
          <a:endParaRPr lang="en-IN" sz="2000" b="0" u="none" kern="1200" dirty="0">
            <a:latin typeface="Times New Roman" panose="02020603050405020304" pitchFamily="18" charset="0"/>
            <a:cs typeface="Times New Roman" panose="02020603050405020304" pitchFamily="18" charset="0"/>
          </a:endParaRPr>
        </a:p>
      </dsp:txBody>
      <dsp:txXfrm>
        <a:off x="95337" y="95337"/>
        <a:ext cx="1762308" cy="4840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520A5-74FF-4E68-8C28-78C24CC85404}">
      <dsp:nvSpPr>
        <dsp:cNvPr id="0" name=""/>
        <dsp:cNvSpPr/>
      </dsp:nvSpPr>
      <dsp:spPr>
        <a:xfrm>
          <a:off x="5535561" y="2413205"/>
          <a:ext cx="4335485" cy="501626"/>
        </a:xfrm>
        <a:custGeom>
          <a:avLst/>
          <a:gdLst/>
          <a:ahLst/>
          <a:cxnLst/>
          <a:rect l="0" t="0" r="0" b="0"/>
          <a:pathLst>
            <a:path>
              <a:moveTo>
                <a:pt x="0" y="0"/>
              </a:moveTo>
              <a:lnTo>
                <a:pt x="0" y="250813"/>
              </a:lnTo>
              <a:lnTo>
                <a:pt x="4335485" y="250813"/>
              </a:lnTo>
              <a:lnTo>
                <a:pt x="4335485" y="501626"/>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1C70A5-E566-4DCA-A619-918B6ED6612C}">
      <dsp:nvSpPr>
        <dsp:cNvPr id="0" name=""/>
        <dsp:cNvSpPr/>
      </dsp:nvSpPr>
      <dsp:spPr>
        <a:xfrm>
          <a:off x="5535561" y="2413205"/>
          <a:ext cx="1445161" cy="501626"/>
        </a:xfrm>
        <a:custGeom>
          <a:avLst/>
          <a:gdLst/>
          <a:ahLst/>
          <a:cxnLst/>
          <a:rect l="0" t="0" r="0" b="0"/>
          <a:pathLst>
            <a:path>
              <a:moveTo>
                <a:pt x="0" y="0"/>
              </a:moveTo>
              <a:lnTo>
                <a:pt x="0" y="250813"/>
              </a:lnTo>
              <a:lnTo>
                <a:pt x="1445161" y="250813"/>
              </a:lnTo>
              <a:lnTo>
                <a:pt x="1445161" y="501626"/>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F7EC02-8638-4954-BEEA-12F481AD8D05}">
      <dsp:nvSpPr>
        <dsp:cNvPr id="0" name=""/>
        <dsp:cNvSpPr/>
      </dsp:nvSpPr>
      <dsp:spPr>
        <a:xfrm>
          <a:off x="4090399" y="2413205"/>
          <a:ext cx="1445161" cy="501626"/>
        </a:xfrm>
        <a:custGeom>
          <a:avLst/>
          <a:gdLst/>
          <a:ahLst/>
          <a:cxnLst/>
          <a:rect l="0" t="0" r="0" b="0"/>
          <a:pathLst>
            <a:path>
              <a:moveTo>
                <a:pt x="1445161" y="0"/>
              </a:moveTo>
              <a:lnTo>
                <a:pt x="1445161" y="250813"/>
              </a:lnTo>
              <a:lnTo>
                <a:pt x="0" y="250813"/>
              </a:lnTo>
              <a:lnTo>
                <a:pt x="0" y="501626"/>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9B5D68-441E-4B0C-9FDD-D0FD2CA2ABED}">
      <dsp:nvSpPr>
        <dsp:cNvPr id="0" name=""/>
        <dsp:cNvSpPr/>
      </dsp:nvSpPr>
      <dsp:spPr>
        <a:xfrm>
          <a:off x="1200075" y="2413205"/>
          <a:ext cx="4335485" cy="501626"/>
        </a:xfrm>
        <a:custGeom>
          <a:avLst/>
          <a:gdLst/>
          <a:ahLst/>
          <a:cxnLst/>
          <a:rect l="0" t="0" r="0" b="0"/>
          <a:pathLst>
            <a:path>
              <a:moveTo>
                <a:pt x="4335485" y="0"/>
              </a:moveTo>
              <a:lnTo>
                <a:pt x="4335485" y="250813"/>
              </a:lnTo>
              <a:lnTo>
                <a:pt x="0" y="250813"/>
              </a:lnTo>
              <a:lnTo>
                <a:pt x="0" y="501626"/>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894887-DEE0-4685-BA78-2E71655CA46F}">
      <dsp:nvSpPr>
        <dsp:cNvPr id="0" name=""/>
        <dsp:cNvSpPr/>
      </dsp:nvSpPr>
      <dsp:spPr>
        <a:xfrm>
          <a:off x="3746092" y="1218856"/>
          <a:ext cx="3578937" cy="119434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u="none" kern="1200" dirty="0">
              <a:latin typeface="Times New Roman" panose="02020603050405020304" pitchFamily="18" charset="0"/>
              <a:cs typeface="Times New Roman" panose="02020603050405020304" pitchFamily="18" charset="0"/>
            </a:rPr>
            <a:t>The Course Objective Is To</a:t>
          </a:r>
          <a:endParaRPr lang="en-IN" sz="2200" u="none" kern="1200" dirty="0">
            <a:latin typeface="Times New Roman" panose="02020603050405020304" pitchFamily="18" charset="0"/>
            <a:cs typeface="Times New Roman" panose="02020603050405020304" pitchFamily="18" charset="0"/>
          </a:endParaRPr>
        </a:p>
      </dsp:txBody>
      <dsp:txXfrm>
        <a:off x="3746092" y="1218856"/>
        <a:ext cx="3578937" cy="1194348"/>
      </dsp:txXfrm>
    </dsp:sp>
    <dsp:sp modelId="{857D830E-A619-4D6F-AA3F-265939F1F5EF}">
      <dsp:nvSpPr>
        <dsp:cNvPr id="0" name=""/>
        <dsp:cNvSpPr/>
      </dsp:nvSpPr>
      <dsp:spPr>
        <a:xfrm>
          <a:off x="5726" y="2914831"/>
          <a:ext cx="2388697" cy="119434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Familiarize the student with Techniques for designing reusable combinations of Java classes.</a:t>
          </a:r>
          <a:endParaRPr lang="en-IN" sz="1600" kern="1200" dirty="0">
            <a:latin typeface="Times New Roman" panose="02020603050405020304" pitchFamily="18" charset="0"/>
            <a:cs typeface="Times New Roman" panose="02020603050405020304" pitchFamily="18" charset="0"/>
          </a:endParaRPr>
        </a:p>
      </dsp:txBody>
      <dsp:txXfrm>
        <a:off x="5726" y="2914831"/>
        <a:ext cx="2388697" cy="1194348"/>
      </dsp:txXfrm>
    </dsp:sp>
    <dsp:sp modelId="{E8913BCC-2A8F-4A5B-B42D-161CED8498DF}">
      <dsp:nvSpPr>
        <dsp:cNvPr id="0" name=""/>
        <dsp:cNvSpPr/>
      </dsp:nvSpPr>
      <dsp:spPr>
        <a:xfrm>
          <a:off x="2896050" y="2914831"/>
          <a:ext cx="2388697" cy="119434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Organizing their cooperation to produce modular and maintainable Java programs.</a:t>
          </a:r>
          <a:endParaRPr lang="en-IN" sz="1600" kern="1200">
            <a:latin typeface="Times New Roman" panose="02020603050405020304" pitchFamily="18" charset="0"/>
            <a:cs typeface="Times New Roman" panose="02020603050405020304" pitchFamily="18" charset="0"/>
          </a:endParaRPr>
        </a:p>
      </dsp:txBody>
      <dsp:txXfrm>
        <a:off x="2896050" y="2914831"/>
        <a:ext cx="2388697" cy="1194348"/>
      </dsp:txXfrm>
    </dsp:sp>
    <dsp:sp modelId="{7C2AB7E0-82BF-44DD-8FC6-B375E8C15986}">
      <dsp:nvSpPr>
        <dsp:cNvPr id="0" name=""/>
        <dsp:cNvSpPr/>
      </dsp:nvSpPr>
      <dsp:spPr>
        <a:xfrm>
          <a:off x="5786374" y="2914831"/>
          <a:ext cx="2388697" cy="119434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Study to </a:t>
          </a:r>
          <a:r>
            <a:rPr lang="en-US" sz="1600" b="0" i="0" kern="1200">
              <a:latin typeface="Times New Roman" panose="02020603050405020304" pitchFamily="18" charset="0"/>
              <a:cs typeface="Times New Roman" panose="02020603050405020304" pitchFamily="18" charset="0"/>
            </a:rPr>
            <a:t>speed up the development process by providing well-tested, proven development/design paradigms.</a:t>
          </a:r>
          <a:endParaRPr lang="en-IN" sz="1600" kern="1200">
            <a:latin typeface="Times New Roman" panose="02020603050405020304" pitchFamily="18" charset="0"/>
            <a:cs typeface="Times New Roman" panose="02020603050405020304" pitchFamily="18" charset="0"/>
          </a:endParaRPr>
        </a:p>
      </dsp:txBody>
      <dsp:txXfrm>
        <a:off x="5786374" y="2914831"/>
        <a:ext cx="2388697" cy="1194348"/>
      </dsp:txXfrm>
    </dsp:sp>
    <dsp:sp modelId="{4A997690-8018-4681-8AF7-BD00BB579068}">
      <dsp:nvSpPr>
        <dsp:cNvPr id="0" name=""/>
        <dsp:cNvSpPr/>
      </dsp:nvSpPr>
      <dsp:spPr>
        <a:xfrm>
          <a:off x="8676698" y="2914831"/>
          <a:ext cx="2388697" cy="1194348"/>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latin typeface="Times New Roman" panose="02020603050405020304" pitchFamily="18" charset="0"/>
              <a:cs typeface="Times New Roman" panose="02020603050405020304" pitchFamily="18" charset="0"/>
            </a:rPr>
            <a:t>Select a specific design pattern for the solution of a given design problem.</a:t>
          </a:r>
          <a:endParaRPr lang="en-IN" sz="1600" kern="1200">
            <a:latin typeface="Times New Roman" panose="02020603050405020304" pitchFamily="18" charset="0"/>
            <a:cs typeface="Times New Roman" panose="02020603050405020304" pitchFamily="18" charset="0"/>
          </a:endParaRPr>
        </a:p>
      </dsp:txBody>
      <dsp:txXfrm>
        <a:off x="8676698" y="2914831"/>
        <a:ext cx="2388697" cy="119434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B3397-16D2-4926-9DCC-0ED271A12D4F}">
      <dsp:nvSpPr>
        <dsp:cNvPr id="0" name=""/>
        <dsp:cNvSpPr/>
      </dsp:nvSpPr>
      <dsp:spPr>
        <a:xfrm rot="5400000">
          <a:off x="-220119" y="224017"/>
          <a:ext cx="1467466" cy="1027226"/>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1</a:t>
          </a:r>
          <a:endParaRPr lang="en-IN" sz="2200" kern="1200" dirty="0">
            <a:latin typeface="Times New Roman" panose="02020603050405020304" pitchFamily="18" charset="0"/>
            <a:cs typeface="Times New Roman" panose="02020603050405020304" pitchFamily="18" charset="0"/>
          </a:endParaRPr>
        </a:p>
      </dsp:txBody>
      <dsp:txXfrm rot="-5400000">
        <a:off x="1" y="517510"/>
        <a:ext cx="1027226" cy="440240"/>
      </dsp:txXfrm>
    </dsp:sp>
    <dsp:sp modelId="{A37D9948-FF6C-4C7A-B829-9EC5131B610E}">
      <dsp:nvSpPr>
        <dsp:cNvPr id="0" name=""/>
        <dsp:cNvSpPr/>
      </dsp:nvSpPr>
      <dsp:spPr>
        <a:xfrm rot="5400000">
          <a:off x="5482528" y="-4451404"/>
          <a:ext cx="953853" cy="986445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150000"/>
            </a:lnSpc>
            <a:spcBef>
              <a:spcPct val="0"/>
            </a:spcBef>
            <a:spcAft>
              <a:spcPct val="15000"/>
            </a:spcAft>
            <a:buFont typeface="Arial" panose="020B0604020202020204" pitchFamily="34" charset="0"/>
            <a:buChar char="•"/>
          </a:pPr>
          <a:r>
            <a:rPr lang="en-US" sz="1800" kern="1200" dirty="0">
              <a:latin typeface="Times New Roman" panose="02020603050405020304" pitchFamily="18" charset="0"/>
              <a:cs typeface="Times New Roman" panose="02020603050405020304" pitchFamily="18" charset="0"/>
            </a:rPr>
            <a:t>We are demonstrating the use of decorator pattern via following example in which we will decorate a shape with some color without alter shape class.</a:t>
          </a:r>
          <a:endParaRPr lang="en-IN" sz="1800" kern="1200" dirty="0">
            <a:latin typeface="Times New Roman" panose="02020603050405020304" pitchFamily="18" charset="0"/>
            <a:cs typeface="Times New Roman" panose="02020603050405020304" pitchFamily="18" charset="0"/>
          </a:endParaRPr>
        </a:p>
      </dsp:txBody>
      <dsp:txXfrm rot="-5400000">
        <a:off x="1027227" y="50460"/>
        <a:ext cx="9817894" cy="860727"/>
      </dsp:txXfrm>
    </dsp:sp>
    <dsp:sp modelId="{564B0504-3785-4081-8D89-3D927F4FAB90}">
      <dsp:nvSpPr>
        <dsp:cNvPr id="0" name=""/>
        <dsp:cNvSpPr/>
      </dsp:nvSpPr>
      <dsp:spPr>
        <a:xfrm rot="5400000">
          <a:off x="-220119" y="1547101"/>
          <a:ext cx="1467466" cy="1027226"/>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2</a:t>
          </a:r>
          <a:endParaRPr lang="en-IN" sz="2200" kern="1200" dirty="0">
            <a:latin typeface="Times New Roman" panose="02020603050405020304" pitchFamily="18" charset="0"/>
            <a:cs typeface="Times New Roman" panose="02020603050405020304" pitchFamily="18" charset="0"/>
          </a:endParaRPr>
        </a:p>
      </dsp:txBody>
      <dsp:txXfrm rot="-5400000">
        <a:off x="1" y="1840594"/>
        <a:ext cx="1027226" cy="440240"/>
      </dsp:txXfrm>
    </dsp:sp>
    <dsp:sp modelId="{96611D78-340E-4644-B8DA-1B8D31F9CB24}">
      <dsp:nvSpPr>
        <dsp:cNvPr id="0" name=""/>
        <dsp:cNvSpPr/>
      </dsp:nvSpPr>
      <dsp:spPr>
        <a:xfrm rot="5400000">
          <a:off x="5482528" y="-3128320"/>
          <a:ext cx="953853" cy="986445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Font typeface="Arial" panose="020B0604020202020204" pitchFamily="34" charset="0"/>
            <a:buChar char="•"/>
          </a:pPr>
          <a:r>
            <a:rPr lang="en-US" sz="1800" kern="1200" dirty="0">
              <a:latin typeface="Times New Roman" panose="02020603050405020304" pitchFamily="18" charset="0"/>
              <a:cs typeface="Times New Roman" panose="02020603050405020304" pitchFamily="18" charset="0"/>
            </a:rPr>
            <a:t>We're going to create a Shape interface and concrete classes implementing the Shape interface. We will then create an abstract decorator class Shape Decorator implementing the Shape interface and having Shape object as its instance variable.</a:t>
          </a:r>
          <a:endParaRPr lang="en-IN" sz="1800" kern="1200" dirty="0">
            <a:latin typeface="Times New Roman" panose="02020603050405020304" pitchFamily="18" charset="0"/>
            <a:cs typeface="Times New Roman" panose="02020603050405020304" pitchFamily="18" charset="0"/>
          </a:endParaRPr>
        </a:p>
      </dsp:txBody>
      <dsp:txXfrm rot="-5400000">
        <a:off x="1027227" y="1373544"/>
        <a:ext cx="9817894" cy="860727"/>
      </dsp:txXfrm>
    </dsp:sp>
    <dsp:sp modelId="{6B8B5DFE-8F99-41CE-8C7F-BDE8096EB4D5}">
      <dsp:nvSpPr>
        <dsp:cNvPr id="0" name=""/>
        <dsp:cNvSpPr/>
      </dsp:nvSpPr>
      <dsp:spPr>
        <a:xfrm rot="5400000">
          <a:off x="-220119" y="2870185"/>
          <a:ext cx="1467466" cy="1027226"/>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3</a:t>
          </a:r>
        </a:p>
      </dsp:txBody>
      <dsp:txXfrm rot="-5400000">
        <a:off x="1" y="3163678"/>
        <a:ext cx="1027226" cy="440240"/>
      </dsp:txXfrm>
    </dsp:sp>
    <dsp:sp modelId="{9D6F4BDF-B3CB-4E9C-A21F-9CC8524A1095}">
      <dsp:nvSpPr>
        <dsp:cNvPr id="0" name=""/>
        <dsp:cNvSpPr/>
      </dsp:nvSpPr>
      <dsp:spPr>
        <a:xfrm rot="5400000">
          <a:off x="5482528" y="-1805236"/>
          <a:ext cx="953853" cy="986445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Red Shape Decorator is concrete class implementing Shape Decorator.</a:t>
          </a:r>
          <a:endParaRPr lang="en-IN" sz="1800" kern="1200" dirty="0">
            <a:latin typeface="Times New Roman" panose="02020603050405020304" pitchFamily="18" charset="0"/>
            <a:cs typeface="Times New Roman" panose="02020603050405020304" pitchFamily="18" charset="0"/>
          </a:endParaRPr>
        </a:p>
      </dsp:txBody>
      <dsp:txXfrm rot="-5400000">
        <a:off x="1027227" y="2696628"/>
        <a:ext cx="9817894" cy="860727"/>
      </dsp:txXfrm>
    </dsp:sp>
    <dsp:sp modelId="{D58453DB-D657-45B3-BC6E-7EDAB7537AF1}">
      <dsp:nvSpPr>
        <dsp:cNvPr id="0" name=""/>
        <dsp:cNvSpPr/>
      </dsp:nvSpPr>
      <dsp:spPr>
        <a:xfrm rot="5400000">
          <a:off x="-220119" y="4193269"/>
          <a:ext cx="1467466" cy="1027226"/>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4</a:t>
          </a:r>
        </a:p>
      </dsp:txBody>
      <dsp:txXfrm rot="-5400000">
        <a:off x="1" y="4486762"/>
        <a:ext cx="1027226" cy="440240"/>
      </dsp:txXfrm>
    </dsp:sp>
    <dsp:sp modelId="{1983D9ED-AA6F-4F51-9BF5-6A0F17313F84}">
      <dsp:nvSpPr>
        <dsp:cNvPr id="0" name=""/>
        <dsp:cNvSpPr/>
      </dsp:nvSpPr>
      <dsp:spPr>
        <a:xfrm rot="5400000">
          <a:off x="5482528" y="-482153"/>
          <a:ext cx="953853" cy="986445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Font typeface="Wingdings" panose="05000000000000000000" pitchFamily="2" charset="2"/>
            <a:buChar char="Ø"/>
          </a:pPr>
          <a:r>
            <a:rPr lang="en-US" sz="1800" kern="1200" dirty="0">
              <a:latin typeface="Times New Roman" panose="02020603050405020304" pitchFamily="18" charset="0"/>
              <a:cs typeface="Times New Roman" panose="02020603050405020304" pitchFamily="18" charset="0"/>
            </a:rPr>
            <a:t>Decorator Pattern Demo, our demo class will use Red Shape Decorator to decorate Shape objects.</a:t>
          </a:r>
          <a:endParaRPr lang="en-IN" sz="1800" kern="1200" dirty="0">
            <a:latin typeface="Times New Roman" panose="02020603050405020304" pitchFamily="18" charset="0"/>
            <a:cs typeface="Times New Roman" panose="02020603050405020304" pitchFamily="18" charset="0"/>
          </a:endParaRPr>
        </a:p>
      </dsp:txBody>
      <dsp:txXfrm rot="-5400000">
        <a:off x="1027227" y="4019711"/>
        <a:ext cx="9817894" cy="86072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C47DF-E8EB-4953-B273-D96014A80343}">
      <dsp:nvSpPr>
        <dsp:cNvPr id="0" name=""/>
        <dsp:cNvSpPr/>
      </dsp:nvSpPr>
      <dsp:spPr>
        <a:xfrm>
          <a:off x="748664" y="0"/>
          <a:ext cx="8484870" cy="4728191"/>
        </a:xfrm>
        <a:prstGeom prst="rightArrow">
          <a:avLst/>
        </a:prstGeom>
        <a:solidFill>
          <a:schemeClr val="accent2">
            <a:lumMod val="60000"/>
            <a:lumOff val="4000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A97C7A0-9A87-4E52-9C75-12164BAACEE1}">
      <dsp:nvSpPr>
        <dsp:cNvPr id="0" name=""/>
        <dsp:cNvSpPr/>
      </dsp:nvSpPr>
      <dsp:spPr>
        <a:xfrm>
          <a:off x="4608" y="984390"/>
          <a:ext cx="3029930"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Facade Pattern says that just "just provide a unified and simplified interface to a set of interfaces in a subsystem, therefore it hides the complexities of the subsystem from the client".</a:t>
          </a:r>
          <a:endParaRPr lang="en-IN" sz="1600" kern="1200" dirty="0">
            <a:latin typeface="Times New Roman" panose="02020603050405020304" pitchFamily="18" charset="0"/>
            <a:cs typeface="Times New Roman" panose="02020603050405020304" pitchFamily="18" charset="0"/>
          </a:endParaRPr>
        </a:p>
      </dsp:txBody>
      <dsp:txXfrm>
        <a:off x="139311" y="1119093"/>
        <a:ext cx="2760524" cy="2490004"/>
      </dsp:txXfrm>
    </dsp:sp>
    <dsp:sp modelId="{90717353-626D-4C53-8A02-8B696E1176D9}">
      <dsp:nvSpPr>
        <dsp:cNvPr id="0" name=""/>
        <dsp:cNvSpPr/>
      </dsp:nvSpPr>
      <dsp:spPr>
        <a:xfrm>
          <a:off x="3476134" y="984390"/>
          <a:ext cx="3029930"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 other words, Facade Pattern describes a higher-level interface that makes the sub-system easier to use.</a:t>
          </a:r>
        </a:p>
        <a:p>
          <a:pPr marL="0" lvl="0" indent="0" algn="just" defTabSz="711200">
            <a:lnSpc>
              <a:spcPct val="15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Practically, every Abstract Factory is a type of Facade.</a:t>
          </a:r>
          <a:endParaRPr lang="en-IN" sz="1600" kern="1200" dirty="0">
            <a:latin typeface="Times New Roman" panose="02020603050405020304" pitchFamily="18" charset="0"/>
            <a:cs typeface="Times New Roman" panose="02020603050405020304" pitchFamily="18" charset="0"/>
          </a:endParaRPr>
        </a:p>
      </dsp:txBody>
      <dsp:txXfrm>
        <a:off x="3610837" y="1119093"/>
        <a:ext cx="2760524" cy="2490004"/>
      </dsp:txXfrm>
    </dsp:sp>
    <dsp:sp modelId="{9E69F4B6-D940-4E4D-89FA-580C9E7FFBBC}">
      <dsp:nvSpPr>
        <dsp:cNvPr id="0" name=""/>
        <dsp:cNvSpPr/>
      </dsp:nvSpPr>
      <dsp:spPr>
        <a:xfrm>
          <a:off x="6947660" y="984390"/>
          <a:ext cx="3029930" cy="27594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Facade pattern hides the complexities of the system and provides an interface to the client using which the client can access the system. </a:t>
          </a:r>
          <a:endParaRPr lang="en-IN" sz="1600" kern="1200" dirty="0">
            <a:latin typeface="Times New Roman" panose="02020603050405020304" pitchFamily="18" charset="0"/>
            <a:cs typeface="Times New Roman" panose="02020603050405020304" pitchFamily="18" charset="0"/>
          </a:endParaRPr>
        </a:p>
      </dsp:txBody>
      <dsp:txXfrm>
        <a:off x="7082363" y="1119093"/>
        <a:ext cx="2760524" cy="249000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5F9F5-E3EE-4DDF-92C7-222BD9C407A4}">
      <dsp:nvSpPr>
        <dsp:cNvPr id="0" name=""/>
        <dsp:cNvSpPr/>
      </dsp:nvSpPr>
      <dsp:spPr>
        <a:xfrm rot="5400000">
          <a:off x="1689856" y="732939"/>
          <a:ext cx="3921330" cy="3435784"/>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2075" lvl="1" indent="-92075" algn="just" defTabSz="800100">
            <a:lnSpc>
              <a:spcPct val="15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When you want to provide simple interface to a complex sub-system.</a:t>
          </a:r>
        </a:p>
        <a:p>
          <a:pPr marL="92075" lvl="1" indent="-92075" algn="just" defTabSz="800100">
            <a:lnSpc>
              <a:spcPct val="150000"/>
            </a:lnSpc>
            <a:spcBef>
              <a:spcPct val="0"/>
            </a:spcBef>
            <a:spcAft>
              <a:spcPct val="15000"/>
            </a:spcAft>
            <a:buChar char="•"/>
          </a:pPr>
          <a:endParaRPr lang="en-US" sz="1800" kern="1200" dirty="0">
            <a:latin typeface="Times New Roman" panose="02020603050405020304" pitchFamily="18" charset="0"/>
            <a:cs typeface="Times New Roman" panose="02020603050405020304" pitchFamily="18" charset="0"/>
          </a:endParaRPr>
        </a:p>
        <a:p>
          <a:pPr marL="92075" lvl="2" indent="-92075" algn="just" defTabSz="800100">
            <a:lnSpc>
              <a:spcPct val="15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When several dependencies exist between clients and the implementation classes of an abstraction.</a:t>
          </a:r>
        </a:p>
      </dsp:txBody>
      <dsp:txXfrm rot="-5400000">
        <a:off x="1932629" y="657888"/>
        <a:ext cx="3268063" cy="3585888"/>
      </dsp:txXfrm>
    </dsp:sp>
    <dsp:sp modelId="{A2283D3B-57B9-4E9D-BD5E-BA407516F8FB}">
      <dsp:nvSpPr>
        <dsp:cNvPr id="0" name=""/>
        <dsp:cNvSpPr/>
      </dsp:nvSpPr>
      <dsp:spPr>
        <a:xfrm>
          <a:off x="0" y="0"/>
          <a:ext cx="1932629" cy="490166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b="0" u="none" kern="1200" dirty="0">
              <a:latin typeface="Times New Roman" panose="02020603050405020304" pitchFamily="18" charset="0"/>
              <a:cs typeface="Times New Roman" panose="02020603050405020304" pitchFamily="18" charset="0"/>
            </a:rPr>
            <a:t>Usage of Facade Design Pattern</a:t>
          </a:r>
          <a:endParaRPr lang="en-IN" sz="2000" b="0" u="none" kern="1200" dirty="0">
            <a:latin typeface="Times New Roman" panose="02020603050405020304" pitchFamily="18" charset="0"/>
            <a:cs typeface="Times New Roman" panose="02020603050405020304" pitchFamily="18" charset="0"/>
          </a:endParaRPr>
        </a:p>
      </dsp:txBody>
      <dsp:txXfrm>
        <a:off x="94343" y="94343"/>
        <a:ext cx="1743943" cy="4712977"/>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9985E-2786-4F2A-A88D-86E63F6C41E5}">
      <dsp:nvSpPr>
        <dsp:cNvPr id="0" name=""/>
        <dsp:cNvSpPr/>
      </dsp:nvSpPr>
      <dsp:spPr>
        <a:xfrm rot="5400000">
          <a:off x="1678634" y="779387"/>
          <a:ext cx="4020664" cy="3471969"/>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200000"/>
            </a:lnSpc>
            <a:spcBef>
              <a:spcPct val="0"/>
            </a:spcBef>
            <a:spcAft>
              <a:spcPct val="15000"/>
            </a:spcAft>
            <a:buFont typeface="Wingdings" panose="05000000000000000000" pitchFamily="2" charset="2"/>
            <a:buChar char="Ø"/>
          </a:pPr>
          <a:r>
            <a:rPr lang="en-US" sz="1800" b="0" u="none" kern="1200" dirty="0">
              <a:latin typeface="Times New Roman" panose="02020603050405020304" pitchFamily="18" charset="0"/>
              <a:cs typeface="Times New Roman" panose="02020603050405020304" pitchFamily="18" charset="0"/>
            </a:rPr>
            <a:t>It shields the clients from the complexities of the sub-system components.</a:t>
          </a:r>
          <a:endParaRPr lang="en-IN" sz="1800" b="0" u="none" kern="1200" dirty="0">
            <a:latin typeface="Times New Roman" panose="02020603050405020304" pitchFamily="18" charset="0"/>
            <a:cs typeface="Times New Roman" panose="02020603050405020304" pitchFamily="18" charset="0"/>
          </a:endParaRPr>
        </a:p>
        <a:p>
          <a:pPr marL="171450" lvl="1" indent="0" algn="just" defTabSz="800100">
            <a:lnSpc>
              <a:spcPct val="200000"/>
            </a:lnSpc>
            <a:spcBef>
              <a:spcPct val="0"/>
            </a:spcBef>
            <a:spcAft>
              <a:spcPct val="15000"/>
            </a:spcAft>
            <a:buFont typeface="Wingdings" panose="05000000000000000000" pitchFamily="2" charset="2"/>
            <a:buChar char="Ø"/>
          </a:pPr>
          <a:endParaRPr lang="en-US" sz="1800" b="0" u="none" kern="1200" dirty="0">
            <a:latin typeface="Times New Roman" panose="02020603050405020304" pitchFamily="18" charset="0"/>
            <a:cs typeface="Times New Roman" panose="02020603050405020304" pitchFamily="18" charset="0"/>
          </a:endParaRPr>
        </a:p>
        <a:p>
          <a:pPr marL="182563" lvl="2" indent="-182563" algn="just" defTabSz="800100">
            <a:lnSpc>
              <a:spcPct val="200000"/>
            </a:lnSpc>
            <a:spcBef>
              <a:spcPct val="0"/>
            </a:spcBef>
            <a:spcAft>
              <a:spcPct val="15000"/>
            </a:spcAft>
            <a:buFont typeface="Wingdings" panose="05000000000000000000" pitchFamily="2" charset="2"/>
            <a:buChar char="Ø"/>
          </a:pPr>
          <a:r>
            <a:rPr lang="en-US" sz="1800" b="0" u="none" kern="1200" dirty="0">
              <a:latin typeface="Times New Roman" panose="02020603050405020304" pitchFamily="18" charset="0"/>
              <a:cs typeface="Times New Roman" panose="02020603050405020304" pitchFamily="18" charset="0"/>
            </a:rPr>
            <a:t>It promotes loose coupling between subsystems and its clients.</a:t>
          </a:r>
        </a:p>
      </dsp:txBody>
      <dsp:txXfrm rot="-5400000">
        <a:off x="1952981" y="674528"/>
        <a:ext cx="3302481" cy="3681688"/>
      </dsp:txXfrm>
    </dsp:sp>
    <dsp:sp modelId="{E2161343-6D03-497A-9BC4-991BFE9E6B75}">
      <dsp:nvSpPr>
        <dsp:cNvPr id="0" name=""/>
        <dsp:cNvSpPr/>
      </dsp:nvSpPr>
      <dsp:spPr>
        <a:xfrm>
          <a:off x="0" y="2456"/>
          <a:ext cx="1952982" cy="502583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b="0" u="none" kern="1200" dirty="0">
              <a:latin typeface="Times New Roman" panose="02020603050405020304" pitchFamily="18" charset="0"/>
              <a:cs typeface="Times New Roman" panose="02020603050405020304" pitchFamily="18" charset="0"/>
            </a:rPr>
            <a:t>Advantage of Facade  Design Pattern</a:t>
          </a:r>
          <a:endParaRPr lang="en-IN" sz="2000" b="0" u="none" kern="1200" dirty="0">
            <a:latin typeface="Times New Roman" panose="02020603050405020304" pitchFamily="18" charset="0"/>
            <a:cs typeface="Times New Roman" panose="02020603050405020304" pitchFamily="18" charset="0"/>
          </a:endParaRPr>
        </a:p>
      </dsp:txBody>
      <dsp:txXfrm>
        <a:off x="95337" y="97793"/>
        <a:ext cx="1762308" cy="4835157"/>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B3397-16D2-4926-9DCC-0ED271A12D4F}">
      <dsp:nvSpPr>
        <dsp:cNvPr id="0" name=""/>
        <dsp:cNvSpPr/>
      </dsp:nvSpPr>
      <dsp:spPr>
        <a:xfrm rot="5400000">
          <a:off x="-291100" y="293291"/>
          <a:ext cx="1940671" cy="135846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1270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Times New Roman" panose="02020603050405020304" pitchFamily="18" charset="0"/>
              <a:cs typeface="Times New Roman" panose="02020603050405020304" pitchFamily="18" charset="0"/>
            </a:rPr>
            <a:t>1</a:t>
          </a:r>
          <a:endParaRPr lang="en-IN" sz="2200" b="0" kern="1200" dirty="0">
            <a:latin typeface="Times New Roman" panose="02020603050405020304" pitchFamily="18" charset="0"/>
            <a:cs typeface="Times New Roman" panose="02020603050405020304" pitchFamily="18" charset="0"/>
          </a:endParaRPr>
        </a:p>
      </dsp:txBody>
      <dsp:txXfrm rot="-5400000">
        <a:off x="2" y="681425"/>
        <a:ext cx="1358469" cy="582202"/>
      </dsp:txXfrm>
    </dsp:sp>
    <dsp:sp modelId="{A37D9948-FF6C-4C7A-B829-9EC5131B610E}">
      <dsp:nvSpPr>
        <dsp:cNvPr id="0" name=""/>
        <dsp:cNvSpPr/>
      </dsp:nvSpPr>
      <dsp:spPr>
        <a:xfrm rot="5400000">
          <a:off x="5494358" y="-4133698"/>
          <a:ext cx="1261436" cy="9533214"/>
        </a:xfrm>
        <a:prstGeom prst="round2Same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150000"/>
            </a:lnSpc>
            <a:spcBef>
              <a:spcPct val="0"/>
            </a:spcBef>
            <a:spcAft>
              <a:spcPct val="15000"/>
            </a:spcAft>
            <a:buFont typeface="Arial" panose="020B0604020202020204" pitchFamily="34" charset="0"/>
            <a:buChar char="•"/>
          </a:pPr>
          <a:r>
            <a:rPr lang="en-US" sz="1800" kern="1200" dirty="0">
              <a:latin typeface="Times New Roman" panose="02020603050405020304" pitchFamily="18" charset="0"/>
              <a:cs typeface="Times New Roman" panose="02020603050405020304" pitchFamily="18" charset="0"/>
            </a:rPr>
            <a:t>We are going to create a Shape interface and concrete classes implementing the Shape interface. A facade class Shape Maker is defined as a next step.</a:t>
          </a:r>
          <a:endParaRPr lang="en-IN" sz="1800" b="0" kern="1200" dirty="0">
            <a:latin typeface="Times New Roman" panose="02020603050405020304" pitchFamily="18" charset="0"/>
            <a:cs typeface="Times New Roman" panose="02020603050405020304" pitchFamily="18" charset="0"/>
          </a:endParaRPr>
        </a:p>
      </dsp:txBody>
      <dsp:txXfrm rot="-5400000">
        <a:off x="1358469" y="63769"/>
        <a:ext cx="9471636" cy="1138280"/>
      </dsp:txXfrm>
    </dsp:sp>
    <dsp:sp modelId="{564B0504-3785-4081-8D89-3D927F4FAB90}">
      <dsp:nvSpPr>
        <dsp:cNvPr id="0" name=""/>
        <dsp:cNvSpPr/>
      </dsp:nvSpPr>
      <dsp:spPr>
        <a:xfrm rot="5400000">
          <a:off x="-291100" y="2043021"/>
          <a:ext cx="1940671" cy="135846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1270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Times New Roman" panose="02020603050405020304" pitchFamily="18" charset="0"/>
              <a:cs typeface="Times New Roman" panose="02020603050405020304" pitchFamily="18" charset="0"/>
            </a:rPr>
            <a:t>2</a:t>
          </a:r>
          <a:endParaRPr lang="en-IN" sz="2200" b="0" kern="1200" dirty="0">
            <a:latin typeface="Times New Roman" panose="02020603050405020304" pitchFamily="18" charset="0"/>
            <a:cs typeface="Times New Roman" panose="02020603050405020304" pitchFamily="18" charset="0"/>
          </a:endParaRPr>
        </a:p>
      </dsp:txBody>
      <dsp:txXfrm rot="-5400000">
        <a:off x="2" y="2431155"/>
        <a:ext cx="1358469" cy="582202"/>
      </dsp:txXfrm>
    </dsp:sp>
    <dsp:sp modelId="{96611D78-340E-4644-B8DA-1B8D31F9CB24}">
      <dsp:nvSpPr>
        <dsp:cNvPr id="0" name=""/>
        <dsp:cNvSpPr/>
      </dsp:nvSpPr>
      <dsp:spPr>
        <a:xfrm rot="5400000">
          <a:off x="5494358" y="-2383968"/>
          <a:ext cx="1261436" cy="9533214"/>
        </a:xfrm>
        <a:prstGeom prst="round2Same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Font typeface="Arial" panose="020B0604020202020204" pitchFamily="34" charset="0"/>
            <a:buChar char="•"/>
          </a:pPr>
          <a:r>
            <a:rPr lang="en-US" sz="1800" kern="1200" dirty="0">
              <a:latin typeface="Times New Roman" panose="02020603050405020304" pitchFamily="18" charset="0"/>
              <a:cs typeface="Times New Roman" panose="02020603050405020304" pitchFamily="18" charset="0"/>
            </a:rPr>
            <a:t>Shape Maker class uses the concrete classes to delegate user calls to these classes. Façade Pattern Demo, our demo class, will use Shape Maker class to show the results.</a:t>
          </a:r>
          <a:endParaRPr lang="en-IN" sz="1800" b="0" kern="1200" dirty="0">
            <a:latin typeface="Times New Roman" panose="02020603050405020304" pitchFamily="18" charset="0"/>
            <a:cs typeface="Times New Roman" panose="02020603050405020304" pitchFamily="18" charset="0"/>
          </a:endParaRPr>
        </a:p>
      </dsp:txBody>
      <dsp:txXfrm rot="-5400000">
        <a:off x="1358469" y="1813499"/>
        <a:ext cx="9471636" cy="1138280"/>
      </dsp:txXfrm>
    </dsp:sp>
    <dsp:sp modelId="{6B8B5DFE-8F99-41CE-8C7F-BDE8096EB4D5}">
      <dsp:nvSpPr>
        <dsp:cNvPr id="0" name=""/>
        <dsp:cNvSpPr/>
      </dsp:nvSpPr>
      <dsp:spPr>
        <a:xfrm rot="5400000">
          <a:off x="-291100" y="3792752"/>
          <a:ext cx="1940671" cy="135846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1270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b="0" kern="1200" dirty="0">
              <a:latin typeface="Times New Roman" panose="02020603050405020304" pitchFamily="18" charset="0"/>
              <a:cs typeface="Times New Roman" panose="02020603050405020304" pitchFamily="18" charset="0"/>
            </a:rPr>
            <a:t>3</a:t>
          </a:r>
        </a:p>
      </dsp:txBody>
      <dsp:txXfrm rot="-5400000">
        <a:off x="2" y="4180886"/>
        <a:ext cx="1358469" cy="582202"/>
      </dsp:txXfrm>
    </dsp:sp>
    <dsp:sp modelId="{9D6F4BDF-B3CB-4E9C-A21F-9CC8524A1095}">
      <dsp:nvSpPr>
        <dsp:cNvPr id="0" name=""/>
        <dsp:cNvSpPr/>
      </dsp:nvSpPr>
      <dsp:spPr>
        <a:xfrm rot="5400000">
          <a:off x="5494358" y="-634237"/>
          <a:ext cx="1261436" cy="9533214"/>
        </a:xfrm>
        <a:prstGeom prst="round2Same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This pattern involves a single class which provides simplified methods required by client and delegates calls to methods of existing system classes.</a:t>
          </a:r>
          <a:endParaRPr lang="en-IN" sz="1800" b="0" kern="1200" dirty="0">
            <a:latin typeface="Times New Roman" panose="02020603050405020304" pitchFamily="18" charset="0"/>
            <a:cs typeface="Times New Roman" panose="02020603050405020304" pitchFamily="18" charset="0"/>
          </a:endParaRPr>
        </a:p>
      </dsp:txBody>
      <dsp:txXfrm rot="-5400000">
        <a:off x="1358469" y="3563230"/>
        <a:ext cx="9471636" cy="113828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C47DF-E8EB-4953-B273-D96014A80343}">
      <dsp:nvSpPr>
        <dsp:cNvPr id="0" name=""/>
        <dsp:cNvSpPr/>
      </dsp:nvSpPr>
      <dsp:spPr>
        <a:xfrm>
          <a:off x="851534" y="0"/>
          <a:ext cx="9650730" cy="4891875"/>
        </a:xfrm>
        <a:prstGeom prst="rightArrow">
          <a:avLst/>
        </a:prstGeom>
        <a:solidFill>
          <a:schemeClr val="accent2">
            <a:lumMod val="60000"/>
            <a:lumOff val="4000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A97C7A0-9A87-4E52-9C75-12164BAACEE1}">
      <dsp:nvSpPr>
        <dsp:cNvPr id="0" name=""/>
        <dsp:cNvSpPr/>
      </dsp:nvSpPr>
      <dsp:spPr>
        <a:xfrm>
          <a:off x="960368" y="1018469"/>
          <a:ext cx="4151233" cy="285493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 Flyweight Pattern says that just "to reuse already existing similar kind of objects by storing them and create new object when no matching object is found". </a:t>
          </a:r>
          <a:endParaRPr lang="en-IN" sz="1600" kern="1200" dirty="0">
            <a:latin typeface="Times New Roman" panose="02020603050405020304" pitchFamily="18" charset="0"/>
            <a:cs typeface="Times New Roman" panose="02020603050405020304" pitchFamily="18" charset="0"/>
          </a:endParaRPr>
        </a:p>
      </dsp:txBody>
      <dsp:txXfrm>
        <a:off x="1099735" y="1157836"/>
        <a:ext cx="3872499" cy="2576203"/>
      </dsp:txXfrm>
    </dsp:sp>
    <dsp:sp modelId="{90717353-626D-4C53-8A02-8B696E1176D9}">
      <dsp:nvSpPr>
        <dsp:cNvPr id="0" name=""/>
        <dsp:cNvSpPr/>
      </dsp:nvSpPr>
      <dsp:spPr>
        <a:xfrm>
          <a:off x="5679291" y="1018469"/>
          <a:ext cx="4714140" cy="285493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Flyweight pattern is primarily used to reduce the number of objects created and to decrease memory footprint and increase performance. This type of design pattern comes under structural pattern as this pattern provides ways to decrease object count thus improving the object structure of application.</a:t>
          </a:r>
          <a:endParaRPr lang="en-IN" sz="1600" kern="1200" dirty="0">
            <a:latin typeface="Times New Roman" panose="02020603050405020304" pitchFamily="18" charset="0"/>
            <a:cs typeface="Times New Roman" panose="02020603050405020304" pitchFamily="18" charset="0"/>
          </a:endParaRPr>
        </a:p>
      </dsp:txBody>
      <dsp:txXfrm>
        <a:off x="5818658" y="1157836"/>
        <a:ext cx="4435406" cy="257620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5F9F5-E3EE-4DDF-92C7-222BD9C407A4}">
      <dsp:nvSpPr>
        <dsp:cNvPr id="0" name=""/>
        <dsp:cNvSpPr/>
      </dsp:nvSpPr>
      <dsp:spPr>
        <a:xfrm rot="5400000">
          <a:off x="1689856" y="732939"/>
          <a:ext cx="3921330" cy="3435784"/>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2075" lvl="1" indent="-92075" algn="just" defTabSz="800100">
            <a:lnSpc>
              <a:spcPct val="15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When an application uses number of objects</a:t>
          </a:r>
          <a:endParaRPr lang="en-US" sz="1800" kern="1200" dirty="0">
            <a:latin typeface="Times New Roman" panose="02020603050405020304" pitchFamily="18" charset="0"/>
            <a:cs typeface="Times New Roman" panose="02020603050405020304" pitchFamily="18" charset="0"/>
          </a:endParaRPr>
        </a:p>
        <a:p>
          <a:pPr marL="92075" lvl="1" indent="-92075" algn="just" defTabSz="800100">
            <a:lnSpc>
              <a:spcPct val="15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When the storage cost is high because of the quantity of objects.</a:t>
          </a:r>
          <a:endParaRPr lang="en-US" sz="1800" kern="1200" dirty="0">
            <a:latin typeface="Times New Roman" panose="02020603050405020304" pitchFamily="18" charset="0"/>
            <a:cs typeface="Times New Roman" panose="02020603050405020304" pitchFamily="18" charset="0"/>
          </a:endParaRPr>
        </a:p>
        <a:p>
          <a:pPr marL="92075" lvl="1" indent="-92075" algn="just" defTabSz="800100">
            <a:lnSpc>
              <a:spcPct val="15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When the application does not depend on object identity. </a:t>
          </a:r>
        </a:p>
      </dsp:txBody>
      <dsp:txXfrm rot="-5400000">
        <a:off x="1932629" y="657888"/>
        <a:ext cx="3268063" cy="3585888"/>
      </dsp:txXfrm>
    </dsp:sp>
    <dsp:sp modelId="{A2283D3B-57B9-4E9D-BD5E-BA407516F8FB}">
      <dsp:nvSpPr>
        <dsp:cNvPr id="0" name=""/>
        <dsp:cNvSpPr/>
      </dsp:nvSpPr>
      <dsp:spPr>
        <a:xfrm>
          <a:off x="0" y="0"/>
          <a:ext cx="1932629" cy="490166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b="0" u="none" kern="1200" dirty="0">
              <a:latin typeface="Times New Roman" panose="02020603050405020304" pitchFamily="18" charset="0"/>
              <a:cs typeface="Times New Roman" panose="02020603050405020304" pitchFamily="18" charset="0"/>
            </a:rPr>
            <a:t>Usage of Flyweight Design Pattern</a:t>
          </a:r>
          <a:endParaRPr lang="en-IN" sz="2000" b="0" u="none" kern="1200" dirty="0">
            <a:latin typeface="Times New Roman" panose="02020603050405020304" pitchFamily="18" charset="0"/>
            <a:cs typeface="Times New Roman" panose="02020603050405020304" pitchFamily="18" charset="0"/>
          </a:endParaRPr>
        </a:p>
      </dsp:txBody>
      <dsp:txXfrm>
        <a:off x="94343" y="94343"/>
        <a:ext cx="1743943" cy="471297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9985E-2786-4F2A-A88D-86E63F6C41E5}">
      <dsp:nvSpPr>
        <dsp:cNvPr id="0" name=""/>
        <dsp:cNvSpPr/>
      </dsp:nvSpPr>
      <dsp:spPr>
        <a:xfrm rot="5400000">
          <a:off x="1678634" y="779387"/>
          <a:ext cx="4020664" cy="3471969"/>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200000"/>
            </a:lnSpc>
            <a:spcBef>
              <a:spcPct val="0"/>
            </a:spcBef>
            <a:spcAft>
              <a:spcPct val="15000"/>
            </a:spcAft>
            <a:buFont typeface="Wingdings" panose="05000000000000000000" pitchFamily="2" charset="2"/>
            <a:buChar char="Ø"/>
          </a:pPr>
          <a:r>
            <a:rPr lang="en-US" sz="1800" kern="1200">
              <a:latin typeface="Times New Roman" panose="02020603050405020304" pitchFamily="18" charset="0"/>
              <a:cs typeface="Times New Roman" panose="02020603050405020304" pitchFamily="18" charset="0"/>
            </a:rPr>
            <a:t>It reduces the number of objects.</a:t>
          </a:r>
          <a:endParaRPr lang="en-IN" sz="1800" b="0" u="none" kern="1200" dirty="0">
            <a:latin typeface="Times New Roman" panose="02020603050405020304" pitchFamily="18" charset="0"/>
            <a:cs typeface="Times New Roman" panose="02020603050405020304" pitchFamily="18" charset="0"/>
          </a:endParaRPr>
        </a:p>
        <a:p>
          <a:pPr marL="171450" lvl="1" indent="-171450" algn="just" defTabSz="800100">
            <a:lnSpc>
              <a:spcPct val="200000"/>
            </a:lnSpc>
            <a:spcBef>
              <a:spcPct val="0"/>
            </a:spcBef>
            <a:spcAft>
              <a:spcPct val="15000"/>
            </a:spcAft>
            <a:buFont typeface="Wingdings" panose="05000000000000000000" pitchFamily="2" charset="2"/>
            <a:buChar char="Ø"/>
          </a:pPr>
          <a:endParaRPr lang="en-US" sz="1800" kern="1200" dirty="0">
            <a:latin typeface="Times New Roman" panose="02020603050405020304" pitchFamily="18" charset="0"/>
            <a:cs typeface="Times New Roman" panose="02020603050405020304" pitchFamily="18" charset="0"/>
          </a:endParaRPr>
        </a:p>
        <a:p>
          <a:pPr marL="171450" lvl="2" indent="-171450" algn="just" defTabSz="800100">
            <a:lnSpc>
              <a:spcPct val="200000"/>
            </a:lnSpc>
            <a:spcBef>
              <a:spcPct val="0"/>
            </a:spcBef>
            <a:spcAft>
              <a:spcPct val="15000"/>
            </a:spcAft>
            <a:buFont typeface="Wingdings" panose="05000000000000000000" pitchFamily="2" charset="2"/>
            <a:buChar char="Ø"/>
          </a:pPr>
          <a:r>
            <a:rPr lang="en-US" sz="1800" kern="1200" dirty="0">
              <a:latin typeface="Times New Roman" panose="02020603050405020304" pitchFamily="18" charset="0"/>
              <a:cs typeface="Times New Roman" panose="02020603050405020304" pitchFamily="18" charset="0"/>
            </a:rPr>
            <a:t>It reduces the amount of memory and storage devices required if the objects are persisted</a:t>
          </a:r>
        </a:p>
      </dsp:txBody>
      <dsp:txXfrm rot="-5400000">
        <a:off x="1952981" y="674528"/>
        <a:ext cx="3302481" cy="3681688"/>
      </dsp:txXfrm>
    </dsp:sp>
    <dsp:sp modelId="{E2161343-6D03-497A-9BC4-991BFE9E6B75}">
      <dsp:nvSpPr>
        <dsp:cNvPr id="0" name=""/>
        <dsp:cNvSpPr/>
      </dsp:nvSpPr>
      <dsp:spPr>
        <a:xfrm>
          <a:off x="0" y="2456"/>
          <a:ext cx="1952982" cy="502583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b="0" u="none" kern="1200" dirty="0">
              <a:latin typeface="Times New Roman" panose="02020603050405020304" pitchFamily="18" charset="0"/>
              <a:cs typeface="Times New Roman" panose="02020603050405020304" pitchFamily="18" charset="0"/>
            </a:rPr>
            <a:t>Advantage of Flyweight  Design Pattern</a:t>
          </a:r>
          <a:endParaRPr lang="en-IN" sz="2000" b="0" u="none" kern="1200" dirty="0">
            <a:latin typeface="Times New Roman" panose="02020603050405020304" pitchFamily="18" charset="0"/>
            <a:cs typeface="Times New Roman" panose="02020603050405020304" pitchFamily="18" charset="0"/>
          </a:endParaRPr>
        </a:p>
      </dsp:txBody>
      <dsp:txXfrm>
        <a:off x="95337" y="97793"/>
        <a:ext cx="1762308" cy="4835157"/>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B3397-16D2-4926-9DCC-0ED271A12D4F}">
      <dsp:nvSpPr>
        <dsp:cNvPr id="0" name=""/>
        <dsp:cNvSpPr/>
      </dsp:nvSpPr>
      <dsp:spPr>
        <a:xfrm rot="5400000">
          <a:off x="-291100" y="293291"/>
          <a:ext cx="1940671" cy="135846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1270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Times New Roman" panose="02020603050405020304" pitchFamily="18" charset="0"/>
              <a:cs typeface="Times New Roman" panose="02020603050405020304" pitchFamily="18" charset="0"/>
            </a:rPr>
            <a:t>1</a:t>
          </a:r>
          <a:endParaRPr lang="en-IN" sz="2200" b="0" kern="1200" dirty="0">
            <a:latin typeface="Times New Roman" panose="02020603050405020304" pitchFamily="18" charset="0"/>
            <a:cs typeface="Times New Roman" panose="02020603050405020304" pitchFamily="18" charset="0"/>
          </a:endParaRPr>
        </a:p>
      </dsp:txBody>
      <dsp:txXfrm rot="-5400000">
        <a:off x="2" y="681425"/>
        <a:ext cx="1358469" cy="582202"/>
      </dsp:txXfrm>
    </dsp:sp>
    <dsp:sp modelId="{A37D9948-FF6C-4C7A-B829-9EC5131B610E}">
      <dsp:nvSpPr>
        <dsp:cNvPr id="0" name=""/>
        <dsp:cNvSpPr/>
      </dsp:nvSpPr>
      <dsp:spPr>
        <a:xfrm rot="5400000">
          <a:off x="5494358" y="-4133698"/>
          <a:ext cx="1261436" cy="9533214"/>
        </a:xfrm>
        <a:prstGeom prst="round2Same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150000"/>
            </a:lnSpc>
            <a:spcBef>
              <a:spcPct val="0"/>
            </a:spcBef>
            <a:spcAft>
              <a:spcPct val="15000"/>
            </a:spcAft>
            <a:buFont typeface="Arial" panose="020B0604020202020204" pitchFamily="34" charset="0"/>
            <a:buChar char="•"/>
          </a:pPr>
          <a:r>
            <a:rPr lang="en-US" sz="1800" kern="1200" dirty="0">
              <a:latin typeface="Times New Roman" panose="02020603050405020304" pitchFamily="18" charset="0"/>
              <a:cs typeface="Times New Roman" panose="02020603050405020304" pitchFamily="18" charset="0"/>
            </a:rPr>
            <a:t>We are going to create a Shape interface and concrete class Circle implementing the Shape interface. A factory class </a:t>
          </a:r>
          <a:r>
            <a:rPr lang="en-US" sz="1800" kern="1200" dirty="0" err="1">
              <a:latin typeface="Times New Roman" panose="02020603050405020304" pitchFamily="18" charset="0"/>
              <a:cs typeface="Times New Roman" panose="02020603050405020304" pitchFamily="18" charset="0"/>
            </a:rPr>
            <a:t>ShapeFactory</a:t>
          </a:r>
          <a:r>
            <a:rPr lang="en-US" sz="1800" kern="1200" dirty="0">
              <a:latin typeface="Times New Roman" panose="02020603050405020304" pitchFamily="18" charset="0"/>
              <a:cs typeface="Times New Roman" panose="02020603050405020304" pitchFamily="18" charset="0"/>
            </a:rPr>
            <a:t> is defined as a next step.</a:t>
          </a:r>
          <a:endParaRPr lang="en-IN" sz="1800" b="0" kern="1200" dirty="0">
            <a:latin typeface="Times New Roman" panose="02020603050405020304" pitchFamily="18" charset="0"/>
            <a:cs typeface="Times New Roman" panose="02020603050405020304" pitchFamily="18" charset="0"/>
          </a:endParaRPr>
        </a:p>
      </dsp:txBody>
      <dsp:txXfrm rot="-5400000">
        <a:off x="1358469" y="63769"/>
        <a:ext cx="9471636" cy="1138280"/>
      </dsp:txXfrm>
    </dsp:sp>
    <dsp:sp modelId="{564B0504-3785-4081-8D89-3D927F4FAB90}">
      <dsp:nvSpPr>
        <dsp:cNvPr id="0" name=""/>
        <dsp:cNvSpPr/>
      </dsp:nvSpPr>
      <dsp:spPr>
        <a:xfrm rot="5400000">
          <a:off x="-291100" y="2043021"/>
          <a:ext cx="1940671" cy="135846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1270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Times New Roman" panose="02020603050405020304" pitchFamily="18" charset="0"/>
              <a:cs typeface="Times New Roman" panose="02020603050405020304" pitchFamily="18" charset="0"/>
            </a:rPr>
            <a:t>2</a:t>
          </a:r>
          <a:endParaRPr lang="en-IN" sz="2200" b="0" kern="1200" dirty="0">
            <a:latin typeface="Times New Roman" panose="02020603050405020304" pitchFamily="18" charset="0"/>
            <a:cs typeface="Times New Roman" panose="02020603050405020304" pitchFamily="18" charset="0"/>
          </a:endParaRPr>
        </a:p>
      </dsp:txBody>
      <dsp:txXfrm rot="-5400000">
        <a:off x="2" y="2431155"/>
        <a:ext cx="1358469" cy="582202"/>
      </dsp:txXfrm>
    </dsp:sp>
    <dsp:sp modelId="{96611D78-340E-4644-B8DA-1B8D31F9CB24}">
      <dsp:nvSpPr>
        <dsp:cNvPr id="0" name=""/>
        <dsp:cNvSpPr/>
      </dsp:nvSpPr>
      <dsp:spPr>
        <a:xfrm rot="5400000">
          <a:off x="5494358" y="-2383968"/>
          <a:ext cx="1261436" cy="9533214"/>
        </a:xfrm>
        <a:prstGeom prst="round2Same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Font typeface="Arial" panose="020B0604020202020204" pitchFamily="34" charset="0"/>
            <a:buChar char="•"/>
          </a:pPr>
          <a:r>
            <a:rPr lang="en-US" sz="1800" kern="1200" dirty="0" err="1">
              <a:latin typeface="Times New Roman" panose="02020603050405020304" pitchFamily="18" charset="0"/>
              <a:cs typeface="Times New Roman" panose="02020603050405020304" pitchFamily="18" charset="0"/>
            </a:rPr>
            <a:t>ShapeFactory</a:t>
          </a:r>
          <a:r>
            <a:rPr lang="en-US" sz="1800" kern="1200" dirty="0">
              <a:latin typeface="Times New Roman" panose="02020603050405020304" pitchFamily="18" charset="0"/>
              <a:cs typeface="Times New Roman" panose="02020603050405020304" pitchFamily="18" charset="0"/>
            </a:rPr>
            <a:t> has a HashMap of Circle having key as color of the Circle object. Whenever a request comes to create a circle of particular color to </a:t>
          </a:r>
          <a:r>
            <a:rPr lang="en-US" sz="1800" kern="1200" dirty="0" err="1">
              <a:latin typeface="Times New Roman" panose="02020603050405020304" pitchFamily="18" charset="0"/>
              <a:cs typeface="Times New Roman" panose="02020603050405020304" pitchFamily="18" charset="0"/>
            </a:rPr>
            <a:t>ShapeFactory</a:t>
          </a:r>
          <a:r>
            <a:rPr lang="en-US" sz="1800" kern="1200" dirty="0">
              <a:latin typeface="Times New Roman" panose="02020603050405020304" pitchFamily="18" charset="0"/>
              <a:cs typeface="Times New Roman" panose="02020603050405020304" pitchFamily="18" charset="0"/>
            </a:rPr>
            <a:t>, it checks the circle object in its HashMap, if object of Circle found, that object is returned otherwise a new object is created, stored in </a:t>
          </a:r>
          <a:r>
            <a:rPr lang="en-US" sz="1800" kern="1200" dirty="0" err="1">
              <a:latin typeface="Times New Roman" panose="02020603050405020304" pitchFamily="18" charset="0"/>
              <a:cs typeface="Times New Roman" panose="02020603050405020304" pitchFamily="18" charset="0"/>
            </a:rPr>
            <a:t>hashmap</a:t>
          </a:r>
          <a:r>
            <a:rPr lang="en-US" sz="1800" kern="1200" dirty="0">
              <a:latin typeface="Times New Roman" panose="02020603050405020304" pitchFamily="18" charset="0"/>
              <a:cs typeface="Times New Roman" panose="02020603050405020304" pitchFamily="18" charset="0"/>
            </a:rPr>
            <a:t> for future use, and returned to client.</a:t>
          </a:r>
          <a:endParaRPr lang="en-IN" sz="1800" b="0" kern="1200" dirty="0">
            <a:latin typeface="Times New Roman" panose="02020603050405020304" pitchFamily="18" charset="0"/>
            <a:cs typeface="Times New Roman" panose="02020603050405020304" pitchFamily="18" charset="0"/>
          </a:endParaRPr>
        </a:p>
      </dsp:txBody>
      <dsp:txXfrm rot="-5400000">
        <a:off x="1358469" y="1813499"/>
        <a:ext cx="9471636" cy="1138280"/>
      </dsp:txXfrm>
    </dsp:sp>
    <dsp:sp modelId="{6B8B5DFE-8F99-41CE-8C7F-BDE8096EB4D5}">
      <dsp:nvSpPr>
        <dsp:cNvPr id="0" name=""/>
        <dsp:cNvSpPr/>
      </dsp:nvSpPr>
      <dsp:spPr>
        <a:xfrm rot="5400000">
          <a:off x="-291100" y="3792752"/>
          <a:ext cx="1940671" cy="135846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1270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b="0" kern="1200" dirty="0">
              <a:latin typeface="Times New Roman" panose="02020603050405020304" pitchFamily="18" charset="0"/>
              <a:cs typeface="Times New Roman" panose="02020603050405020304" pitchFamily="18" charset="0"/>
            </a:rPr>
            <a:t>3</a:t>
          </a:r>
        </a:p>
      </dsp:txBody>
      <dsp:txXfrm rot="-5400000">
        <a:off x="2" y="4180886"/>
        <a:ext cx="1358469" cy="582202"/>
      </dsp:txXfrm>
    </dsp:sp>
    <dsp:sp modelId="{9D6F4BDF-B3CB-4E9C-A21F-9CC8524A1095}">
      <dsp:nvSpPr>
        <dsp:cNvPr id="0" name=""/>
        <dsp:cNvSpPr/>
      </dsp:nvSpPr>
      <dsp:spPr>
        <a:xfrm rot="5400000">
          <a:off x="5494358" y="-634237"/>
          <a:ext cx="1261436" cy="9533214"/>
        </a:xfrm>
        <a:prstGeom prst="round2Same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err="1">
              <a:latin typeface="Times New Roman" panose="02020603050405020304" pitchFamily="18" charset="0"/>
              <a:cs typeface="Times New Roman" panose="02020603050405020304" pitchFamily="18" charset="0"/>
            </a:rPr>
            <a:t>FlyWeightPatternDemo</a:t>
          </a:r>
          <a:r>
            <a:rPr lang="en-US" sz="1800" kern="1200" dirty="0">
              <a:latin typeface="Times New Roman" panose="02020603050405020304" pitchFamily="18" charset="0"/>
              <a:cs typeface="Times New Roman" panose="02020603050405020304" pitchFamily="18" charset="0"/>
            </a:rPr>
            <a:t>, our demo class, will use </a:t>
          </a:r>
          <a:r>
            <a:rPr lang="en-US" sz="1800" kern="1200" dirty="0" err="1">
              <a:latin typeface="Times New Roman" panose="02020603050405020304" pitchFamily="18" charset="0"/>
              <a:cs typeface="Times New Roman" panose="02020603050405020304" pitchFamily="18" charset="0"/>
            </a:rPr>
            <a:t>ShapeFactory</a:t>
          </a:r>
          <a:r>
            <a:rPr lang="en-US" sz="1800" kern="1200" dirty="0">
              <a:latin typeface="Times New Roman" panose="02020603050405020304" pitchFamily="18" charset="0"/>
              <a:cs typeface="Times New Roman" panose="02020603050405020304" pitchFamily="18" charset="0"/>
            </a:rPr>
            <a:t> to get a Shape object. It will pass information (red / green / blue/ black / white) to </a:t>
          </a:r>
          <a:r>
            <a:rPr lang="en-US" sz="1800" kern="1200" dirty="0" err="1">
              <a:latin typeface="Times New Roman" panose="02020603050405020304" pitchFamily="18" charset="0"/>
              <a:cs typeface="Times New Roman" panose="02020603050405020304" pitchFamily="18" charset="0"/>
            </a:rPr>
            <a:t>ShapeFactory</a:t>
          </a:r>
          <a:r>
            <a:rPr lang="en-US" sz="1800" kern="1200" dirty="0">
              <a:latin typeface="Times New Roman" panose="02020603050405020304" pitchFamily="18" charset="0"/>
              <a:cs typeface="Times New Roman" panose="02020603050405020304" pitchFamily="18" charset="0"/>
            </a:rPr>
            <a:t> to get the circle of desired color it needs.</a:t>
          </a:r>
          <a:endParaRPr lang="en-IN" sz="1800" b="0" kern="1200" dirty="0">
            <a:latin typeface="Times New Roman" panose="02020603050405020304" pitchFamily="18" charset="0"/>
            <a:cs typeface="Times New Roman" panose="02020603050405020304" pitchFamily="18" charset="0"/>
          </a:endParaRPr>
        </a:p>
      </dsp:txBody>
      <dsp:txXfrm rot="-5400000">
        <a:off x="1358469" y="3563230"/>
        <a:ext cx="9471636" cy="1138280"/>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C47DF-E8EB-4953-B273-D96014A80343}">
      <dsp:nvSpPr>
        <dsp:cNvPr id="0" name=""/>
        <dsp:cNvSpPr/>
      </dsp:nvSpPr>
      <dsp:spPr>
        <a:xfrm>
          <a:off x="851534" y="0"/>
          <a:ext cx="9650730" cy="4891875"/>
        </a:xfrm>
        <a:prstGeom prst="rightArrow">
          <a:avLst/>
        </a:prstGeom>
        <a:solidFill>
          <a:schemeClr val="accent2">
            <a:lumMod val="60000"/>
            <a:lumOff val="4000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A97C7A0-9A87-4E52-9C75-12164BAACEE1}">
      <dsp:nvSpPr>
        <dsp:cNvPr id="0" name=""/>
        <dsp:cNvSpPr/>
      </dsp:nvSpPr>
      <dsp:spPr>
        <a:xfrm>
          <a:off x="127390" y="629917"/>
          <a:ext cx="1972482" cy="363204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Simply, proxy means an object representing another </a:t>
          </a:r>
          <a:r>
            <a:rPr lang="en-US" sz="1800" kern="1200" dirty="0" err="1">
              <a:latin typeface="Times New Roman" panose="02020603050405020304" pitchFamily="18" charset="0"/>
              <a:cs typeface="Times New Roman" panose="02020603050405020304" pitchFamily="18" charset="0"/>
            </a:rPr>
            <a:t>object.According</a:t>
          </a:r>
          <a:r>
            <a:rPr lang="en-US" sz="1800" kern="1200" dirty="0">
              <a:latin typeface="Times New Roman" panose="02020603050405020304" pitchFamily="18" charset="0"/>
              <a:cs typeface="Times New Roman" panose="02020603050405020304" pitchFamily="18" charset="0"/>
            </a:rPr>
            <a:t> to </a:t>
          </a:r>
          <a:r>
            <a:rPr lang="en-US" sz="1800" kern="1200" dirty="0" err="1">
              <a:latin typeface="Times New Roman" panose="02020603050405020304" pitchFamily="18" charset="0"/>
              <a:cs typeface="Times New Roman" panose="02020603050405020304" pitchFamily="18" charset="0"/>
            </a:rPr>
            <a:t>GoF</a:t>
          </a:r>
          <a:r>
            <a:rPr lang="en-US" sz="1800" kern="1200" dirty="0">
              <a:latin typeface="Times New Roman" panose="02020603050405020304" pitchFamily="18" charset="0"/>
              <a:cs typeface="Times New Roman" panose="02020603050405020304" pitchFamily="18" charset="0"/>
            </a:rPr>
            <a:t>, a Proxy Pattern "provides the control for accessing the original object".</a:t>
          </a:r>
          <a:endParaRPr lang="en-IN" sz="1800" kern="1200" dirty="0">
            <a:latin typeface="Times New Roman" panose="02020603050405020304" pitchFamily="18" charset="0"/>
            <a:cs typeface="Times New Roman" panose="02020603050405020304" pitchFamily="18" charset="0"/>
          </a:endParaRPr>
        </a:p>
      </dsp:txBody>
      <dsp:txXfrm>
        <a:off x="223679" y="726206"/>
        <a:ext cx="1779904" cy="3439463"/>
      </dsp:txXfrm>
    </dsp:sp>
    <dsp:sp modelId="{8E8C9B6E-1F93-4963-B26A-014051992FD3}">
      <dsp:nvSpPr>
        <dsp:cNvPr id="0" name=""/>
        <dsp:cNvSpPr/>
      </dsp:nvSpPr>
      <dsp:spPr>
        <a:xfrm>
          <a:off x="2667562" y="685635"/>
          <a:ext cx="1947119" cy="352060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we can perform many operations like hiding the information of original object, on demand loading </a:t>
          </a:r>
          <a:r>
            <a:rPr lang="en-US" sz="1800" kern="1200" dirty="0" err="1">
              <a:latin typeface="Times New Roman" panose="02020603050405020304" pitchFamily="18" charset="0"/>
              <a:cs typeface="Times New Roman" panose="02020603050405020304" pitchFamily="18" charset="0"/>
            </a:rPr>
            <a:t>etc.Proxy</a:t>
          </a:r>
          <a:r>
            <a:rPr lang="en-US" sz="1800" kern="1200" dirty="0">
              <a:latin typeface="Times New Roman" panose="02020603050405020304" pitchFamily="18" charset="0"/>
              <a:cs typeface="Times New Roman" panose="02020603050405020304" pitchFamily="18" charset="0"/>
            </a:rPr>
            <a:t> pattern is also known as Surrogate or Placeholder.</a:t>
          </a:r>
        </a:p>
      </dsp:txBody>
      <dsp:txXfrm>
        <a:off x="2762613" y="780686"/>
        <a:ext cx="1757017" cy="3330502"/>
      </dsp:txXfrm>
    </dsp:sp>
    <dsp:sp modelId="{7BE4F0D5-66D2-4DEA-BCBC-B0C6097C29AA}">
      <dsp:nvSpPr>
        <dsp:cNvPr id="0" name=""/>
        <dsp:cNvSpPr/>
      </dsp:nvSpPr>
      <dsp:spPr>
        <a:xfrm>
          <a:off x="5182372" y="741676"/>
          <a:ext cx="1905495" cy="340852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In proxy pattern, a class represents functionality of another class. This type of design pattern comes under structural pattern.</a:t>
          </a:r>
        </a:p>
      </dsp:txBody>
      <dsp:txXfrm>
        <a:off x="5275391" y="834695"/>
        <a:ext cx="1719457" cy="3222484"/>
      </dsp:txXfrm>
    </dsp:sp>
    <dsp:sp modelId="{F7ABA484-C3DA-45F9-BE40-1B387BA469FC}">
      <dsp:nvSpPr>
        <dsp:cNvPr id="0" name=""/>
        <dsp:cNvSpPr/>
      </dsp:nvSpPr>
      <dsp:spPr>
        <a:xfrm>
          <a:off x="7655557" y="812794"/>
          <a:ext cx="1924937" cy="3266286"/>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In proxy pattern, we create object having original object to interface its functionality to outer world.</a:t>
          </a:r>
          <a:endParaRPr lang="en-US" sz="1800" kern="1200" dirty="0">
            <a:latin typeface="Times New Roman" panose="02020603050405020304" pitchFamily="18" charset="0"/>
            <a:cs typeface="Times New Roman" panose="02020603050405020304" pitchFamily="18" charset="0"/>
          </a:endParaRPr>
        </a:p>
      </dsp:txBody>
      <dsp:txXfrm>
        <a:off x="7749525" y="906762"/>
        <a:ext cx="1737001" cy="3078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026E8-42AA-4789-94A7-D6A1FF64404B}">
      <dsp:nvSpPr>
        <dsp:cNvPr id="0" name=""/>
        <dsp:cNvSpPr/>
      </dsp:nvSpPr>
      <dsp:spPr>
        <a:xfrm rot="5400000">
          <a:off x="-149173" y="150176"/>
          <a:ext cx="994489" cy="696142"/>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CO 1</a:t>
          </a:r>
        </a:p>
      </dsp:txBody>
      <dsp:txXfrm rot="-5400000">
        <a:off x="1" y="349073"/>
        <a:ext cx="696142" cy="298347"/>
      </dsp:txXfrm>
    </dsp:sp>
    <dsp:sp modelId="{58FCB0AD-760D-4FF9-B4E2-0299F8FA8932}">
      <dsp:nvSpPr>
        <dsp:cNvPr id="0" name=""/>
        <dsp:cNvSpPr/>
      </dsp:nvSpPr>
      <dsp:spPr>
        <a:xfrm rot="5400000">
          <a:off x="5585004" y="-4887857"/>
          <a:ext cx="646418" cy="10424141"/>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a:latin typeface="Times New Roman" panose="02020603050405020304" pitchFamily="18" charset="0"/>
              <a:cs typeface="Times New Roman" panose="02020603050405020304" pitchFamily="18" charset="0"/>
            </a:rPr>
            <a:t>Construct a design consisting of a collection of modules.</a:t>
          </a:r>
        </a:p>
      </dsp:txBody>
      <dsp:txXfrm rot="-5400000">
        <a:off x="696143" y="32560"/>
        <a:ext cx="10392585" cy="583306"/>
      </dsp:txXfrm>
    </dsp:sp>
    <dsp:sp modelId="{B1E6A6DE-ECA2-40B4-931C-930D3BE7B612}">
      <dsp:nvSpPr>
        <dsp:cNvPr id="0" name=""/>
        <dsp:cNvSpPr/>
      </dsp:nvSpPr>
      <dsp:spPr>
        <a:xfrm rot="5400000">
          <a:off x="-149173" y="1026309"/>
          <a:ext cx="994489" cy="696142"/>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CO 2</a:t>
          </a:r>
        </a:p>
      </dsp:txBody>
      <dsp:txXfrm rot="-5400000">
        <a:off x="1" y="1225206"/>
        <a:ext cx="696142" cy="298347"/>
      </dsp:txXfrm>
    </dsp:sp>
    <dsp:sp modelId="{95CA2BA3-B89D-47CC-A0C5-207E64223FC4}">
      <dsp:nvSpPr>
        <dsp:cNvPr id="0" name=""/>
        <dsp:cNvSpPr/>
      </dsp:nvSpPr>
      <dsp:spPr>
        <a:xfrm rot="5400000">
          <a:off x="5585004" y="-4011725"/>
          <a:ext cx="646418" cy="10424141"/>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a:latin typeface="Times New Roman" panose="02020603050405020304" pitchFamily="18" charset="0"/>
              <a:cs typeface="Times New Roman" panose="02020603050405020304" pitchFamily="18" charset="0"/>
            </a:rPr>
            <a:t>Construct a design consisting of a collection of modules. </a:t>
          </a:r>
          <a:endParaRPr lang="en-IN" sz="2100" kern="1200">
            <a:latin typeface="Times New Roman" panose="02020603050405020304" pitchFamily="18" charset="0"/>
            <a:cs typeface="Times New Roman" panose="02020603050405020304" pitchFamily="18" charset="0"/>
          </a:endParaRPr>
        </a:p>
      </dsp:txBody>
      <dsp:txXfrm rot="-5400000">
        <a:off x="696143" y="908692"/>
        <a:ext cx="10392585" cy="583306"/>
      </dsp:txXfrm>
    </dsp:sp>
    <dsp:sp modelId="{13DA1BAE-9916-4506-BFCB-508B4EEECF90}">
      <dsp:nvSpPr>
        <dsp:cNvPr id="0" name=""/>
        <dsp:cNvSpPr/>
      </dsp:nvSpPr>
      <dsp:spPr>
        <a:xfrm rot="5400000">
          <a:off x="-149173" y="1902442"/>
          <a:ext cx="994489" cy="696142"/>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CO 3</a:t>
          </a:r>
        </a:p>
      </dsp:txBody>
      <dsp:txXfrm rot="-5400000">
        <a:off x="1" y="2101339"/>
        <a:ext cx="696142" cy="298347"/>
      </dsp:txXfrm>
    </dsp:sp>
    <dsp:sp modelId="{920B4E0C-C215-4CD4-88BE-8934FB9CC263}">
      <dsp:nvSpPr>
        <dsp:cNvPr id="0" name=""/>
        <dsp:cNvSpPr/>
      </dsp:nvSpPr>
      <dsp:spPr>
        <a:xfrm rot="5400000">
          <a:off x="5585004" y="-3135592"/>
          <a:ext cx="646418" cy="10424141"/>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a:latin typeface="Times New Roman" panose="02020603050405020304" pitchFamily="18" charset="0"/>
              <a:cs typeface="Times New Roman" panose="02020603050405020304" pitchFamily="18" charset="0"/>
            </a:rPr>
            <a:t>Distinguish between different categories of design patterns.</a:t>
          </a:r>
          <a:endParaRPr lang="en-IN" sz="2100" kern="1200">
            <a:latin typeface="Times New Roman" panose="02020603050405020304" pitchFamily="18" charset="0"/>
            <a:cs typeface="Times New Roman" panose="02020603050405020304" pitchFamily="18" charset="0"/>
          </a:endParaRPr>
        </a:p>
      </dsp:txBody>
      <dsp:txXfrm rot="-5400000">
        <a:off x="696143" y="1784825"/>
        <a:ext cx="10392585" cy="583306"/>
      </dsp:txXfrm>
    </dsp:sp>
    <dsp:sp modelId="{18B8CD51-CC35-40F7-8625-99CA435D6FDD}">
      <dsp:nvSpPr>
        <dsp:cNvPr id="0" name=""/>
        <dsp:cNvSpPr/>
      </dsp:nvSpPr>
      <dsp:spPr>
        <a:xfrm rot="5400000">
          <a:off x="-149173" y="2778574"/>
          <a:ext cx="994489" cy="696142"/>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CO 4</a:t>
          </a:r>
        </a:p>
      </dsp:txBody>
      <dsp:txXfrm rot="-5400000">
        <a:off x="1" y="2977471"/>
        <a:ext cx="696142" cy="298347"/>
      </dsp:txXfrm>
    </dsp:sp>
    <dsp:sp modelId="{7472394A-BB2F-4527-8FC9-2E1AFBF7F067}">
      <dsp:nvSpPr>
        <dsp:cNvPr id="0" name=""/>
        <dsp:cNvSpPr/>
      </dsp:nvSpPr>
      <dsp:spPr>
        <a:xfrm rot="5400000">
          <a:off x="5585004" y="-2259460"/>
          <a:ext cx="646418" cy="10424141"/>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a:latin typeface="Times New Roman" panose="02020603050405020304" pitchFamily="18" charset="0"/>
              <a:cs typeface="Times New Roman" panose="02020603050405020304" pitchFamily="18" charset="0"/>
            </a:rPr>
            <a:t>Ability to understand and apply common design patterns to incremental/iterative development. </a:t>
          </a:r>
          <a:endParaRPr lang="en-IN" sz="2100" kern="1200">
            <a:latin typeface="Times New Roman" panose="02020603050405020304" pitchFamily="18" charset="0"/>
            <a:cs typeface="Times New Roman" panose="02020603050405020304" pitchFamily="18" charset="0"/>
          </a:endParaRPr>
        </a:p>
      </dsp:txBody>
      <dsp:txXfrm rot="-5400000">
        <a:off x="696143" y="2660957"/>
        <a:ext cx="10392585" cy="583306"/>
      </dsp:txXfrm>
    </dsp:sp>
    <dsp:sp modelId="{E8016934-3875-4569-9FCA-78BF1CE5BCD9}">
      <dsp:nvSpPr>
        <dsp:cNvPr id="0" name=""/>
        <dsp:cNvSpPr/>
      </dsp:nvSpPr>
      <dsp:spPr>
        <a:xfrm rot="5400000">
          <a:off x="-149173" y="3654707"/>
          <a:ext cx="994489" cy="696142"/>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CO 5</a:t>
          </a:r>
        </a:p>
      </dsp:txBody>
      <dsp:txXfrm rot="-5400000">
        <a:off x="1" y="3853604"/>
        <a:ext cx="696142" cy="298347"/>
      </dsp:txXfrm>
    </dsp:sp>
    <dsp:sp modelId="{1CEAA888-E193-4C1A-9921-FB170B175578}">
      <dsp:nvSpPr>
        <dsp:cNvPr id="0" name=""/>
        <dsp:cNvSpPr/>
      </dsp:nvSpPr>
      <dsp:spPr>
        <a:xfrm rot="5400000">
          <a:off x="5585004" y="-1383327"/>
          <a:ext cx="646418" cy="10424141"/>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a:latin typeface="Times New Roman" panose="02020603050405020304" pitchFamily="18" charset="0"/>
              <a:cs typeface="Times New Roman" panose="02020603050405020304" pitchFamily="18" charset="0"/>
            </a:rPr>
            <a:t>Ability to identify appropriate patterns for design of given problem and Design the software using Pattern Oriented Architectures.</a:t>
          </a:r>
          <a:endParaRPr lang="en-IN" sz="2100" kern="1200">
            <a:latin typeface="Times New Roman" panose="02020603050405020304" pitchFamily="18" charset="0"/>
            <a:cs typeface="Times New Roman" panose="02020603050405020304" pitchFamily="18" charset="0"/>
          </a:endParaRPr>
        </a:p>
      </dsp:txBody>
      <dsp:txXfrm rot="-5400000">
        <a:off x="696143" y="3537090"/>
        <a:ext cx="10392585" cy="58330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5F9F5-E3EE-4DDF-92C7-222BD9C407A4}">
      <dsp:nvSpPr>
        <dsp:cNvPr id="0" name=""/>
        <dsp:cNvSpPr/>
      </dsp:nvSpPr>
      <dsp:spPr>
        <a:xfrm rot="5400000">
          <a:off x="1278670" y="732939"/>
          <a:ext cx="4743701" cy="3435784"/>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2075" lvl="1" indent="-92075" algn="just" defTabSz="800100">
            <a:lnSpc>
              <a:spcPct val="15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It can be used in Virtual Proxy scenario---Consider a situation where there is multiple database call to extract huge size image.</a:t>
          </a:r>
          <a:endParaRPr lang="en-US" sz="1800" kern="1200" dirty="0">
            <a:latin typeface="Times New Roman" panose="02020603050405020304" pitchFamily="18" charset="0"/>
            <a:cs typeface="Times New Roman" panose="02020603050405020304" pitchFamily="18" charset="0"/>
          </a:endParaRPr>
        </a:p>
        <a:p>
          <a:pPr marL="92075" lvl="1" indent="-92075" algn="just" defTabSz="800100">
            <a:lnSpc>
              <a:spcPct val="150000"/>
            </a:lnSpc>
            <a:spcBef>
              <a:spcPct val="0"/>
            </a:spcBef>
            <a:spcAft>
              <a:spcPct val="15000"/>
            </a:spcAft>
            <a:buChar char="•"/>
          </a:pPr>
          <a:endParaRPr lang="en-US" sz="1800" kern="1200" dirty="0">
            <a:latin typeface="Times New Roman" panose="02020603050405020304" pitchFamily="18" charset="0"/>
            <a:cs typeface="Times New Roman" panose="02020603050405020304" pitchFamily="18" charset="0"/>
          </a:endParaRPr>
        </a:p>
        <a:p>
          <a:pPr marL="92075" lvl="2" indent="-92075" algn="just" defTabSz="800100">
            <a:lnSpc>
              <a:spcPct val="15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It can be used in Protective Proxy scenario---It acts as an authorization layer to verify that whether the actual user has access the appropriate content or not.</a:t>
          </a:r>
        </a:p>
      </dsp:txBody>
      <dsp:txXfrm rot="-5400000">
        <a:off x="1932629" y="246702"/>
        <a:ext cx="3268063" cy="4408259"/>
      </dsp:txXfrm>
    </dsp:sp>
    <dsp:sp modelId="{A2283D3B-57B9-4E9D-BD5E-BA407516F8FB}">
      <dsp:nvSpPr>
        <dsp:cNvPr id="0" name=""/>
        <dsp:cNvSpPr/>
      </dsp:nvSpPr>
      <dsp:spPr>
        <a:xfrm>
          <a:off x="0" y="2393"/>
          <a:ext cx="1932629" cy="489687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b="0" u="none" kern="1200" dirty="0">
              <a:latin typeface="Times New Roman" panose="02020603050405020304" pitchFamily="18" charset="0"/>
              <a:cs typeface="Times New Roman" panose="02020603050405020304" pitchFamily="18" charset="0"/>
            </a:rPr>
            <a:t>Usage of Proxy Design Pattern</a:t>
          </a:r>
          <a:endParaRPr lang="en-IN" sz="2000" b="0" u="none" kern="1200" dirty="0">
            <a:latin typeface="Times New Roman" panose="02020603050405020304" pitchFamily="18" charset="0"/>
            <a:cs typeface="Times New Roman" panose="02020603050405020304" pitchFamily="18" charset="0"/>
          </a:endParaRPr>
        </a:p>
      </dsp:txBody>
      <dsp:txXfrm>
        <a:off x="94343" y="96736"/>
        <a:ext cx="1743943" cy="470819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9985E-2786-4F2A-A88D-86E63F6C41E5}">
      <dsp:nvSpPr>
        <dsp:cNvPr id="0" name=""/>
        <dsp:cNvSpPr/>
      </dsp:nvSpPr>
      <dsp:spPr>
        <a:xfrm rot="5400000">
          <a:off x="1472159" y="789529"/>
          <a:ext cx="4433614" cy="3471969"/>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89000">
            <a:lnSpc>
              <a:spcPct val="200000"/>
            </a:lnSpc>
            <a:spcBef>
              <a:spcPct val="0"/>
            </a:spcBef>
            <a:spcAft>
              <a:spcPct val="15000"/>
            </a:spcAft>
            <a:buFont typeface="Wingdings" panose="05000000000000000000" pitchFamily="2" charset="2"/>
            <a:buChar char="Ø"/>
          </a:pPr>
          <a:r>
            <a:rPr lang="en-US" sz="2000" kern="1200" dirty="0">
              <a:latin typeface="Times New Roman" panose="02020603050405020304" pitchFamily="18" charset="0"/>
              <a:cs typeface="Times New Roman" panose="02020603050405020304" pitchFamily="18" charset="0"/>
            </a:rPr>
            <a:t>It provides the protection to the original object from the outside world.</a:t>
          </a:r>
          <a:endParaRPr lang="en-IN" sz="2000" b="0" u="none" kern="1200" dirty="0">
            <a:latin typeface="Times New Roman" panose="02020603050405020304" pitchFamily="18" charset="0"/>
            <a:cs typeface="Times New Roman" panose="02020603050405020304" pitchFamily="18" charset="0"/>
          </a:endParaRPr>
        </a:p>
      </dsp:txBody>
      <dsp:txXfrm rot="-5400000">
        <a:off x="1952981" y="478195"/>
        <a:ext cx="3302481" cy="4094638"/>
      </dsp:txXfrm>
    </dsp:sp>
    <dsp:sp modelId="{E2161343-6D03-497A-9BC4-991BFE9E6B75}">
      <dsp:nvSpPr>
        <dsp:cNvPr id="0" name=""/>
        <dsp:cNvSpPr/>
      </dsp:nvSpPr>
      <dsp:spPr>
        <a:xfrm>
          <a:off x="0" y="0"/>
          <a:ext cx="1952982" cy="503074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b="0" u="none" kern="1200" dirty="0">
              <a:latin typeface="Times New Roman" panose="02020603050405020304" pitchFamily="18" charset="0"/>
              <a:cs typeface="Times New Roman" panose="02020603050405020304" pitchFamily="18" charset="0"/>
            </a:rPr>
            <a:t>Advantage of Proxy Design Pattern</a:t>
          </a:r>
          <a:endParaRPr lang="en-IN" sz="2000" b="0" u="none" kern="1200" dirty="0">
            <a:latin typeface="Times New Roman" panose="02020603050405020304" pitchFamily="18" charset="0"/>
            <a:cs typeface="Times New Roman" panose="02020603050405020304" pitchFamily="18" charset="0"/>
          </a:endParaRPr>
        </a:p>
      </dsp:txBody>
      <dsp:txXfrm>
        <a:off x="95337" y="95337"/>
        <a:ext cx="1762308" cy="4840070"/>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B3397-16D2-4926-9DCC-0ED271A12D4F}">
      <dsp:nvSpPr>
        <dsp:cNvPr id="0" name=""/>
        <dsp:cNvSpPr/>
      </dsp:nvSpPr>
      <dsp:spPr>
        <a:xfrm rot="5400000">
          <a:off x="-291100" y="293291"/>
          <a:ext cx="1940671" cy="135846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1270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Times New Roman" panose="02020603050405020304" pitchFamily="18" charset="0"/>
              <a:cs typeface="Times New Roman" panose="02020603050405020304" pitchFamily="18" charset="0"/>
            </a:rPr>
            <a:t>1</a:t>
          </a:r>
          <a:endParaRPr lang="en-IN" sz="2200" b="0" kern="1200" dirty="0">
            <a:latin typeface="Times New Roman" panose="02020603050405020304" pitchFamily="18" charset="0"/>
            <a:cs typeface="Times New Roman" panose="02020603050405020304" pitchFamily="18" charset="0"/>
          </a:endParaRPr>
        </a:p>
      </dsp:txBody>
      <dsp:txXfrm rot="-5400000">
        <a:off x="2" y="681425"/>
        <a:ext cx="1358469" cy="582202"/>
      </dsp:txXfrm>
    </dsp:sp>
    <dsp:sp modelId="{A37D9948-FF6C-4C7A-B829-9EC5131B610E}">
      <dsp:nvSpPr>
        <dsp:cNvPr id="0" name=""/>
        <dsp:cNvSpPr/>
      </dsp:nvSpPr>
      <dsp:spPr>
        <a:xfrm rot="5400000">
          <a:off x="5494358" y="-4133698"/>
          <a:ext cx="1261436" cy="9533214"/>
        </a:xfrm>
        <a:prstGeom prst="round2Same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150000"/>
            </a:lnSpc>
            <a:spcBef>
              <a:spcPct val="0"/>
            </a:spcBef>
            <a:spcAft>
              <a:spcPct val="15000"/>
            </a:spcAft>
            <a:buFont typeface="Arial" panose="020B0604020202020204" pitchFamily="34" charset="0"/>
            <a:buChar char="•"/>
          </a:pPr>
          <a:r>
            <a:rPr lang="en-US" sz="1800" kern="1200" dirty="0">
              <a:latin typeface="Times New Roman" panose="02020603050405020304" pitchFamily="18" charset="0"/>
              <a:cs typeface="Times New Roman" panose="02020603050405020304" pitchFamily="18" charset="0"/>
            </a:rPr>
            <a:t>We are going to create an Image interface and concrete classes implementing the Image interface. </a:t>
          </a:r>
          <a:r>
            <a:rPr lang="en-US" sz="1800" kern="1200" dirty="0" err="1">
              <a:latin typeface="Times New Roman" panose="02020603050405020304" pitchFamily="18" charset="0"/>
              <a:cs typeface="Times New Roman" panose="02020603050405020304" pitchFamily="18" charset="0"/>
            </a:rPr>
            <a:t>ProxyImage</a:t>
          </a:r>
          <a:r>
            <a:rPr lang="en-US" sz="1800" kern="1200" dirty="0">
              <a:latin typeface="Times New Roman" panose="02020603050405020304" pitchFamily="18" charset="0"/>
              <a:cs typeface="Times New Roman" panose="02020603050405020304" pitchFamily="18" charset="0"/>
            </a:rPr>
            <a:t> is a proxy class to reduce memory footprint of </a:t>
          </a:r>
          <a:r>
            <a:rPr lang="en-US" sz="1800" kern="1200" dirty="0" err="1">
              <a:latin typeface="Times New Roman" panose="02020603050405020304" pitchFamily="18" charset="0"/>
              <a:cs typeface="Times New Roman" panose="02020603050405020304" pitchFamily="18" charset="0"/>
            </a:rPr>
            <a:t>RealImage</a:t>
          </a:r>
          <a:r>
            <a:rPr lang="en-US" sz="1800" kern="1200" dirty="0">
              <a:latin typeface="Times New Roman" panose="02020603050405020304" pitchFamily="18" charset="0"/>
              <a:cs typeface="Times New Roman" panose="02020603050405020304" pitchFamily="18" charset="0"/>
            </a:rPr>
            <a:t> object loading.</a:t>
          </a:r>
          <a:endParaRPr lang="en-IN" sz="1800" b="0" kern="1200" dirty="0">
            <a:latin typeface="Times New Roman" panose="02020603050405020304" pitchFamily="18" charset="0"/>
            <a:cs typeface="Times New Roman" panose="02020603050405020304" pitchFamily="18" charset="0"/>
          </a:endParaRPr>
        </a:p>
      </dsp:txBody>
      <dsp:txXfrm rot="-5400000">
        <a:off x="1358469" y="63769"/>
        <a:ext cx="9471636" cy="1138280"/>
      </dsp:txXfrm>
    </dsp:sp>
    <dsp:sp modelId="{564B0504-3785-4081-8D89-3D927F4FAB90}">
      <dsp:nvSpPr>
        <dsp:cNvPr id="0" name=""/>
        <dsp:cNvSpPr/>
      </dsp:nvSpPr>
      <dsp:spPr>
        <a:xfrm rot="5400000">
          <a:off x="-291100" y="2043021"/>
          <a:ext cx="1940671" cy="135846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1270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Times New Roman" panose="02020603050405020304" pitchFamily="18" charset="0"/>
              <a:cs typeface="Times New Roman" panose="02020603050405020304" pitchFamily="18" charset="0"/>
            </a:rPr>
            <a:t>2</a:t>
          </a:r>
          <a:endParaRPr lang="en-IN" sz="2200" b="0" kern="1200" dirty="0">
            <a:latin typeface="Times New Roman" panose="02020603050405020304" pitchFamily="18" charset="0"/>
            <a:cs typeface="Times New Roman" panose="02020603050405020304" pitchFamily="18" charset="0"/>
          </a:endParaRPr>
        </a:p>
      </dsp:txBody>
      <dsp:txXfrm rot="-5400000">
        <a:off x="2" y="2431155"/>
        <a:ext cx="1358469" cy="582202"/>
      </dsp:txXfrm>
    </dsp:sp>
    <dsp:sp modelId="{96611D78-340E-4644-B8DA-1B8D31F9CB24}">
      <dsp:nvSpPr>
        <dsp:cNvPr id="0" name=""/>
        <dsp:cNvSpPr/>
      </dsp:nvSpPr>
      <dsp:spPr>
        <a:xfrm rot="5400000">
          <a:off x="5494358" y="-2383968"/>
          <a:ext cx="1261436" cy="9533214"/>
        </a:xfrm>
        <a:prstGeom prst="round2Same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Font typeface="Arial" panose="020B0604020202020204" pitchFamily="34" charset="0"/>
            <a:buChar char="•"/>
          </a:pPr>
          <a:r>
            <a:rPr lang="en-US" sz="1800" kern="1200" dirty="0" err="1">
              <a:latin typeface="Times New Roman" panose="02020603050405020304" pitchFamily="18" charset="0"/>
              <a:cs typeface="Times New Roman" panose="02020603050405020304" pitchFamily="18" charset="0"/>
            </a:rPr>
            <a:t>ProxyPatternDemo</a:t>
          </a:r>
          <a:r>
            <a:rPr lang="en-US" sz="1800" kern="1200" dirty="0">
              <a:latin typeface="Times New Roman" panose="02020603050405020304" pitchFamily="18" charset="0"/>
              <a:cs typeface="Times New Roman" panose="02020603050405020304" pitchFamily="18" charset="0"/>
            </a:rPr>
            <a:t>, our demo class, will use </a:t>
          </a:r>
          <a:r>
            <a:rPr lang="en-US" sz="1800" kern="1200" dirty="0" err="1">
              <a:latin typeface="Times New Roman" panose="02020603050405020304" pitchFamily="18" charset="0"/>
              <a:cs typeface="Times New Roman" panose="02020603050405020304" pitchFamily="18" charset="0"/>
            </a:rPr>
            <a:t>ProxyImage</a:t>
          </a:r>
          <a:r>
            <a:rPr lang="en-US" sz="1800" kern="1200" dirty="0">
              <a:latin typeface="Times New Roman" panose="02020603050405020304" pitchFamily="18" charset="0"/>
              <a:cs typeface="Times New Roman" panose="02020603050405020304" pitchFamily="18" charset="0"/>
            </a:rPr>
            <a:t> to get an Image object to load and display as it needs.</a:t>
          </a:r>
          <a:endParaRPr lang="en-IN" sz="1800" b="0" kern="1200" dirty="0">
            <a:latin typeface="Times New Roman" panose="02020603050405020304" pitchFamily="18" charset="0"/>
            <a:cs typeface="Times New Roman" panose="02020603050405020304" pitchFamily="18" charset="0"/>
          </a:endParaRPr>
        </a:p>
      </dsp:txBody>
      <dsp:txXfrm rot="-5400000">
        <a:off x="1358469" y="1813499"/>
        <a:ext cx="9471636" cy="1138280"/>
      </dsp:txXfrm>
    </dsp:sp>
    <dsp:sp modelId="{6B8B5DFE-8F99-41CE-8C7F-BDE8096EB4D5}">
      <dsp:nvSpPr>
        <dsp:cNvPr id="0" name=""/>
        <dsp:cNvSpPr/>
      </dsp:nvSpPr>
      <dsp:spPr>
        <a:xfrm rot="5400000">
          <a:off x="-291100" y="3792752"/>
          <a:ext cx="1940671" cy="1358469"/>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1270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b="0" kern="1200" dirty="0">
              <a:latin typeface="Times New Roman" panose="02020603050405020304" pitchFamily="18" charset="0"/>
              <a:cs typeface="Times New Roman" panose="02020603050405020304" pitchFamily="18" charset="0"/>
            </a:rPr>
            <a:t>3</a:t>
          </a:r>
        </a:p>
      </dsp:txBody>
      <dsp:txXfrm rot="-5400000">
        <a:off x="2" y="4180886"/>
        <a:ext cx="1358469" cy="582202"/>
      </dsp:txXfrm>
    </dsp:sp>
    <dsp:sp modelId="{9D6F4BDF-B3CB-4E9C-A21F-9CC8524A1095}">
      <dsp:nvSpPr>
        <dsp:cNvPr id="0" name=""/>
        <dsp:cNvSpPr/>
      </dsp:nvSpPr>
      <dsp:spPr>
        <a:xfrm rot="5400000">
          <a:off x="5494358" y="-634237"/>
          <a:ext cx="1261436" cy="9533214"/>
        </a:xfrm>
        <a:prstGeom prst="round2Same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In proxy pattern, a class represents functionality of another class. This type of design pattern comes under structural pattern.</a:t>
          </a:r>
          <a:endParaRPr lang="en-IN" sz="1800" b="0" kern="1200" dirty="0">
            <a:latin typeface="Times New Roman" panose="02020603050405020304" pitchFamily="18" charset="0"/>
            <a:cs typeface="Times New Roman" panose="02020603050405020304" pitchFamily="18" charset="0"/>
          </a:endParaRPr>
        </a:p>
      </dsp:txBody>
      <dsp:txXfrm rot="-5400000">
        <a:off x="1358469" y="3563230"/>
        <a:ext cx="9471636" cy="1138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026E8-42AA-4789-94A7-D6A1FF64404B}">
      <dsp:nvSpPr>
        <dsp:cNvPr id="0" name=""/>
        <dsp:cNvSpPr/>
      </dsp:nvSpPr>
      <dsp:spPr>
        <a:xfrm rot="5400000">
          <a:off x="-124656" y="129304"/>
          <a:ext cx="831042" cy="581729"/>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a:latin typeface="Times New Roman" panose="02020603050405020304" pitchFamily="18" charset="0"/>
              <a:ea typeface="+mn-ea"/>
              <a:cs typeface="Times New Roman" panose="02020603050405020304" pitchFamily="18" charset="0"/>
            </a:rPr>
            <a:t>PO</a:t>
          </a:r>
          <a:r>
            <a:rPr lang="en-IN" sz="2200" b="0" kern="1200">
              <a:latin typeface="Times New Roman" panose="02020603050405020304" pitchFamily="18" charset="0"/>
              <a:cs typeface="Times New Roman" panose="02020603050405020304" pitchFamily="18" charset="0"/>
            </a:rPr>
            <a:t> 1</a:t>
          </a:r>
          <a:endParaRPr lang="en-IN" sz="2200" b="0" kern="1200" dirty="0">
            <a:latin typeface="Times New Roman" panose="02020603050405020304" pitchFamily="18" charset="0"/>
            <a:cs typeface="Times New Roman" panose="02020603050405020304" pitchFamily="18" charset="0"/>
          </a:endParaRPr>
        </a:p>
      </dsp:txBody>
      <dsp:txXfrm rot="-5400000">
        <a:off x="1" y="295513"/>
        <a:ext cx="581729" cy="249313"/>
      </dsp:txXfrm>
    </dsp:sp>
    <dsp:sp modelId="{58FCB0AD-760D-4FF9-B4E2-0299F8FA8932}">
      <dsp:nvSpPr>
        <dsp:cNvPr id="0" name=""/>
        <dsp:cNvSpPr/>
      </dsp:nvSpPr>
      <dsp:spPr>
        <a:xfrm rot="5400000">
          <a:off x="5580776" y="-4994398"/>
          <a:ext cx="540461" cy="10538554"/>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cs typeface="Times New Roman" panose="02020603050405020304" pitchFamily="18" charset="0"/>
            </a:rPr>
            <a:t>Engineering Knowledge</a:t>
          </a:r>
          <a:endParaRPr lang="en-IN" sz="2200" b="0" kern="1200" dirty="0">
            <a:latin typeface="Times New Roman" panose="02020603050405020304" pitchFamily="18" charset="0"/>
            <a:cs typeface="Times New Roman" panose="02020603050405020304" pitchFamily="18" charset="0"/>
          </a:endParaRPr>
        </a:p>
      </dsp:txBody>
      <dsp:txXfrm rot="-5400000">
        <a:off x="581730" y="31031"/>
        <a:ext cx="10512171" cy="487695"/>
      </dsp:txXfrm>
    </dsp:sp>
    <dsp:sp modelId="{B1E6A6DE-ECA2-40B4-931C-930D3BE7B612}">
      <dsp:nvSpPr>
        <dsp:cNvPr id="0" name=""/>
        <dsp:cNvSpPr/>
      </dsp:nvSpPr>
      <dsp:spPr>
        <a:xfrm rot="5400000">
          <a:off x="-124656" y="861441"/>
          <a:ext cx="831042" cy="581729"/>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dirty="0">
              <a:latin typeface="Times New Roman" panose="02020603050405020304" pitchFamily="18" charset="0"/>
              <a:cs typeface="Times New Roman" panose="02020603050405020304" pitchFamily="18" charset="0"/>
            </a:rPr>
            <a:t>PO 2</a:t>
          </a:r>
        </a:p>
      </dsp:txBody>
      <dsp:txXfrm rot="-5400000">
        <a:off x="1" y="1027650"/>
        <a:ext cx="581729" cy="249313"/>
      </dsp:txXfrm>
    </dsp:sp>
    <dsp:sp modelId="{95CA2BA3-B89D-47CC-A0C5-207E64223FC4}">
      <dsp:nvSpPr>
        <dsp:cNvPr id="0" name=""/>
        <dsp:cNvSpPr/>
      </dsp:nvSpPr>
      <dsp:spPr>
        <a:xfrm rot="5400000">
          <a:off x="5580918" y="-4262402"/>
          <a:ext cx="540177" cy="10538554"/>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cs typeface="Times New Roman" panose="02020603050405020304" pitchFamily="18" charset="0"/>
            </a:rPr>
            <a:t>Problem Analysis</a:t>
          </a:r>
          <a:endParaRPr lang="en-IN" sz="2200" b="0" kern="1200" dirty="0">
            <a:latin typeface="Times New Roman" panose="02020603050405020304" pitchFamily="18" charset="0"/>
            <a:cs typeface="Times New Roman" panose="02020603050405020304" pitchFamily="18" charset="0"/>
          </a:endParaRPr>
        </a:p>
      </dsp:txBody>
      <dsp:txXfrm rot="-5400000">
        <a:off x="581730" y="763155"/>
        <a:ext cx="10512185" cy="487439"/>
      </dsp:txXfrm>
    </dsp:sp>
    <dsp:sp modelId="{13DA1BAE-9916-4506-BFCB-508B4EEECF90}">
      <dsp:nvSpPr>
        <dsp:cNvPr id="0" name=""/>
        <dsp:cNvSpPr/>
      </dsp:nvSpPr>
      <dsp:spPr>
        <a:xfrm rot="5400000">
          <a:off x="-124656" y="1593579"/>
          <a:ext cx="831042" cy="581729"/>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dirty="0">
              <a:latin typeface="Times New Roman" panose="02020603050405020304" pitchFamily="18" charset="0"/>
              <a:cs typeface="Times New Roman" panose="02020603050405020304" pitchFamily="18" charset="0"/>
            </a:rPr>
            <a:t>PO 3</a:t>
          </a:r>
        </a:p>
      </dsp:txBody>
      <dsp:txXfrm rot="-5400000">
        <a:off x="1" y="1759788"/>
        <a:ext cx="581729" cy="249313"/>
      </dsp:txXfrm>
    </dsp:sp>
    <dsp:sp modelId="{920B4E0C-C215-4CD4-88BE-8934FB9CC263}">
      <dsp:nvSpPr>
        <dsp:cNvPr id="0" name=""/>
        <dsp:cNvSpPr/>
      </dsp:nvSpPr>
      <dsp:spPr>
        <a:xfrm rot="5400000">
          <a:off x="5580918" y="-3530264"/>
          <a:ext cx="540177" cy="10538554"/>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cs typeface="Times New Roman" panose="02020603050405020304" pitchFamily="18" charset="0"/>
            </a:rPr>
            <a:t>Design/Development of solutions</a:t>
          </a:r>
          <a:endParaRPr lang="en-IN" sz="2200" b="0" kern="1200" dirty="0">
            <a:latin typeface="Times New Roman" panose="02020603050405020304" pitchFamily="18" charset="0"/>
            <a:cs typeface="Times New Roman" panose="02020603050405020304" pitchFamily="18" charset="0"/>
          </a:endParaRPr>
        </a:p>
      </dsp:txBody>
      <dsp:txXfrm rot="-5400000">
        <a:off x="581730" y="1495293"/>
        <a:ext cx="10512185" cy="487439"/>
      </dsp:txXfrm>
    </dsp:sp>
    <dsp:sp modelId="{18B8CD51-CC35-40F7-8625-99CA435D6FDD}">
      <dsp:nvSpPr>
        <dsp:cNvPr id="0" name=""/>
        <dsp:cNvSpPr/>
      </dsp:nvSpPr>
      <dsp:spPr>
        <a:xfrm rot="5400000">
          <a:off x="-124656" y="2325717"/>
          <a:ext cx="831042" cy="581729"/>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dirty="0">
              <a:latin typeface="Times New Roman" panose="02020603050405020304" pitchFamily="18" charset="0"/>
              <a:cs typeface="Times New Roman" panose="02020603050405020304" pitchFamily="18" charset="0"/>
            </a:rPr>
            <a:t>PO 4</a:t>
          </a:r>
        </a:p>
      </dsp:txBody>
      <dsp:txXfrm rot="-5400000">
        <a:off x="1" y="2491926"/>
        <a:ext cx="581729" cy="249313"/>
      </dsp:txXfrm>
    </dsp:sp>
    <dsp:sp modelId="{7472394A-BB2F-4527-8FC9-2E1AFBF7F067}">
      <dsp:nvSpPr>
        <dsp:cNvPr id="0" name=""/>
        <dsp:cNvSpPr/>
      </dsp:nvSpPr>
      <dsp:spPr>
        <a:xfrm rot="5400000">
          <a:off x="5580918" y="-2798127"/>
          <a:ext cx="540177" cy="10538554"/>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cs typeface="Times New Roman" panose="02020603050405020304" pitchFamily="18" charset="0"/>
            </a:rPr>
            <a:t>Conduct Investigations of complex problems</a:t>
          </a:r>
          <a:endParaRPr lang="en-IN" sz="2200" b="0" kern="1200" dirty="0">
            <a:latin typeface="Times New Roman" panose="02020603050405020304" pitchFamily="18" charset="0"/>
            <a:cs typeface="Times New Roman" panose="02020603050405020304" pitchFamily="18" charset="0"/>
          </a:endParaRPr>
        </a:p>
      </dsp:txBody>
      <dsp:txXfrm rot="-5400000">
        <a:off x="581730" y="2227430"/>
        <a:ext cx="10512185" cy="487439"/>
      </dsp:txXfrm>
    </dsp:sp>
    <dsp:sp modelId="{E8016934-3875-4569-9FCA-78BF1CE5BCD9}">
      <dsp:nvSpPr>
        <dsp:cNvPr id="0" name=""/>
        <dsp:cNvSpPr/>
      </dsp:nvSpPr>
      <dsp:spPr>
        <a:xfrm rot="5400000">
          <a:off x="-124656" y="3057855"/>
          <a:ext cx="831042" cy="581729"/>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dirty="0">
              <a:latin typeface="Times New Roman" panose="02020603050405020304" pitchFamily="18" charset="0"/>
              <a:cs typeface="Times New Roman" panose="02020603050405020304" pitchFamily="18" charset="0"/>
            </a:rPr>
            <a:t>PO 5</a:t>
          </a:r>
        </a:p>
      </dsp:txBody>
      <dsp:txXfrm rot="-5400000">
        <a:off x="1" y="3224064"/>
        <a:ext cx="581729" cy="249313"/>
      </dsp:txXfrm>
    </dsp:sp>
    <dsp:sp modelId="{1CEAA888-E193-4C1A-9921-FB170B175578}">
      <dsp:nvSpPr>
        <dsp:cNvPr id="0" name=""/>
        <dsp:cNvSpPr/>
      </dsp:nvSpPr>
      <dsp:spPr>
        <a:xfrm rot="5400000">
          <a:off x="5580918" y="-2065989"/>
          <a:ext cx="540177" cy="10538554"/>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cs typeface="Times New Roman" panose="02020603050405020304" pitchFamily="18" charset="0"/>
            </a:rPr>
            <a:t>Modern tool usage</a:t>
          </a:r>
          <a:endParaRPr lang="en-IN" sz="2200" b="0" kern="1200" dirty="0">
            <a:latin typeface="Times New Roman" panose="02020603050405020304" pitchFamily="18" charset="0"/>
            <a:cs typeface="Times New Roman" panose="02020603050405020304" pitchFamily="18" charset="0"/>
          </a:endParaRPr>
        </a:p>
      </dsp:txBody>
      <dsp:txXfrm rot="-5400000">
        <a:off x="581730" y="2959568"/>
        <a:ext cx="10512185" cy="487439"/>
      </dsp:txXfrm>
    </dsp:sp>
    <dsp:sp modelId="{7C020BC2-0F1D-475A-95AD-51B7F484897E}">
      <dsp:nvSpPr>
        <dsp:cNvPr id="0" name=""/>
        <dsp:cNvSpPr/>
      </dsp:nvSpPr>
      <dsp:spPr>
        <a:xfrm rot="5400000">
          <a:off x="-124656" y="3789993"/>
          <a:ext cx="831042" cy="581729"/>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dirty="0">
              <a:latin typeface="Times New Roman" panose="02020603050405020304" pitchFamily="18" charset="0"/>
              <a:cs typeface="Times New Roman" panose="02020603050405020304" pitchFamily="18" charset="0"/>
            </a:rPr>
            <a:t>PO 6</a:t>
          </a:r>
        </a:p>
      </dsp:txBody>
      <dsp:txXfrm rot="-5400000">
        <a:off x="1" y="3956202"/>
        <a:ext cx="581729" cy="249313"/>
      </dsp:txXfrm>
    </dsp:sp>
    <dsp:sp modelId="{5D120F92-5DAA-4C9F-A62D-E81E9EDBB7AB}">
      <dsp:nvSpPr>
        <dsp:cNvPr id="0" name=""/>
        <dsp:cNvSpPr/>
      </dsp:nvSpPr>
      <dsp:spPr>
        <a:xfrm rot="5400000">
          <a:off x="5580918" y="-1333851"/>
          <a:ext cx="540177" cy="10538554"/>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a:latin typeface="Times New Roman" panose="02020603050405020304" pitchFamily="18" charset="0"/>
              <a:cs typeface="Times New Roman" panose="02020603050405020304" pitchFamily="18" charset="0"/>
            </a:rPr>
            <a:t>The engineer and society</a:t>
          </a:r>
          <a:endParaRPr lang="en-IN" sz="2200" b="0" kern="1200">
            <a:latin typeface="Times New Roman" panose="02020603050405020304" pitchFamily="18" charset="0"/>
            <a:cs typeface="Times New Roman" panose="02020603050405020304" pitchFamily="18" charset="0"/>
          </a:endParaRPr>
        </a:p>
      </dsp:txBody>
      <dsp:txXfrm rot="-5400000">
        <a:off x="581730" y="3691706"/>
        <a:ext cx="10512185" cy="4874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026E8-42AA-4789-94A7-D6A1FF64404B}">
      <dsp:nvSpPr>
        <dsp:cNvPr id="0" name=""/>
        <dsp:cNvSpPr/>
      </dsp:nvSpPr>
      <dsp:spPr>
        <a:xfrm rot="5400000">
          <a:off x="-124778" y="127230"/>
          <a:ext cx="831854" cy="58229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0" kern="1200">
              <a:latin typeface="Times New Roman" panose="02020603050405020304" pitchFamily="18" charset="0"/>
              <a:ea typeface="+mn-ea"/>
              <a:cs typeface="Times New Roman" panose="02020603050405020304" pitchFamily="18" charset="0"/>
            </a:rPr>
            <a:t>PO</a:t>
          </a:r>
          <a:r>
            <a:rPr lang="en-IN" sz="1600" b="0" kern="1200">
              <a:latin typeface="Times New Roman" panose="02020603050405020304" pitchFamily="18" charset="0"/>
              <a:cs typeface="Times New Roman" panose="02020603050405020304" pitchFamily="18" charset="0"/>
            </a:rPr>
            <a:t> 7</a:t>
          </a:r>
          <a:endParaRPr lang="en-IN" sz="1600" b="0" kern="1200" dirty="0">
            <a:latin typeface="Times New Roman" panose="02020603050405020304" pitchFamily="18" charset="0"/>
            <a:cs typeface="Times New Roman" panose="02020603050405020304" pitchFamily="18" charset="0"/>
          </a:endParaRPr>
        </a:p>
      </dsp:txBody>
      <dsp:txXfrm rot="-5400000">
        <a:off x="0" y="293601"/>
        <a:ext cx="582298" cy="249556"/>
      </dsp:txXfrm>
    </dsp:sp>
    <dsp:sp modelId="{58FCB0AD-760D-4FF9-B4E2-0299F8FA8932}">
      <dsp:nvSpPr>
        <dsp:cNvPr id="0" name=""/>
        <dsp:cNvSpPr/>
      </dsp:nvSpPr>
      <dsp:spPr>
        <a:xfrm rot="5400000">
          <a:off x="5580938" y="-4996187"/>
          <a:ext cx="540705" cy="10537985"/>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ea typeface="Calibri" panose="020F0502020204030204" pitchFamily="34" charset="0"/>
              <a:cs typeface="Times New Roman" panose="02020603050405020304" pitchFamily="18" charset="0"/>
            </a:rPr>
            <a:t>Environment and sustainability</a:t>
          </a:r>
          <a:endParaRPr lang="en-IN" sz="2200" b="0" kern="1200" dirty="0">
            <a:latin typeface="Times New Roman" panose="02020603050405020304" pitchFamily="18" charset="0"/>
            <a:cs typeface="Times New Roman" panose="02020603050405020304" pitchFamily="18" charset="0"/>
          </a:endParaRPr>
        </a:p>
      </dsp:txBody>
      <dsp:txXfrm rot="-5400000">
        <a:off x="582299" y="28847"/>
        <a:ext cx="10511590" cy="487915"/>
      </dsp:txXfrm>
    </dsp:sp>
    <dsp:sp modelId="{B1E6A6DE-ECA2-40B4-931C-930D3BE7B612}">
      <dsp:nvSpPr>
        <dsp:cNvPr id="0" name=""/>
        <dsp:cNvSpPr/>
      </dsp:nvSpPr>
      <dsp:spPr>
        <a:xfrm rot="5400000">
          <a:off x="-124778" y="860084"/>
          <a:ext cx="831854" cy="58229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PO 8</a:t>
          </a:r>
        </a:p>
      </dsp:txBody>
      <dsp:txXfrm rot="-5400000">
        <a:off x="0" y="1026455"/>
        <a:ext cx="582298" cy="249556"/>
      </dsp:txXfrm>
    </dsp:sp>
    <dsp:sp modelId="{95CA2BA3-B89D-47CC-A0C5-207E64223FC4}">
      <dsp:nvSpPr>
        <dsp:cNvPr id="0" name=""/>
        <dsp:cNvSpPr/>
      </dsp:nvSpPr>
      <dsp:spPr>
        <a:xfrm rot="5400000">
          <a:off x="5571138" y="-4263334"/>
          <a:ext cx="540705" cy="10537985"/>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ea typeface="Times New Roman" panose="02020603050405020304" pitchFamily="18" charset="0"/>
              <a:cs typeface="Times New Roman" panose="02020603050405020304" pitchFamily="18" charset="0"/>
            </a:rPr>
            <a:t>Ethics</a:t>
          </a:r>
          <a:endParaRPr lang="en-IN" sz="2200" b="0" kern="1200" dirty="0">
            <a:latin typeface="Times New Roman" panose="02020603050405020304" pitchFamily="18" charset="0"/>
            <a:cs typeface="Times New Roman" panose="02020603050405020304" pitchFamily="18" charset="0"/>
          </a:endParaRPr>
        </a:p>
      </dsp:txBody>
      <dsp:txXfrm rot="-5400000">
        <a:off x="572499" y="761700"/>
        <a:ext cx="10511590" cy="487915"/>
      </dsp:txXfrm>
    </dsp:sp>
    <dsp:sp modelId="{13DA1BAE-9916-4506-BFCB-508B4EEECF90}">
      <dsp:nvSpPr>
        <dsp:cNvPr id="0" name=""/>
        <dsp:cNvSpPr/>
      </dsp:nvSpPr>
      <dsp:spPr>
        <a:xfrm rot="5400000">
          <a:off x="-124778" y="1592937"/>
          <a:ext cx="831854" cy="58229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PO 9</a:t>
          </a:r>
        </a:p>
      </dsp:txBody>
      <dsp:txXfrm rot="-5400000">
        <a:off x="0" y="1759308"/>
        <a:ext cx="582298" cy="249556"/>
      </dsp:txXfrm>
    </dsp:sp>
    <dsp:sp modelId="{920B4E0C-C215-4CD4-88BE-8934FB9CC263}">
      <dsp:nvSpPr>
        <dsp:cNvPr id="0" name=""/>
        <dsp:cNvSpPr/>
      </dsp:nvSpPr>
      <dsp:spPr>
        <a:xfrm rot="5400000">
          <a:off x="5580938" y="-3530480"/>
          <a:ext cx="540705" cy="10537985"/>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ea typeface="Times New Roman" panose="02020603050405020304" pitchFamily="18" charset="0"/>
              <a:cs typeface="Times New Roman" panose="02020603050405020304" pitchFamily="18" charset="0"/>
            </a:rPr>
            <a:t>Individual and teamwork</a:t>
          </a:r>
          <a:endParaRPr lang="en-IN" sz="2200" b="0" kern="1200" dirty="0">
            <a:latin typeface="Times New Roman" panose="02020603050405020304" pitchFamily="18" charset="0"/>
            <a:cs typeface="Times New Roman" panose="02020603050405020304" pitchFamily="18" charset="0"/>
          </a:endParaRPr>
        </a:p>
      </dsp:txBody>
      <dsp:txXfrm rot="-5400000">
        <a:off x="582299" y="1494554"/>
        <a:ext cx="10511590" cy="487915"/>
      </dsp:txXfrm>
    </dsp:sp>
    <dsp:sp modelId="{18B8CD51-CC35-40F7-8625-99CA435D6FDD}">
      <dsp:nvSpPr>
        <dsp:cNvPr id="0" name=""/>
        <dsp:cNvSpPr/>
      </dsp:nvSpPr>
      <dsp:spPr>
        <a:xfrm rot="5400000">
          <a:off x="-124778" y="2325791"/>
          <a:ext cx="831854" cy="58229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PO 10</a:t>
          </a:r>
        </a:p>
      </dsp:txBody>
      <dsp:txXfrm rot="-5400000">
        <a:off x="0" y="2492162"/>
        <a:ext cx="582298" cy="249556"/>
      </dsp:txXfrm>
    </dsp:sp>
    <dsp:sp modelId="{7472394A-BB2F-4527-8FC9-2E1AFBF7F067}">
      <dsp:nvSpPr>
        <dsp:cNvPr id="0" name=""/>
        <dsp:cNvSpPr/>
      </dsp:nvSpPr>
      <dsp:spPr>
        <a:xfrm rot="5400000">
          <a:off x="5580938" y="-2797627"/>
          <a:ext cx="540705" cy="10537985"/>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ea typeface="Times New Roman" panose="02020603050405020304" pitchFamily="18" charset="0"/>
              <a:cs typeface="Times New Roman" panose="02020603050405020304" pitchFamily="18" charset="0"/>
            </a:rPr>
            <a:t>Communication</a:t>
          </a:r>
          <a:endParaRPr lang="en-IN" sz="2200" b="0" kern="1200" dirty="0">
            <a:latin typeface="Times New Roman" panose="02020603050405020304" pitchFamily="18" charset="0"/>
            <a:cs typeface="Times New Roman" panose="02020603050405020304" pitchFamily="18" charset="0"/>
          </a:endParaRPr>
        </a:p>
      </dsp:txBody>
      <dsp:txXfrm rot="-5400000">
        <a:off x="582299" y="2227407"/>
        <a:ext cx="10511590" cy="487915"/>
      </dsp:txXfrm>
    </dsp:sp>
    <dsp:sp modelId="{E8016934-3875-4569-9FCA-78BF1CE5BCD9}">
      <dsp:nvSpPr>
        <dsp:cNvPr id="0" name=""/>
        <dsp:cNvSpPr/>
      </dsp:nvSpPr>
      <dsp:spPr>
        <a:xfrm rot="5400000">
          <a:off x="-124778" y="3058644"/>
          <a:ext cx="831854" cy="58229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PO 11</a:t>
          </a:r>
        </a:p>
      </dsp:txBody>
      <dsp:txXfrm rot="-5400000">
        <a:off x="0" y="3225015"/>
        <a:ext cx="582298" cy="249556"/>
      </dsp:txXfrm>
    </dsp:sp>
    <dsp:sp modelId="{1CEAA888-E193-4C1A-9921-FB170B175578}">
      <dsp:nvSpPr>
        <dsp:cNvPr id="0" name=""/>
        <dsp:cNvSpPr/>
      </dsp:nvSpPr>
      <dsp:spPr>
        <a:xfrm rot="5400000">
          <a:off x="5580938" y="-2064773"/>
          <a:ext cx="540705" cy="10537985"/>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ea typeface="Times New Roman" panose="02020603050405020304" pitchFamily="18" charset="0"/>
              <a:cs typeface="Times New Roman" panose="02020603050405020304" pitchFamily="18" charset="0"/>
            </a:rPr>
            <a:t>Project management and finance</a:t>
          </a:r>
          <a:endParaRPr lang="en-IN" sz="2200" b="0" kern="1200" dirty="0">
            <a:latin typeface="Times New Roman" panose="02020603050405020304" pitchFamily="18" charset="0"/>
            <a:cs typeface="Times New Roman" panose="02020603050405020304" pitchFamily="18" charset="0"/>
          </a:endParaRPr>
        </a:p>
      </dsp:txBody>
      <dsp:txXfrm rot="-5400000">
        <a:off x="582299" y="2960261"/>
        <a:ext cx="10511590" cy="487915"/>
      </dsp:txXfrm>
    </dsp:sp>
    <dsp:sp modelId="{7C020BC2-0F1D-475A-95AD-51B7F484897E}">
      <dsp:nvSpPr>
        <dsp:cNvPr id="0" name=""/>
        <dsp:cNvSpPr/>
      </dsp:nvSpPr>
      <dsp:spPr>
        <a:xfrm rot="5400000">
          <a:off x="-124778" y="3791497"/>
          <a:ext cx="831854" cy="58229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PO 12</a:t>
          </a:r>
        </a:p>
      </dsp:txBody>
      <dsp:txXfrm rot="-5400000">
        <a:off x="0" y="3957868"/>
        <a:ext cx="582298" cy="249556"/>
      </dsp:txXfrm>
    </dsp:sp>
    <dsp:sp modelId="{5D120F92-5DAA-4C9F-A62D-E81E9EDBB7AB}">
      <dsp:nvSpPr>
        <dsp:cNvPr id="0" name=""/>
        <dsp:cNvSpPr/>
      </dsp:nvSpPr>
      <dsp:spPr>
        <a:xfrm rot="5400000">
          <a:off x="5580938" y="-1331920"/>
          <a:ext cx="540705" cy="10537985"/>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ea typeface="Times New Roman" panose="02020603050405020304" pitchFamily="18" charset="0"/>
              <a:cs typeface="Times New Roman" panose="02020603050405020304" pitchFamily="18" charset="0"/>
            </a:rPr>
            <a:t>Life-long learning</a:t>
          </a:r>
          <a:endParaRPr lang="en-IN" sz="2200" b="0" kern="1200" dirty="0">
            <a:latin typeface="Times New Roman" panose="02020603050405020304" pitchFamily="18" charset="0"/>
            <a:cs typeface="Times New Roman" panose="02020603050405020304" pitchFamily="18" charset="0"/>
          </a:endParaRPr>
        </a:p>
      </dsp:txBody>
      <dsp:txXfrm rot="-5400000">
        <a:off x="582299" y="3693114"/>
        <a:ext cx="10511590" cy="4879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026E8-42AA-4789-94A7-D6A1FF64404B}">
      <dsp:nvSpPr>
        <dsp:cNvPr id="0" name=""/>
        <dsp:cNvSpPr/>
      </dsp:nvSpPr>
      <dsp:spPr>
        <a:xfrm rot="5400000">
          <a:off x="-185271" y="185992"/>
          <a:ext cx="1235145" cy="864601"/>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PSO 1</a:t>
          </a:r>
        </a:p>
      </dsp:txBody>
      <dsp:txXfrm rot="-5400000">
        <a:off x="2" y="433021"/>
        <a:ext cx="864601" cy="370544"/>
      </dsp:txXfrm>
    </dsp:sp>
    <dsp:sp modelId="{58FCB0AD-760D-4FF9-B4E2-0299F8FA8932}">
      <dsp:nvSpPr>
        <dsp:cNvPr id="0" name=""/>
        <dsp:cNvSpPr/>
      </dsp:nvSpPr>
      <dsp:spPr>
        <a:xfrm rot="5400000">
          <a:off x="5591020" y="-4725698"/>
          <a:ext cx="802844" cy="10255682"/>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solidFill>
                <a:schemeClr val="accent4">
                  <a:lumMod val="50000"/>
                </a:schemeClr>
              </a:solidFill>
              <a:latin typeface="Times New Roman" panose="02020603050405020304" pitchFamily="18" charset="0"/>
              <a:ea typeface="Times New Roman"/>
              <a:cs typeface="Times New Roman" panose="02020603050405020304" pitchFamily="18" charset="0"/>
            </a:rPr>
            <a:t>Understand  to shows relationships and interactions</a:t>
          </a:r>
          <a:r>
            <a:rPr lang="en-US" sz="2200" b="0" kern="120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 </a:t>
          </a:r>
          <a:r>
            <a:rPr lang="en-US" sz="2200" b="0" kern="1200" dirty="0">
              <a:solidFill>
                <a:schemeClr val="accent4">
                  <a:lumMod val="50000"/>
                </a:schemeClr>
              </a:solidFill>
              <a:latin typeface="Times New Roman" panose="02020603050405020304" pitchFamily="18" charset="0"/>
              <a:ea typeface="Times New Roman"/>
              <a:cs typeface="Times New Roman" panose="02020603050405020304" pitchFamily="18" charset="0"/>
            </a:rPr>
            <a:t>between classes or objects</a:t>
          </a:r>
          <a:r>
            <a:rPr lang="en-US" sz="2200" b="0" kern="120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 of a pattern.</a:t>
          </a:r>
          <a:endParaRPr lang="en-IN" sz="2200" kern="1200" dirty="0">
            <a:latin typeface="Times New Roman" panose="02020603050405020304" pitchFamily="18" charset="0"/>
            <a:cs typeface="Times New Roman" panose="02020603050405020304" pitchFamily="18" charset="0"/>
          </a:endParaRPr>
        </a:p>
      </dsp:txBody>
      <dsp:txXfrm rot="-5400000">
        <a:off x="864601" y="39913"/>
        <a:ext cx="10216490" cy="724460"/>
      </dsp:txXfrm>
    </dsp:sp>
    <dsp:sp modelId="{B1E6A6DE-ECA2-40B4-931C-930D3BE7B612}">
      <dsp:nvSpPr>
        <dsp:cNvPr id="0" name=""/>
        <dsp:cNvSpPr/>
      </dsp:nvSpPr>
      <dsp:spPr>
        <a:xfrm rot="5400000">
          <a:off x="-185271" y="1274139"/>
          <a:ext cx="1235145" cy="864601"/>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PSO 2</a:t>
          </a:r>
        </a:p>
      </dsp:txBody>
      <dsp:txXfrm rot="-5400000">
        <a:off x="2" y="1521168"/>
        <a:ext cx="864601" cy="370544"/>
      </dsp:txXfrm>
    </dsp:sp>
    <dsp:sp modelId="{95CA2BA3-B89D-47CC-A0C5-207E64223FC4}">
      <dsp:nvSpPr>
        <dsp:cNvPr id="0" name=""/>
        <dsp:cNvSpPr/>
      </dsp:nvSpPr>
      <dsp:spPr>
        <a:xfrm rot="5400000">
          <a:off x="5591020" y="-3637551"/>
          <a:ext cx="802844" cy="10255682"/>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solidFill>
                <a:schemeClr val="accent4">
                  <a:lumMod val="50000"/>
                </a:schemeClr>
              </a:solidFill>
              <a:latin typeface="Times New Roman" panose="02020603050405020304" pitchFamily="18" charset="0"/>
              <a:ea typeface="Times New Roman"/>
              <a:cs typeface="Times New Roman" panose="02020603050405020304" pitchFamily="18" charset="0"/>
            </a:rPr>
            <a:t>Study to speed up the development process by providing well-tested, proven development</a:t>
          </a:r>
          <a:endParaRPr lang="en-IN" sz="2200" kern="1200" dirty="0">
            <a:latin typeface="Times New Roman" panose="02020603050405020304" pitchFamily="18" charset="0"/>
            <a:cs typeface="Times New Roman" panose="02020603050405020304" pitchFamily="18" charset="0"/>
          </a:endParaRPr>
        </a:p>
      </dsp:txBody>
      <dsp:txXfrm rot="-5400000">
        <a:off x="864601" y="1128060"/>
        <a:ext cx="10216490" cy="724460"/>
      </dsp:txXfrm>
    </dsp:sp>
    <dsp:sp modelId="{13DA1BAE-9916-4506-BFCB-508B4EEECF90}">
      <dsp:nvSpPr>
        <dsp:cNvPr id="0" name=""/>
        <dsp:cNvSpPr/>
      </dsp:nvSpPr>
      <dsp:spPr>
        <a:xfrm rot="5400000">
          <a:off x="-185271" y="2362286"/>
          <a:ext cx="1235145" cy="864601"/>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PSO 3</a:t>
          </a:r>
        </a:p>
      </dsp:txBody>
      <dsp:txXfrm rot="-5400000">
        <a:off x="2" y="2609315"/>
        <a:ext cx="864601" cy="370544"/>
      </dsp:txXfrm>
    </dsp:sp>
    <dsp:sp modelId="{920B4E0C-C215-4CD4-88BE-8934FB9CC263}">
      <dsp:nvSpPr>
        <dsp:cNvPr id="0" name=""/>
        <dsp:cNvSpPr/>
      </dsp:nvSpPr>
      <dsp:spPr>
        <a:xfrm rot="5400000">
          <a:off x="5591020" y="-2549404"/>
          <a:ext cx="802844" cy="10255682"/>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Select a specific design pattern for the solution of a given design problem</a:t>
          </a:r>
          <a:endParaRPr lang="en-IN" sz="2200" kern="1200" dirty="0">
            <a:latin typeface="Times New Roman" panose="02020603050405020304" pitchFamily="18" charset="0"/>
            <a:cs typeface="Times New Roman" panose="02020603050405020304" pitchFamily="18" charset="0"/>
          </a:endParaRPr>
        </a:p>
      </dsp:txBody>
      <dsp:txXfrm rot="-5400000">
        <a:off x="864601" y="2216207"/>
        <a:ext cx="10216490" cy="724460"/>
      </dsp:txXfrm>
    </dsp:sp>
    <dsp:sp modelId="{18B8CD51-CC35-40F7-8625-99CA435D6FDD}">
      <dsp:nvSpPr>
        <dsp:cNvPr id="0" name=""/>
        <dsp:cNvSpPr/>
      </dsp:nvSpPr>
      <dsp:spPr>
        <a:xfrm rot="5400000">
          <a:off x="-185271" y="3450433"/>
          <a:ext cx="1235145" cy="864601"/>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PSO 4</a:t>
          </a:r>
        </a:p>
      </dsp:txBody>
      <dsp:txXfrm rot="-5400000">
        <a:off x="2" y="3697462"/>
        <a:ext cx="864601" cy="370544"/>
      </dsp:txXfrm>
    </dsp:sp>
    <dsp:sp modelId="{7472394A-BB2F-4527-8FC9-2E1AFBF7F067}">
      <dsp:nvSpPr>
        <dsp:cNvPr id="0" name=""/>
        <dsp:cNvSpPr/>
      </dsp:nvSpPr>
      <dsp:spPr>
        <a:xfrm rot="5400000">
          <a:off x="5591020" y="-1461257"/>
          <a:ext cx="802844" cy="10255682"/>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solidFill>
                <a:schemeClr val="accent4">
                  <a:lumMod val="50000"/>
                </a:schemeClr>
              </a:solidFill>
              <a:latin typeface="Times New Roman" panose="02020603050405020304" pitchFamily="18" charset="0"/>
              <a:ea typeface="Times New Roman"/>
              <a:cs typeface="Times New Roman" panose="02020603050405020304" pitchFamily="18" charset="0"/>
            </a:rPr>
            <a:t>Create a catalogue entry for a simple design pattern whose purpose and application is understood.</a:t>
          </a:r>
          <a:endParaRPr lang="en-IN" sz="2200" kern="1200" dirty="0">
            <a:latin typeface="Times New Roman" panose="02020603050405020304" pitchFamily="18" charset="0"/>
            <a:cs typeface="Times New Roman" panose="02020603050405020304" pitchFamily="18" charset="0"/>
          </a:endParaRPr>
        </a:p>
      </dsp:txBody>
      <dsp:txXfrm rot="-5400000">
        <a:off x="864601" y="3304354"/>
        <a:ext cx="10216490" cy="7244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026E8-42AA-4789-94A7-D6A1FF64404B}">
      <dsp:nvSpPr>
        <dsp:cNvPr id="0" name=""/>
        <dsp:cNvSpPr/>
      </dsp:nvSpPr>
      <dsp:spPr>
        <a:xfrm rot="5400000">
          <a:off x="-185090" y="188008"/>
          <a:ext cx="1233938" cy="863757"/>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PEO 1</a:t>
          </a:r>
        </a:p>
      </dsp:txBody>
      <dsp:txXfrm rot="-5400000">
        <a:off x="1" y="434797"/>
        <a:ext cx="863757" cy="370181"/>
      </dsp:txXfrm>
    </dsp:sp>
    <dsp:sp modelId="{58FCB0AD-760D-4FF9-B4E2-0299F8FA8932}">
      <dsp:nvSpPr>
        <dsp:cNvPr id="0" name=""/>
        <dsp:cNvSpPr/>
      </dsp:nvSpPr>
      <dsp:spPr>
        <a:xfrm rot="5400000">
          <a:off x="5590990" y="-4724315"/>
          <a:ext cx="802060" cy="10256526"/>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Char char="•"/>
          </a:pPr>
          <a:r>
            <a:rPr lang="en-US" sz="2000" b="0" i="0" kern="1200" dirty="0">
              <a:solidFill>
                <a:schemeClr val="accent4">
                  <a:lumMod val="50000"/>
                </a:schemeClr>
              </a:solidFill>
              <a:effectLst/>
              <a:latin typeface="Times New Roman" panose="02020603050405020304" pitchFamily="18" charset="0"/>
              <a:ea typeface="+mn-ea"/>
              <a:cs typeface="Times New Roman" panose="02020603050405020304" pitchFamily="18" charset="0"/>
            </a:rPr>
            <a:t>To have an excellent scientific and engineering breadth so as to comprehend, analyze, design and provide sustainable solutions for real-life problems using state-of-the-art technologies.</a:t>
          </a:r>
          <a:endParaRPr lang="en-IN" sz="2000" kern="1200" dirty="0">
            <a:latin typeface="Times New Roman" panose="02020603050405020304" pitchFamily="18" charset="0"/>
            <a:cs typeface="Times New Roman" panose="02020603050405020304" pitchFamily="18" charset="0"/>
          </a:endParaRPr>
        </a:p>
      </dsp:txBody>
      <dsp:txXfrm rot="-5400000">
        <a:off x="863758" y="42070"/>
        <a:ext cx="10217373" cy="723754"/>
      </dsp:txXfrm>
    </dsp:sp>
    <dsp:sp modelId="{B1E6A6DE-ECA2-40B4-931C-930D3BE7B612}">
      <dsp:nvSpPr>
        <dsp:cNvPr id="0" name=""/>
        <dsp:cNvSpPr/>
      </dsp:nvSpPr>
      <dsp:spPr>
        <a:xfrm rot="5400000">
          <a:off x="-185090" y="1275092"/>
          <a:ext cx="1233938" cy="863757"/>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PEO 2</a:t>
          </a:r>
        </a:p>
      </dsp:txBody>
      <dsp:txXfrm rot="-5400000">
        <a:off x="1" y="1521881"/>
        <a:ext cx="863757" cy="370181"/>
      </dsp:txXfrm>
    </dsp:sp>
    <dsp:sp modelId="{95CA2BA3-B89D-47CC-A0C5-207E64223FC4}">
      <dsp:nvSpPr>
        <dsp:cNvPr id="0" name=""/>
        <dsp:cNvSpPr/>
      </dsp:nvSpPr>
      <dsp:spPr>
        <a:xfrm rot="5400000">
          <a:off x="5590990" y="-3637231"/>
          <a:ext cx="802060" cy="10256526"/>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Char char="•"/>
          </a:pPr>
          <a:r>
            <a:rPr lang="en-US" sz="2000" b="0" i="0" kern="1200" dirty="0">
              <a:solidFill>
                <a:schemeClr val="accent4">
                  <a:lumMod val="50000"/>
                </a:schemeClr>
              </a:solidFill>
              <a:effectLst/>
              <a:latin typeface="Times New Roman" panose="02020603050405020304" pitchFamily="18" charset="0"/>
              <a:ea typeface="+mn-ea"/>
              <a:cs typeface="Times New Roman" panose="02020603050405020304" pitchFamily="18" charset="0"/>
            </a:rPr>
            <a:t>To have a successful career in industries, to pursue higher studies or to support entrepreneurial endeavors and to face the global challenges.</a:t>
          </a:r>
          <a:endParaRPr lang="en-IN" sz="2000" kern="1200" dirty="0">
            <a:latin typeface="Times New Roman" panose="02020603050405020304" pitchFamily="18" charset="0"/>
            <a:cs typeface="Times New Roman" panose="02020603050405020304" pitchFamily="18" charset="0"/>
          </a:endParaRPr>
        </a:p>
      </dsp:txBody>
      <dsp:txXfrm rot="-5400000">
        <a:off x="863758" y="1129154"/>
        <a:ext cx="10217373" cy="723754"/>
      </dsp:txXfrm>
    </dsp:sp>
    <dsp:sp modelId="{13DA1BAE-9916-4506-BFCB-508B4EEECF90}">
      <dsp:nvSpPr>
        <dsp:cNvPr id="0" name=""/>
        <dsp:cNvSpPr/>
      </dsp:nvSpPr>
      <dsp:spPr>
        <a:xfrm rot="5400000">
          <a:off x="-185090" y="2362177"/>
          <a:ext cx="1233938" cy="863757"/>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PEO 3</a:t>
          </a:r>
        </a:p>
      </dsp:txBody>
      <dsp:txXfrm rot="-5400000">
        <a:off x="1" y="2608966"/>
        <a:ext cx="863757" cy="370181"/>
      </dsp:txXfrm>
    </dsp:sp>
    <dsp:sp modelId="{920B4E0C-C215-4CD4-88BE-8934FB9CC263}">
      <dsp:nvSpPr>
        <dsp:cNvPr id="0" name=""/>
        <dsp:cNvSpPr/>
      </dsp:nvSpPr>
      <dsp:spPr>
        <a:xfrm rot="5400000">
          <a:off x="5590990" y="-2550147"/>
          <a:ext cx="802060" cy="10256526"/>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Char char="•"/>
          </a:pPr>
          <a:r>
            <a:rPr lang="en-US" sz="2000" b="0" i="0" kern="1200" dirty="0">
              <a:solidFill>
                <a:schemeClr val="accent4">
                  <a:lumMod val="50000"/>
                </a:schemeClr>
              </a:solidFill>
              <a:effectLst/>
              <a:latin typeface="Times New Roman" panose="02020603050405020304" pitchFamily="18" charset="0"/>
              <a:ea typeface="+mn-ea"/>
              <a:cs typeface="Times New Roman" panose="02020603050405020304"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IN" sz="2000" kern="1200" dirty="0">
            <a:latin typeface="Times New Roman" panose="02020603050405020304" pitchFamily="18" charset="0"/>
            <a:cs typeface="Times New Roman" panose="02020603050405020304" pitchFamily="18" charset="0"/>
          </a:endParaRPr>
        </a:p>
      </dsp:txBody>
      <dsp:txXfrm rot="-5400000">
        <a:off x="863758" y="2216238"/>
        <a:ext cx="10217373" cy="723754"/>
      </dsp:txXfrm>
    </dsp:sp>
    <dsp:sp modelId="{18B8CD51-CC35-40F7-8625-99CA435D6FDD}">
      <dsp:nvSpPr>
        <dsp:cNvPr id="0" name=""/>
        <dsp:cNvSpPr/>
      </dsp:nvSpPr>
      <dsp:spPr>
        <a:xfrm rot="5400000">
          <a:off x="-185090" y="3449261"/>
          <a:ext cx="1233938" cy="863757"/>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PEO 4</a:t>
          </a:r>
        </a:p>
      </dsp:txBody>
      <dsp:txXfrm rot="-5400000">
        <a:off x="1" y="3696050"/>
        <a:ext cx="863757" cy="370181"/>
      </dsp:txXfrm>
    </dsp:sp>
    <dsp:sp modelId="{7472394A-BB2F-4527-8FC9-2E1AFBF7F067}">
      <dsp:nvSpPr>
        <dsp:cNvPr id="0" name=""/>
        <dsp:cNvSpPr/>
      </dsp:nvSpPr>
      <dsp:spPr>
        <a:xfrm rot="5400000">
          <a:off x="5590990" y="-1463062"/>
          <a:ext cx="802060" cy="10256526"/>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Char char="•"/>
          </a:pPr>
          <a:r>
            <a:rPr lang="en-US" sz="2000" b="0" i="0" kern="1200" dirty="0">
              <a:solidFill>
                <a:schemeClr val="accent4">
                  <a:lumMod val="50000"/>
                </a:schemeClr>
              </a:solidFill>
              <a:effectLst/>
              <a:latin typeface="Times New Roman" panose="02020603050405020304" pitchFamily="18" charset="0"/>
              <a:ea typeface="+mn-ea"/>
              <a:cs typeface="Times New Roman" panose="02020603050405020304" pitchFamily="18" charset="0"/>
            </a:rPr>
            <a:t>To have life-long learning for up-skilling and re-skilling for successful professional career as engineer, scientist, entrepreneur and bureaucrat for betterment of society</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2000" kern="1200" dirty="0">
            <a:latin typeface="Times New Roman" panose="02020603050405020304" pitchFamily="18" charset="0"/>
            <a:cs typeface="Times New Roman" panose="02020603050405020304" pitchFamily="18" charset="0"/>
          </a:endParaRPr>
        </a:p>
      </dsp:txBody>
      <dsp:txXfrm rot="-5400000">
        <a:off x="863758" y="3303323"/>
        <a:ext cx="10217373" cy="7237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CA7D5-31D0-4A69-BB43-B45F13E616C3}">
      <dsp:nvSpPr>
        <dsp:cNvPr id="0" name=""/>
        <dsp:cNvSpPr/>
      </dsp:nvSpPr>
      <dsp:spPr>
        <a:xfrm>
          <a:off x="3155773" y="1206"/>
          <a:ext cx="1387111" cy="1387111"/>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Object Oriented Analysis and Design. </a:t>
          </a:r>
        </a:p>
      </dsp:txBody>
      <dsp:txXfrm>
        <a:off x="3358911" y="204344"/>
        <a:ext cx="980835" cy="980835"/>
      </dsp:txXfrm>
    </dsp:sp>
    <dsp:sp modelId="{5E82354B-CB19-45C5-BE00-17EA7E3603DE}">
      <dsp:nvSpPr>
        <dsp:cNvPr id="0" name=""/>
        <dsp:cNvSpPr/>
      </dsp:nvSpPr>
      <dsp:spPr>
        <a:xfrm rot="2700000">
          <a:off x="4394027" y="1189926"/>
          <a:ext cx="369080" cy="46815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4410242" y="1244409"/>
        <a:ext cx="258356" cy="280890"/>
      </dsp:txXfrm>
    </dsp:sp>
    <dsp:sp modelId="{B5891FE3-F500-49E0-A2DE-E306B3C4B1F6}">
      <dsp:nvSpPr>
        <dsp:cNvPr id="0" name=""/>
        <dsp:cNvSpPr/>
      </dsp:nvSpPr>
      <dsp:spPr>
        <a:xfrm>
          <a:off x="4629023" y="1474456"/>
          <a:ext cx="1387111" cy="1387111"/>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Data structures and algorithms.</a:t>
          </a:r>
        </a:p>
      </dsp:txBody>
      <dsp:txXfrm>
        <a:off x="4832161" y="1677594"/>
        <a:ext cx="980835" cy="980835"/>
      </dsp:txXfrm>
    </dsp:sp>
    <dsp:sp modelId="{D5B2D695-E543-4E82-A230-28A53A61CEFC}">
      <dsp:nvSpPr>
        <dsp:cNvPr id="0" name=""/>
        <dsp:cNvSpPr/>
      </dsp:nvSpPr>
      <dsp:spPr>
        <a:xfrm rot="8100000">
          <a:off x="4408799" y="2663176"/>
          <a:ext cx="369080" cy="46815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10800000">
        <a:off x="4503308" y="2717659"/>
        <a:ext cx="258356" cy="280890"/>
      </dsp:txXfrm>
    </dsp:sp>
    <dsp:sp modelId="{0E3D1280-733B-4993-AF8B-BD4654CBBCBB}">
      <dsp:nvSpPr>
        <dsp:cNvPr id="0" name=""/>
        <dsp:cNvSpPr/>
      </dsp:nvSpPr>
      <dsp:spPr>
        <a:xfrm>
          <a:off x="3155773" y="2947706"/>
          <a:ext cx="1387111" cy="1387111"/>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 Programming Language (C++ or Java) </a:t>
          </a:r>
        </a:p>
      </dsp:txBody>
      <dsp:txXfrm>
        <a:off x="3358911" y="3150844"/>
        <a:ext cx="980835" cy="980835"/>
      </dsp:txXfrm>
    </dsp:sp>
    <dsp:sp modelId="{A7B9E75D-3674-47A4-A78F-EBDCE4F0D305}">
      <dsp:nvSpPr>
        <dsp:cNvPr id="0" name=""/>
        <dsp:cNvSpPr/>
      </dsp:nvSpPr>
      <dsp:spPr>
        <a:xfrm rot="13500000">
          <a:off x="2935550" y="2677948"/>
          <a:ext cx="369080" cy="46815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10800000">
        <a:off x="3030059" y="2810725"/>
        <a:ext cx="258356" cy="280890"/>
      </dsp:txXfrm>
    </dsp:sp>
    <dsp:sp modelId="{B8F5EEB5-28F5-40F1-9B3E-ADD7DFB49AA3}">
      <dsp:nvSpPr>
        <dsp:cNvPr id="0" name=""/>
        <dsp:cNvSpPr/>
      </dsp:nvSpPr>
      <dsp:spPr>
        <a:xfrm>
          <a:off x="1682523" y="1474456"/>
          <a:ext cx="1387111" cy="1387111"/>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Decent Problem-Solving Skills Required</a:t>
          </a:r>
        </a:p>
      </dsp:txBody>
      <dsp:txXfrm>
        <a:off x="1885661" y="1677594"/>
        <a:ext cx="980835" cy="980835"/>
      </dsp:txXfrm>
    </dsp:sp>
    <dsp:sp modelId="{C3BB7FC1-09D8-41FE-A47C-FF3DB66C4148}">
      <dsp:nvSpPr>
        <dsp:cNvPr id="0" name=""/>
        <dsp:cNvSpPr/>
      </dsp:nvSpPr>
      <dsp:spPr>
        <a:xfrm rot="18900000">
          <a:off x="2920777" y="1204698"/>
          <a:ext cx="369080" cy="46815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936992" y="1337475"/>
        <a:ext cx="258356" cy="28089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35E9F-151E-4AAF-9B12-173D340D9459}"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12FEA-2EF5-44EF-ABFB-745DA3FAFF29}" type="slidenum">
              <a:rPr lang="en-IN" smtClean="0"/>
              <a:t>‹#›</a:t>
            </a:fld>
            <a:endParaRPr lang="en-IN"/>
          </a:p>
        </p:txBody>
      </p:sp>
    </p:spTree>
    <p:extLst>
      <p:ext uri="{BB962C8B-B14F-4D97-AF65-F5344CB8AC3E}">
        <p14:creationId xmlns:p14="http://schemas.microsoft.com/office/powerpoint/2010/main" val="173352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15</a:t>
            </a:fld>
            <a:endParaRPr lang="en-IN"/>
          </a:p>
        </p:txBody>
      </p:sp>
    </p:spTree>
    <p:extLst>
      <p:ext uri="{BB962C8B-B14F-4D97-AF65-F5344CB8AC3E}">
        <p14:creationId xmlns:p14="http://schemas.microsoft.com/office/powerpoint/2010/main" val="85424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16</a:t>
            </a:fld>
            <a:endParaRPr lang="en-IN"/>
          </a:p>
        </p:txBody>
      </p:sp>
    </p:spTree>
    <p:extLst>
      <p:ext uri="{BB962C8B-B14F-4D97-AF65-F5344CB8AC3E}">
        <p14:creationId xmlns:p14="http://schemas.microsoft.com/office/powerpoint/2010/main" val="3458808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17</a:t>
            </a:fld>
            <a:endParaRPr lang="en-IN"/>
          </a:p>
        </p:txBody>
      </p:sp>
    </p:spTree>
    <p:extLst>
      <p:ext uri="{BB962C8B-B14F-4D97-AF65-F5344CB8AC3E}">
        <p14:creationId xmlns:p14="http://schemas.microsoft.com/office/powerpoint/2010/main" val="1732189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18</a:t>
            </a:fld>
            <a:endParaRPr lang="en-IN"/>
          </a:p>
        </p:txBody>
      </p:sp>
    </p:spTree>
    <p:extLst>
      <p:ext uri="{BB962C8B-B14F-4D97-AF65-F5344CB8AC3E}">
        <p14:creationId xmlns:p14="http://schemas.microsoft.com/office/powerpoint/2010/main" val="754385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19</a:t>
            </a:fld>
            <a:endParaRPr lang="en-IN"/>
          </a:p>
        </p:txBody>
      </p:sp>
    </p:spTree>
    <p:extLst>
      <p:ext uri="{BB962C8B-B14F-4D97-AF65-F5344CB8AC3E}">
        <p14:creationId xmlns:p14="http://schemas.microsoft.com/office/powerpoint/2010/main" val="2366417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20</a:t>
            </a:fld>
            <a:endParaRPr lang="en-IN"/>
          </a:p>
        </p:txBody>
      </p:sp>
    </p:spTree>
    <p:extLst>
      <p:ext uri="{BB962C8B-B14F-4D97-AF65-F5344CB8AC3E}">
        <p14:creationId xmlns:p14="http://schemas.microsoft.com/office/powerpoint/2010/main" val="2254492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23</a:t>
            </a:fld>
            <a:endParaRPr lang="en-IN"/>
          </a:p>
        </p:txBody>
      </p:sp>
    </p:spTree>
    <p:extLst>
      <p:ext uri="{BB962C8B-B14F-4D97-AF65-F5344CB8AC3E}">
        <p14:creationId xmlns:p14="http://schemas.microsoft.com/office/powerpoint/2010/main" val="2887344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26</a:t>
            </a:fld>
            <a:endParaRPr lang="en-IN"/>
          </a:p>
        </p:txBody>
      </p:sp>
    </p:spTree>
    <p:extLst>
      <p:ext uri="{BB962C8B-B14F-4D97-AF65-F5344CB8AC3E}">
        <p14:creationId xmlns:p14="http://schemas.microsoft.com/office/powerpoint/2010/main" val="890074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27</a:t>
            </a:fld>
            <a:endParaRPr lang="en-IN"/>
          </a:p>
        </p:txBody>
      </p:sp>
    </p:spTree>
    <p:extLst>
      <p:ext uri="{BB962C8B-B14F-4D97-AF65-F5344CB8AC3E}">
        <p14:creationId xmlns:p14="http://schemas.microsoft.com/office/powerpoint/2010/main" val="3970539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28</a:t>
            </a:fld>
            <a:endParaRPr lang="en-IN"/>
          </a:p>
        </p:txBody>
      </p:sp>
    </p:spTree>
    <p:extLst>
      <p:ext uri="{BB962C8B-B14F-4D97-AF65-F5344CB8AC3E}">
        <p14:creationId xmlns:p14="http://schemas.microsoft.com/office/powerpoint/2010/main" val="159438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7</a:t>
            </a:fld>
            <a:endParaRPr lang="en-IN"/>
          </a:p>
        </p:txBody>
      </p:sp>
    </p:spTree>
    <p:extLst>
      <p:ext uri="{BB962C8B-B14F-4D97-AF65-F5344CB8AC3E}">
        <p14:creationId xmlns:p14="http://schemas.microsoft.com/office/powerpoint/2010/main" val="350303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31</a:t>
            </a:fld>
            <a:endParaRPr lang="en-IN"/>
          </a:p>
        </p:txBody>
      </p:sp>
    </p:spTree>
    <p:extLst>
      <p:ext uri="{BB962C8B-B14F-4D97-AF65-F5344CB8AC3E}">
        <p14:creationId xmlns:p14="http://schemas.microsoft.com/office/powerpoint/2010/main" val="1533593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32</a:t>
            </a:fld>
            <a:endParaRPr lang="en-IN"/>
          </a:p>
        </p:txBody>
      </p:sp>
    </p:spTree>
    <p:extLst>
      <p:ext uri="{BB962C8B-B14F-4D97-AF65-F5344CB8AC3E}">
        <p14:creationId xmlns:p14="http://schemas.microsoft.com/office/powerpoint/2010/main" val="520047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33</a:t>
            </a:fld>
            <a:endParaRPr lang="en-IN"/>
          </a:p>
        </p:txBody>
      </p:sp>
    </p:spTree>
    <p:extLst>
      <p:ext uri="{BB962C8B-B14F-4D97-AF65-F5344CB8AC3E}">
        <p14:creationId xmlns:p14="http://schemas.microsoft.com/office/powerpoint/2010/main" val="1070141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36</a:t>
            </a:fld>
            <a:endParaRPr lang="en-IN"/>
          </a:p>
        </p:txBody>
      </p:sp>
    </p:spTree>
    <p:extLst>
      <p:ext uri="{BB962C8B-B14F-4D97-AF65-F5344CB8AC3E}">
        <p14:creationId xmlns:p14="http://schemas.microsoft.com/office/powerpoint/2010/main" val="318940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37</a:t>
            </a:fld>
            <a:endParaRPr lang="en-IN"/>
          </a:p>
        </p:txBody>
      </p:sp>
    </p:spTree>
    <p:extLst>
      <p:ext uri="{BB962C8B-B14F-4D97-AF65-F5344CB8AC3E}">
        <p14:creationId xmlns:p14="http://schemas.microsoft.com/office/powerpoint/2010/main" val="3806082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38</a:t>
            </a:fld>
            <a:endParaRPr lang="en-IN"/>
          </a:p>
        </p:txBody>
      </p:sp>
    </p:spTree>
    <p:extLst>
      <p:ext uri="{BB962C8B-B14F-4D97-AF65-F5344CB8AC3E}">
        <p14:creationId xmlns:p14="http://schemas.microsoft.com/office/powerpoint/2010/main" val="157057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41</a:t>
            </a:fld>
            <a:endParaRPr lang="en-IN"/>
          </a:p>
        </p:txBody>
      </p:sp>
    </p:spTree>
    <p:extLst>
      <p:ext uri="{BB962C8B-B14F-4D97-AF65-F5344CB8AC3E}">
        <p14:creationId xmlns:p14="http://schemas.microsoft.com/office/powerpoint/2010/main" val="545055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42</a:t>
            </a:fld>
            <a:endParaRPr lang="en-IN"/>
          </a:p>
        </p:txBody>
      </p:sp>
    </p:spTree>
    <p:extLst>
      <p:ext uri="{BB962C8B-B14F-4D97-AF65-F5344CB8AC3E}">
        <p14:creationId xmlns:p14="http://schemas.microsoft.com/office/powerpoint/2010/main" val="3087569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43</a:t>
            </a:fld>
            <a:endParaRPr lang="en-IN"/>
          </a:p>
        </p:txBody>
      </p:sp>
    </p:spTree>
    <p:extLst>
      <p:ext uri="{BB962C8B-B14F-4D97-AF65-F5344CB8AC3E}">
        <p14:creationId xmlns:p14="http://schemas.microsoft.com/office/powerpoint/2010/main" val="3566388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46</a:t>
            </a:fld>
            <a:endParaRPr lang="en-IN"/>
          </a:p>
        </p:txBody>
      </p:sp>
    </p:spTree>
    <p:extLst>
      <p:ext uri="{BB962C8B-B14F-4D97-AF65-F5344CB8AC3E}">
        <p14:creationId xmlns:p14="http://schemas.microsoft.com/office/powerpoint/2010/main" val="216827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8</a:t>
            </a:fld>
            <a:endParaRPr lang="en-IN"/>
          </a:p>
        </p:txBody>
      </p:sp>
    </p:spTree>
    <p:extLst>
      <p:ext uri="{BB962C8B-B14F-4D97-AF65-F5344CB8AC3E}">
        <p14:creationId xmlns:p14="http://schemas.microsoft.com/office/powerpoint/2010/main" val="3183354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47</a:t>
            </a:fld>
            <a:endParaRPr lang="en-IN"/>
          </a:p>
        </p:txBody>
      </p:sp>
    </p:spTree>
    <p:extLst>
      <p:ext uri="{BB962C8B-B14F-4D97-AF65-F5344CB8AC3E}">
        <p14:creationId xmlns:p14="http://schemas.microsoft.com/office/powerpoint/2010/main" val="2037310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48</a:t>
            </a:fld>
            <a:endParaRPr lang="en-IN"/>
          </a:p>
        </p:txBody>
      </p:sp>
    </p:spTree>
    <p:extLst>
      <p:ext uri="{BB962C8B-B14F-4D97-AF65-F5344CB8AC3E}">
        <p14:creationId xmlns:p14="http://schemas.microsoft.com/office/powerpoint/2010/main" val="22717189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51</a:t>
            </a:fld>
            <a:endParaRPr lang="en-IN"/>
          </a:p>
        </p:txBody>
      </p:sp>
    </p:spTree>
    <p:extLst>
      <p:ext uri="{BB962C8B-B14F-4D97-AF65-F5344CB8AC3E}">
        <p14:creationId xmlns:p14="http://schemas.microsoft.com/office/powerpoint/2010/main" val="3761097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52</a:t>
            </a:fld>
            <a:endParaRPr lang="en-IN"/>
          </a:p>
        </p:txBody>
      </p:sp>
    </p:spTree>
    <p:extLst>
      <p:ext uri="{BB962C8B-B14F-4D97-AF65-F5344CB8AC3E}">
        <p14:creationId xmlns:p14="http://schemas.microsoft.com/office/powerpoint/2010/main" val="3454698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53</a:t>
            </a:fld>
            <a:endParaRPr lang="en-IN"/>
          </a:p>
        </p:txBody>
      </p:sp>
    </p:spTree>
    <p:extLst>
      <p:ext uri="{BB962C8B-B14F-4D97-AF65-F5344CB8AC3E}">
        <p14:creationId xmlns:p14="http://schemas.microsoft.com/office/powerpoint/2010/main" val="3702104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54</a:t>
            </a:fld>
            <a:endParaRPr lang="en-IN"/>
          </a:p>
        </p:txBody>
      </p:sp>
    </p:spTree>
    <p:extLst>
      <p:ext uri="{BB962C8B-B14F-4D97-AF65-F5344CB8AC3E}">
        <p14:creationId xmlns:p14="http://schemas.microsoft.com/office/powerpoint/2010/main" val="2398182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55</a:t>
            </a:fld>
            <a:endParaRPr lang="en-IN"/>
          </a:p>
        </p:txBody>
      </p:sp>
    </p:spTree>
    <p:extLst>
      <p:ext uri="{BB962C8B-B14F-4D97-AF65-F5344CB8AC3E}">
        <p14:creationId xmlns:p14="http://schemas.microsoft.com/office/powerpoint/2010/main" val="897142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56</a:t>
            </a:fld>
            <a:endParaRPr lang="en-IN"/>
          </a:p>
        </p:txBody>
      </p:sp>
    </p:spTree>
    <p:extLst>
      <p:ext uri="{BB962C8B-B14F-4D97-AF65-F5344CB8AC3E}">
        <p14:creationId xmlns:p14="http://schemas.microsoft.com/office/powerpoint/2010/main" val="729853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57</a:t>
            </a:fld>
            <a:endParaRPr lang="en-IN"/>
          </a:p>
        </p:txBody>
      </p:sp>
    </p:spTree>
    <p:extLst>
      <p:ext uri="{BB962C8B-B14F-4D97-AF65-F5344CB8AC3E}">
        <p14:creationId xmlns:p14="http://schemas.microsoft.com/office/powerpoint/2010/main" val="35312517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58</a:t>
            </a:fld>
            <a:endParaRPr lang="en-IN"/>
          </a:p>
        </p:txBody>
      </p:sp>
    </p:spTree>
    <p:extLst>
      <p:ext uri="{BB962C8B-B14F-4D97-AF65-F5344CB8AC3E}">
        <p14:creationId xmlns:p14="http://schemas.microsoft.com/office/powerpoint/2010/main" val="2819099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9</a:t>
            </a:fld>
            <a:endParaRPr lang="en-IN"/>
          </a:p>
        </p:txBody>
      </p:sp>
    </p:spTree>
    <p:extLst>
      <p:ext uri="{BB962C8B-B14F-4D97-AF65-F5344CB8AC3E}">
        <p14:creationId xmlns:p14="http://schemas.microsoft.com/office/powerpoint/2010/main" val="13018070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59</a:t>
            </a:fld>
            <a:endParaRPr lang="en-IN"/>
          </a:p>
        </p:txBody>
      </p:sp>
    </p:spTree>
    <p:extLst>
      <p:ext uri="{BB962C8B-B14F-4D97-AF65-F5344CB8AC3E}">
        <p14:creationId xmlns:p14="http://schemas.microsoft.com/office/powerpoint/2010/main" val="20790005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60</a:t>
            </a:fld>
            <a:endParaRPr lang="en-IN"/>
          </a:p>
        </p:txBody>
      </p:sp>
    </p:spTree>
    <p:extLst>
      <p:ext uri="{BB962C8B-B14F-4D97-AF65-F5344CB8AC3E}">
        <p14:creationId xmlns:p14="http://schemas.microsoft.com/office/powerpoint/2010/main" val="1254010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10</a:t>
            </a:fld>
            <a:endParaRPr lang="en-IN"/>
          </a:p>
        </p:txBody>
      </p:sp>
    </p:spTree>
    <p:extLst>
      <p:ext uri="{BB962C8B-B14F-4D97-AF65-F5344CB8AC3E}">
        <p14:creationId xmlns:p14="http://schemas.microsoft.com/office/powerpoint/2010/main" val="1870334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11</a:t>
            </a:fld>
            <a:endParaRPr lang="en-IN"/>
          </a:p>
        </p:txBody>
      </p:sp>
    </p:spTree>
    <p:extLst>
      <p:ext uri="{BB962C8B-B14F-4D97-AF65-F5344CB8AC3E}">
        <p14:creationId xmlns:p14="http://schemas.microsoft.com/office/powerpoint/2010/main" val="75977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12</a:t>
            </a:fld>
            <a:endParaRPr lang="en-IN"/>
          </a:p>
        </p:txBody>
      </p:sp>
    </p:spTree>
    <p:extLst>
      <p:ext uri="{BB962C8B-B14F-4D97-AF65-F5344CB8AC3E}">
        <p14:creationId xmlns:p14="http://schemas.microsoft.com/office/powerpoint/2010/main" val="1226906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12FEA-2EF5-44EF-ABFB-745DA3FAFF29}" type="slidenum">
              <a:rPr lang="en-IN" smtClean="0"/>
              <a:t>13</a:t>
            </a:fld>
            <a:endParaRPr lang="en-IN"/>
          </a:p>
        </p:txBody>
      </p:sp>
    </p:spTree>
    <p:extLst>
      <p:ext uri="{BB962C8B-B14F-4D97-AF65-F5344CB8AC3E}">
        <p14:creationId xmlns:p14="http://schemas.microsoft.com/office/powerpoint/2010/main" val="293939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B6CF-4C5E-90A1-F0FD-63C823DD88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D7D232-6D19-924B-F07D-791A11D44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08C6A8-DA81-74E3-B8FE-D3072C8EC920}"/>
              </a:ext>
            </a:extLst>
          </p:cNvPr>
          <p:cNvSpPr>
            <a:spLocks noGrp="1"/>
          </p:cNvSpPr>
          <p:nvPr>
            <p:ph type="dt" sz="half" idx="10"/>
          </p:nvPr>
        </p:nvSpPr>
        <p:spPr/>
        <p:txBody>
          <a:bodyPr/>
          <a:lstStyle/>
          <a:p>
            <a:fld id="{E00B1216-8330-4708-976F-FF04EEEDDC18}" type="datetime1">
              <a:rPr lang="en-US" smtClean="0"/>
              <a:t>10/17/2024</a:t>
            </a:fld>
            <a:endParaRPr lang="en-IN"/>
          </a:p>
        </p:txBody>
      </p:sp>
      <p:sp>
        <p:nvSpPr>
          <p:cNvPr id="5" name="Footer Placeholder 4">
            <a:extLst>
              <a:ext uri="{FF2B5EF4-FFF2-40B4-BE49-F238E27FC236}">
                <a16:creationId xmlns:a16="http://schemas.microsoft.com/office/drawing/2014/main" id="{35507C4E-D5B0-7316-9029-90DA66C02D29}"/>
              </a:ext>
            </a:extLst>
          </p:cNvPr>
          <p:cNvSpPr>
            <a:spLocks noGrp="1"/>
          </p:cNvSpPr>
          <p:nvPr>
            <p:ph type="ftr" sz="quarter" idx="11"/>
          </p:nvPr>
        </p:nvSpPr>
        <p:spPr/>
        <p:txBody>
          <a:bodyPr/>
          <a:lstStyle/>
          <a:p>
            <a:r>
              <a:rPr lang="en-IN"/>
              <a:t>Prateek Mathur             ACSE0514 (Design Patterns)                Unit 3</a:t>
            </a:r>
          </a:p>
        </p:txBody>
      </p:sp>
      <p:sp>
        <p:nvSpPr>
          <p:cNvPr id="6" name="Slide Number Placeholder 5">
            <a:extLst>
              <a:ext uri="{FF2B5EF4-FFF2-40B4-BE49-F238E27FC236}">
                <a16:creationId xmlns:a16="http://schemas.microsoft.com/office/drawing/2014/main" id="{6A709943-1117-05BF-24FF-8C4E261AA227}"/>
              </a:ext>
            </a:extLst>
          </p:cNvPr>
          <p:cNvSpPr>
            <a:spLocks noGrp="1"/>
          </p:cNvSpPr>
          <p:nvPr>
            <p:ph type="sldNum" sz="quarter" idx="12"/>
          </p:nvPr>
        </p:nvSpPr>
        <p:spPr/>
        <p:txBody>
          <a:bodyPr/>
          <a:lstStyle/>
          <a:p>
            <a:fld id="{1C240D67-9971-404E-B037-96858983E437}" type="slidenum">
              <a:rPr lang="en-IN" smtClean="0"/>
              <a:t>‹#›</a:t>
            </a:fld>
            <a:endParaRPr lang="en-IN"/>
          </a:p>
        </p:txBody>
      </p:sp>
    </p:spTree>
    <p:extLst>
      <p:ext uri="{BB962C8B-B14F-4D97-AF65-F5344CB8AC3E}">
        <p14:creationId xmlns:p14="http://schemas.microsoft.com/office/powerpoint/2010/main" val="1524383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8B753-3C80-31FE-F95F-73A4D1896E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1094AA-7935-FC37-3A65-1978697AA9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5FAFFF-6249-027B-9E57-6D37AA02E990}"/>
              </a:ext>
            </a:extLst>
          </p:cNvPr>
          <p:cNvSpPr>
            <a:spLocks noGrp="1"/>
          </p:cNvSpPr>
          <p:nvPr>
            <p:ph type="dt" sz="half" idx="10"/>
          </p:nvPr>
        </p:nvSpPr>
        <p:spPr/>
        <p:txBody>
          <a:bodyPr/>
          <a:lstStyle/>
          <a:p>
            <a:fld id="{05270B39-796F-4407-A7DC-480AF290FD80}" type="datetime1">
              <a:rPr lang="en-US" smtClean="0"/>
              <a:t>10/17/2024</a:t>
            </a:fld>
            <a:endParaRPr lang="en-IN"/>
          </a:p>
        </p:txBody>
      </p:sp>
      <p:sp>
        <p:nvSpPr>
          <p:cNvPr id="5" name="Footer Placeholder 4">
            <a:extLst>
              <a:ext uri="{FF2B5EF4-FFF2-40B4-BE49-F238E27FC236}">
                <a16:creationId xmlns:a16="http://schemas.microsoft.com/office/drawing/2014/main" id="{933376A1-B572-5110-4201-02D8DB0ED9B8}"/>
              </a:ext>
            </a:extLst>
          </p:cNvPr>
          <p:cNvSpPr>
            <a:spLocks noGrp="1"/>
          </p:cNvSpPr>
          <p:nvPr>
            <p:ph type="ftr" sz="quarter" idx="11"/>
          </p:nvPr>
        </p:nvSpPr>
        <p:spPr/>
        <p:txBody>
          <a:bodyPr/>
          <a:lstStyle/>
          <a:p>
            <a:r>
              <a:rPr lang="en-IN"/>
              <a:t>Prateek Mathur             ACSE0514 (Design Patterns)                Unit 3</a:t>
            </a:r>
          </a:p>
        </p:txBody>
      </p:sp>
      <p:sp>
        <p:nvSpPr>
          <p:cNvPr id="6" name="Slide Number Placeholder 5">
            <a:extLst>
              <a:ext uri="{FF2B5EF4-FFF2-40B4-BE49-F238E27FC236}">
                <a16:creationId xmlns:a16="http://schemas.microsoft.com/office/drawing/2014/main" id="{D335F48E-DE91-C739-D5C5-A3049918FCBE}"/>
              </a:ext>
            </a:extLst>
          </p:cNvPr>
          <p:cNvSpPr>
            <a:spLocks noGrp="1"/>
          </p:cNvSpPr>
          <p:nvPr>
            <p:ph type="sldNum" sz="quarter" idx="12"/>
          </p:nvPr>
        </p:nvSpPr>
        <p:spPr/>
        <p:txBody>
          <a:bodyPr/>
          <a:lstStyle/>
          <a:p>
            <a:fld id="{1C240D67-9971-404E-B037-96858983E437}" type="slidenum">
              <a:rPr lang="en-IN" smtClean="0"/>
              <a:t>‹#›</a:t>
            </a:fld>
            <a:endParaRPr lang="en-IN"/>
          </a:p>
        </p:txBody>
      </p:sp>
    </p:spTree>
    <p:extLst>
      <p:ext uri="{BB962C8B-B14F-4D97-AF65-F5344CB8AC3E}">
        <p14:creationId xmlns:p14="http://schemas.microsoft.com/office/powerpoint/2010/main" val="1774070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7F92A-07DF-8E52-772C-632EA8081E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E166F4-139B-575D-3F58-A5C0000726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6DB2B8-E312-9315-C720-9B5B19653FC9}"/>
              </a:ext>
            </a:extLst>
          </p:cNvPr>
          <p:cNvSpPr>
            <a:spLocks noGrp="1"/>
          </p:cNvSpPr>
          <p:nvPr>
            <p:ph type="dt" sz="half" idx="10"/>
          </p:nvPr>
        </p:nvSpPr>
        <p:spPr/>
        <p:txBody>
          <a:bodyPr/>
          <a:lstStyle/>
          <a:p>
            <a:fld id="{4895E4D8-08FD-44F4-AF59-C8113FE4B9DD}" type="datetime1">
              <a:rPr lang="en-US" smtClean="0"/>
              <a:t>10/17/2024</a:t>
            </a:fld>
            <a:endParaRPr lang="en-IN"/>
          </a:p>
        </p:txBody>
      </p:sp>
      <p:sp>
        <p:nvSpPr>
          <p:cNvPr id="5" name="Footer Placeholder 4">
            <a:extLst>
              <a:ext uri="{FF2B5EF4-FFF2-40B4-BE49-F238E27FC236}">
                <a16:creationId xmlns:a16="http://schemas.microsoft.com/office/drawing/2014/main" id="{CF4AFC06-DB57-40C0-93E4-EFE7309E418B}"/>
              </a:ext>
            </a:extLst>
          </p:cNvPr>
          <p:cNvSpPr>
            <a:spLocks noGrp="1"/>
          </p:cNvSpPr>
          <p:nvPr>
            <p:ph type="ftr" sz="quarter" idx="11"/>
          </p:nvPr>
        </p:nvSpPr>
        <p:spPr/>
        <p:txBody>
          <a:bodyPr/>
          <a:lstStyle/>
          <a:p>
            <a:r>
              <a:rPr lang="en-IN"/>
              <a:t>Prateek Mathur             ACSE0514 (Design Patterns)                Unit 3</a:t>
            </a:r>
          </a:p>
        </p:txBody>
      </p:sp>
      <p:sp>
        <p:nvSpPr>
          <p:cNvPr id="6" name="Slide Number Placeholder 5">
            <a:extLst>
              <a:ext uri="{FF2B5EF4-FFF2-40B4-BE49-F238E27FC236}">
                <a16:creationId xmlns:a16="http://schemas.microsoft.com/office/drawing/2014/main" id="{83A74D4D-794E-2C0B-0A27-CBC131F4B53E}"/>
              </a:ext>
            </a:extLst>
          </p:cNvPr>
          <p:cNvSpPr>
            <a:spLocks noGrp="1"/>
          </p:cNvSpPr>
          <p:nvPr>
            <p:ph type="sldNum" sz="quarter" idx="12"/>
          </p:nvPr>
        </p:nvSpPr>
        <p:spPr/>
        <p:txBody>
          <a:bodyPr/>
          <a:lstStyle/>
          <a:p>
            <a:fld id="{1C240D67-9971-404E-B037-96858983E437}" type="slidenum">
              <a:rPr lang="en-IN" smtClean="0"/>
              <a:t>‹#›</a:t>
            </a:fld>
            <a:endParaRPr lang="en-IN"/>
          </a:p>
        </p:txBody>
      </p:sp>
    </p:spTree>
    <p:extLst>
      <p:ext uri="{BB962C8B-B14F-4D97-AF65-F5344CB8AC3E}">
        <p14:creationId xmlns:p14="http://schemas.microsoft.com/office/powerpoint/2010/main" val="269168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BDAB-768B-000E-B95C-8B263C44BD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BF6273-9849-EF47-974A-C565A1B19B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931229-C41C-5187-49D4-C103EE333052}"/>
              </a:ext>
            </a:extLst>
          </p:cNvPr>
          <p:cNvSpPr>
            <a:spLocks noGrp="1"/>
          </p:cNvSpPr>
          <p:nvPr>
            <p:ph type="dt" sz="half" idx="10"/>
          </p:nvPr>
        </p:nvSpPr>
        <p:spPr/>
        <p:txBody>
          <a:bodyPr/>
          <a:lstStyle/>
          <a:p>
            <a:fld id="{E3FB9B77-BC62-47C0-950F-D8183C99A5E3}" type="datetime1">
              <a:rPr lang="en-US" smtClean="0"/>
              <a:t>10/17/2024</a:t>
            </a:fld>
            <a:endParaRPr lang="en-IN"/>
          </a:p>
        </p:txBody>
      </p:sp>
      <p:sp>
        <p:nvSpPr>
          <p:cNvPr id="5" name="Footer Placeholder 4">
            <a:extLst>
              <a:ext uri="{FF2B5EF4-FFF2-40B4-BE49-F238E27FC236}">
                <a16:creationId xmlns:a16="http://schemas.microsoft.com/office/drawing/2014/main" id="{539F643C-3DD2-B09B-7094-1D1BA5818778}"/>
              </a:ext>
            </a:extLst>
          </p:cNvPr>
          <p:cNvSpPr>
            <a:spLocks noGrp="1"/>
          </p:cNvSpPr>
          <p:nvPr>
            <p:ph type="ftr" sz="quarter" idx="11"/>
          </p:nvPr>
        </p:nvSpPr>
        <p:spPr/>
        <p:txBody>
          <a:bodyPr/>
          <a:lstStyle/>
          <a:p>
            <a:r>
              <a:rPr lang="en-IN"/>
              <a:t>Prateek Mathur             ACSE0514 (Design Patterns)                Unit 3</a:t>
            </a:r>
          </a:p>
        </p:txBody>
      </p:sp>
      <p:sp>
        <p:nvSpPr>
          <p:cNvPr id="6" name="Slide Number Placeholder 5">
            <a:extLst>
              <a:ext uri="{FF2B5EF4-FFF2-40B4-BE49-F238E27FC236}">
                <a16:creationId xmlns:a16="http://schemas.microsoft.com/office/drawing/2014/main" id="{24A229BF-A4F6-A777-87A3-FED6D1ECB4E0}"/>
              </a:ext>
            </a:extLst>
          </p:cNvPr>
          <p:cNvSpPr>
            <a:spLocks noGrp="1"/>
          </p:cNvSpPr>
          <p:nvPr>
            <p:ph type="sldNum" sz="quarter" idx="12"/>
          </p:nvPr>
        </p:nvSpPr>
        <p:spPr/>
        <p:txBody>
          <a:bodyPr/>
          <a:lstStyle/>
          <a:p>
            <a:fld id="{1C240D67-9971-404E-B037-96858983E437}" type="slidenum">
              <a:rPr lang="en-IN" smtClean="0"/>
              <a:t>‹#›</a:t>
            </a:fld>
            <a:endParaRPr lang="en-IN"/>
          </a:p>
        </p:txBody>
      </p:sp>
    </p:spTree>
    <p:extLst>
      <p:ext uri="{BB962C8B-B14F-4D97-AF65-F5344CB8AC3E}">
        <p14:creationId xmlns:p14="http://schemas.microsoft.com/office/powerpoint/2010/main" val="84477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0AEC-4A56-B2AC-7160-5B3E6F1CB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37D90D-8078-C8D7-DAEA-31E460ACB8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8C3FFB-CC26-879D-1958-4B34F24B0663}"/>
              </a:ext>
            </a:extLst>
          </p:cNvPr>
          <p:cNvSpPr>
            <a:spLocks noGrp="1"/>
          </p:cNvSpPr>
          <p:nvPr>
            <p:ph type="dt" sz="half" idx="10"/>
          </p:nvPr>
        </p:nvSpPr>
        <p:spPr/>
        <p:txBody>
          <a:bodyPr/>
          <a:lstStyle/>
          <a:p>
            <a:fld id="{DD7BF367-03DF-4F6A-AA43-5C19CD888FDA}" type="datetime1">
              <a:rPr lang="en-US" smtClean="0"/>
              <a:t>10/17/2024</a:t>
            </a:fld>
            <a:endParaRPr lang="en-IN"/>
          </a:p>
        </p:txBody>
      </p:sp>
      <p:sp>
        <p:nvSpPr>
          <p:cNvPr id="5" name="Footer Placeholder 4">
            <a:extLst>
              <a:ext uri="{FF2B5EF4-FFF2-40B4-BE49-F238E27FC236}">
                <a16:creationId xmlns:a16="http://schemas.microsoft.com/office/drawing/2014/main" id="{FC7ECD21-ED6B-A291-E95C-3E1AD2F0164F}"/>
              </a:ext>
            </a:extLst>
          </p:cNvPr>
          <p:cNvSpPr>
            <a:spLocks noGrp="1"/>
          </p:cNvSpPr>
          <p:nvPr>
            <p:ph type="ftr" sz="quarter" idx="11"/>
          </p:nvPr>
        </p:nvSpPr>
        <p:spPr/>
        <p:txBody>
          <a:bodyPr/>
          <a:lstStyle/>
          <a:p>
            <a:r>
              <a:rPr lang="en-IN"/>
              <a:t>Prateek Mathur             ACSE0514 (Design Patterns)                Unit 3</a:t>
            </a:r>
          </a:p>
        </p:txBody>
      </p:sp>
      <p:sp>
        <p:nvSpPr>
          <p:cNvPr id="6" name="Slide Number Placeholder 5">
            <a:extLst>
              <a:ext uri="{FF2B5EF4-FFF2-40B4-BE49-F238E27FC236}">
                <a16:creationId xmlns:a16="http://schemas.microsoft.com/office/drawing/2014/main" id="{2F565D58-8248-18F6-489F-F1D7283423A2}"/>
              </a:ext>
            </a:extLst>
          </p:cNvPr>
          <p:cNvSpPr>
            <a:spLocks noGrp="1"/>
          </p:cNvSpPr>
          <p:nvPr>
            <p:ph type="sldNum" sz="quarter" idx="12"/>
          </p:nvPr>
        </p:nvSpPr>
        <p:spPr/>
        <p:txBody>
          <a:bodyPr/>
          <a:lstStyle/>
          <a:p>
            <a:fld id="{1C240D67-9971-404E-B037-96858983E437}" type="slidenum">
              <a:rPr lang="en-IN" smtClean="0"/>
              <a:t>‹#›</a:t>
            </a:fld>
            <a:endParaRPr lang="en-IN"/>
          </a:p>
        </p:txBody>
      </p:sp>
    </p:spTree>
    <p:extLst>
      <p:ext uri="{BB962C8B-B14F-4D97-AF65-F5344CB8AC3E}">
        <p14:creationId xmlns:p14="http://schemas.microsoft.com/office/powerpoint/2010/main" val="129962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F6C1F-F737-2B6B-C9DB-DE34CB73D5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216E2E-4052-CAEC-BAE8-368875ECF0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8697DA-C59D-1714-ED4F-B80655665E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8F8987-90A8-334E-AC73-F878794D4EE9}"/>
              </a:ext>
            </a:extLst>
          </p:cNvPr>
          <p:cNvSpPr>
            <a:spLocks noGrp="1"/>
          </p:cNvSpPr>
          <p:nvPr>
            <p:ph type="dt" sz="half" idx="10"/>
          </p:nvPr>
        </p:nvSpPr>
        <p:spPr/>
        <p:txBody>
          <a:bodyPr/>
          <a:lstStyle/>
          <a:p>
            <a:fld id="{1F4C6C56-D01D-4A03-91F0-92B2E1C8D46E}" type="datetime1">
              <a:rPr lang="en-US" smtClean="0"/>
              <a:t>10/17/2024</a:t>
            </a:fld>
            <a:endParaRPr lang="en-IN"/>
          </a:p>
        </p:txBody>
      </p:sp>
      <p:sp>
        <p:nvSpPr>
          <p:cNvPr id="6" name="Footer Placeholder 5">
            <a:extLst>
              <a:ext uri="{FF2B5EF4-FFF2-40B4-BE49-F238E27FC236}">
                <a16:creationId xmlns:a16="http://schemas.microsoft.com/office/drawing/2014/main" id="{D6EA9FAE-6243-D6E3-88BC-49EFED288EEC}"/>
              </a:ext>
            </a:extLst>
          </p:cNvPr>
          <p:cNvSpPr>
            <a:spLocks noGrp="1"/>
          </p:cNvSpPr>
          <p:nvPr>
            <p:ph type="ftr" sz="quarter" idx="11"/>
          </p:nvPr>
        </p:nvSpPr>
        <p:spPr/>
        <p:txBody>
          <a:bodyPr/>
          <a:lstStyle/>
          <a:p>
            <a:r>
              <a:rPr lang="en-IN"/>
              <a:t>Prateek Mathur             ACSE0514 (Design Patterns)                Unit 3</a:t>
            </a:r>
          </a:p>
        </p:txBody>
      </p:sp>
      <p:sp>
        <p:nvSpPr>
          <p:cNvPr id="7" name="Slide Number Placeholder 6">
            <a:extLst>
              <a:ext uri="{FF2B5EF4-FFF2-40B4-BE49-F238E27FC236}">
                <a16:creationId xmlns:a16="http://schemas.microsoft.com/office/drawing/2014/main" id="{13DAC64B-41FD-9E77-664D-2DB496075FCB}"/>
              </a:ext>
            </a:extLst>
          </p:cNvPr>
          <p:cNvSpPr>
            <a:spLocks noGrp="1"/>
          </p:cNvSpPr>
          <p:nvPr>
            <p:ph type="sldNum" sz="quarter" idx="12"/>
          </p:nvPr>
        </p:nvSpPr>
        <p:spPr/>
        <p:txBody>
          <a:bodyPr/>
          <a:lstStyle/>
          <a:p>
            <a:fld id="{1C240D67-9971-404E-B037-96858983E437}" type="slidenum">
              <a:rPr lang="en-IN" smtClean="0"/>
              <a:t>‹#›</a:t>
            </a:fld>
            <a:endParaRPr lang="en-IN"/>
          </a:p>
        </p:txBody>
      </p:sp>
    </p:spTree>
    <p:extLst>
      <p:ext uri="{BB962C8B-B14F-4D97-AF65-F5344CB8AC3E}">
        <p14:creationId xmlns:p14="http://schemas.microsoft.com/office/powerpoint/2010/main" val="214278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737E-F0AB-BFBA-9DC5-8A00020BD5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4F5EB6-B1F1-FFB0-D69D-87AB256CA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9D3DAC-7079-BEA8-8E69-2D6ACED733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6084BE-5D78-EC52-BA5E-CC909FC152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927FD6-ED30-8E37-5771-03F6360BB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8B3BA2-9212-974A-DE82-333EC9E3EEAA}"/>
              </a:ext>
            </a:extLst>
          </p:cNvPr>
          <p:cNvSpPr>
            <a:spLocks noGrp="1"/>
          </p:cNvSpPr>
          <p:nvPr>
            <p:ph type="dt" sz="half" idx="10"/>
          </p:nvPr>
        </p:nvSpPr>
        <p:spPr/>
        <p:txBody>
          <a:bodyPr/>
          <a:lstStyle/>
          <a:p>
            <a:fld id="{DF6E2B96-87A6-4632-BEA8-0A86036C891B}" type="datetime1">
              <a:rPr lang="en-US" smtClean="0"/>
              <a:t>10/17/2024</a:t>
            </a:fld>
            <a:endParaRPr lang="en-IN"/>
          </a:p>
        </p:txBody>
      </p:sp>
      <p:sp>
        <p:nvSpPr>
          <p:cNvPr id="8" name="Footer Placeholder 7">
            <a:extLst>
              <a:ext uri="{FF2B5EF4-FFF2-40B4-BE49-F238E27FC236}">
                <a16:creationId xmlns:a16="http://schemas.microsoft.com/office/drawing/2014/main" id="{D4F7E97E-DA57-1C5D-FC04-512110437E40}"/>
              </a:ext>
            </a:extLst>
          </p:cNvPr>
          <p:cNvSpPr>
            <a:spLocks noGrp="1"/>
          </p:cNvSpPr>
          <p:nvPr>
            <p:ph type="ftr" sz="quarter" idx="11"/>
          </p:nvPr>
        </p:nvSpPr>
        <p:spPr/>
        <p:txBody>
          <a:bodyPr/>
          <a:lstStyle/>
          <a:p>
            <a:r>
              <a:rPr lang="en-IN"/>
              <a:t>Prateek Mathur             ACSE0514 (Design Patterns)                Unit 3</a:t>
            </a:r>
          </a:p>
        </p:txBody>
      </p:sp>
      <p:sp>
        <p:nvSpPr>
          <p:cNvPr id="9" name="Slide Number Placeholder 8">
            <a:extLst>
              <a:ext uri="{FF2B5EF4-FFF2-40B4-BE49-F238E27FC236}">
                <a16:creationId xmlns:a16="http://schemas.microsoft.com/office/drawing/2014/main" id="{C06EA2B9-423C-1010-16A9-3CCD4B41D428}"/>
              </a:ext>
            </a:extLst>
          </p:cNvPr>
          <p:cNvSpPr>
            <a:spLocks noGrp="1"/>
          </p:cNvSpPr>
          <p:nvPr>
            <p:ph type="sldNum" sz="quarter" idx="12"/>
          </p:nvPr>
        </p:nvSpPr>
        <p:spPr/>
        <p:txBody>
          <a:bodyPr/>
          <a:lstStyle/>
          <a:p>
            <a:fld id="{1C240D67-9971-404E-B037-96858983E437}" type="slidenum">
              <a:rPr lang="en-IN" smtClean="0"/>
              <a:t>‹#›</a:t>
            </a:fld>
            <a:endParaRPr lang="en-IN"/>
          </a:p>
        </p:txBody>
      </p:sp>
    </p:spTree>
    <p:extLst>
      <p:ext uri="{BB962C8B-B14F-4D97-AF65-F5344CB8AC3E}">
        <p14:creationId xmlns:p14="http://schemas.microsoft.com/office/powerpoint/2010/main" val="12867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F6D1-C1A2-9CF4-EAEF-994DC263EA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33DE6E-BB31-BA1E-417F-D90E88417C5E}"/>
              </a:ext>
            </a:extLst>
          </p:cNvPr>
          <p:cNvSpPr>
            <a:spLocks noGrp="1"/>
          </p:cNvSpPr>
          <p:nvPr>
            <p:ph type="dt" sz="half" idx="10"/>
          </p:nvPr>
        </p:nvSpPr>
        <p:spPr/>
        <p:txBody>
          <a:bodyPr/>
          <a:lstStyle/>
          <a:p>
            <a:fld id="{B3F5941B-00E3-4FEA-94B8-60DC15545014}" type="datetime1">
              <a:rPr lang="en-US" smtClean="0"/>
              <a:t>10/17/2024</a:t>
            </a:fld>
            <a:endParaRPr lang="en-IN"/>
          </a:p>
        </p:txBody>
      </p:sp>
      <p:sp>
        <p:nvSpPr>
          <p:cNvPr id="4" name="Footer Placeholder 3">
            <a:extLst>
              <a:ext uri="{FF2B5EF4-FFF2-40B4-BE49-F238E27FC236}">
                <a16:creationId xmlns:a16="http://schemas.microsoft.com/office/drawing/2014/main" id="{B6AA18BA-F388-D706-E2D6-C720B39271C9}"/>
              </a:ext>
            </a:extLst>
          </p:cNvPr>
          <p:cNvSpPr>
            <a:spLocks noGrp="1"/>
          </p:cNvSpPr>
          <p:nvPr>
            <p:ph type="ftr" sz="quarter" idx="11"/>
          </p:nvPr>
        </p:nvSpPr>
        <p:spPr/>
        <p:txBody>
          <a:bodyPr/>
          <a:lstStyle/>
          <a:p>
            <a:r>
              <a:rPr lang="en-IN"/>
              <a:t>Prateek Mathur             ACSE0514 (Design Patterns)                Unit 3</a:t>
            </a:r>
          </a:p>
        </p:txBody>
      </p:sp>
      <p:sp>
        <p:nvSpPr>
          <p:cNvPr id="5" name="Slide Number Placeholder 4">
            <a:extLst>
              <a:ext uri="{FF2B5EF4-FFF2-40B4-BE49-F238E27FC236}">
                <a16:creationId xmlns:a16="http://schemas.microsoft.com/office/drawing/2014/main" id="{6440342A-C82C-2188-5F5A-8B6FC6A3CA4C}"/>
              </a:ext>
            </a:extLst>
          </p:cNvPr>
          <p:cNvSpPr>
            <a:spLocks noGrp="1"/>
          </p:cNvSpPr>
          <p:nvPr>
            <p:ph type="sldNum" sz="quarter" idx="12"/>
          </p:nvPr>
        </p:nvSpPr>
        <p:spPr/>
        <p:txBody>
          <a:bodyPr/>
          <a:lstStyle/>
          <a:p>
            <a:fld id="{1C240D67-9971-404E-B037-96858983E437}" type="slidenum">
              <a:rPr lang="en-IN" smtClean="0"/>
              <a:t>‹#›</a:t>
            </a:fld>
            <a:endParaRPr lang="en-IN"/>
          </a:p>
        </p:txBody>
      </p:sp>
    </p:spTree>
    <p:extLst>
      <p:ext uri="{BB962C8B-B14F-4D97-AF65-F5344CB8AC3E}">
        <p14:creationId xmlns:p14="http://schemas.microsoft.com/office/powerpoint/2010/main" val="329623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7A4F3E-8D83-66E4-35C3-21BD96CE23CE}"/>
              </a:ext>
            </a:extLst>
          </p:cNvPr>
          <p:cNvSpPr>
            <a:spLocks noGrp="1"/>
          </p:cNvSpPr>
          <p:nvPr>
            <p:ph type="dt" sz="half" idx="10"/>
          </p:nvPr>
        </p:nvSpPr>
        <p:spPr/>
        <p:txBody>
          <a:bodyPr/>
          <a:lstStyle/>
          <a:p>
            <a:fld id="{76C85C39-8C59-4DA7-82E5-BEC0D5D007D8}" type="datetime1">
              <a:rPr lang="en-US" smtClean="0"/>
              <a:t>10/17/2024</a:t>
            </a:fld>
            <a:endParaRPr lang="en-IN"/>
          </a:p>
        </p:txBody>
      </p:sp>
      <p:sp>
        <p:nvSpPr>
          <p:cNvPr id="3" name="Footer Placeholder 2">
            <a:extLst>
              <a:ext uri="{FF2B5EF4-FFF2-40B4-BE49-F238E27FC236}">
                <a16:creationId xmlns:a16="http://schemas.microsoft.com/office/drawing/2014/main" id="{68A4FF0C-3CED-CB32-BA32-AEC74B381038}"/>
              </a:ext>
            </a:extLst>
          </p:cNvPr>
          <p:cNvSpPr>
            <a:spLocks noGrp="1"/>
          </p:cNvSpPr>
          <p:nvPr>
            <p:ph type="ftr" sz="quarter" idx="11"/>
          </p:nvPr>
        </p:nvSpPr>
        <p:spPr/>
        <p:txBody>
          <a:bodyPr/>
          <a:lstStyle/>
          <a:p>
            <a:r>
              <a:rPr lang="en-IN"/>
              <a:t>Prateek Mathur             ACSE0514 (Design Patterns)                Unit 3</a:t>
            </a:r>
          </a:p>
        </p:txBody>
      </p:sp>
      <p:sp>
        <p:nvSpPr>
          <p:cNvPr id="4" name="Slide Number Placeholder 3">
            <a:extLst>
              <a:ext uri="{FF2B5EF4-FFF2-40B4-BE49-F238E27FC236}">
                <a16:creationId xmlns:a16="http://schemas.microsoft.com/office/drawing/2014/main" id="{831029FD-3BCD-939B-759C-9EA98F6ECC3A}"/>
              </a:ext>
            </a:extLst>
          </p:cNvPr>
          <p:cNvSpPr>
            <a:spLocks noGrp="1"/>
          </p:cNvSpPr>
          <p:nvPr>
            <p:ph type="sldNum" sz="quarter" idx="12"/>
          </p:nvPr>
        </p:nvSpPr>
        <p:spPr/>
        <p:txBody>
          <a:bodyPr/>
          <a:lstStyle/>
          <a:p>
            <a:fld id="{1C240D67-9971-404E-B037-96858983E437}" type="slidenum">
              <a:rPr lang="en-IN" smtClean="0"/>
              <a:t>‹#›</a:t>
            </a:fld>
            <a:endParaRPr lang="en-IN"/>
          </a:p>
        </p:txBody>
      </p:sp>
    </p:spTree>
    <p:extLst>
      <p:ext uri="{BB962C8B-B14F-4D97-AF65-F5344CB8AC3E}">
        <p14:creationId xmlns:p14="http://schemas.microsoft.com/office/powerpoint/2010/main" val="244366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BD27-E214-22BF-F49A-4B891FF9F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C2C230-7CC0-A7B3-E763-EF156B439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0EF679-AAF7-7E47-53A9-CBAA2881E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7D765-C547-0C14-1EAF-5D565923C3E0}"/>
              </a:ext>
            </a:extLst>
          </p:cNvPr>
          <p:cNvSpPr>
            <a:spLocks noGrp="1"/>
          </p:cNvSpPr>
          <p:nvPr>
            <p:ph type="dt" sz="half" idx="10"/>
          </p:nvPr>
        </p:nvSpPr>
        <p:spPr/>
        <p:txBody>
          <a:bodyPr/>
          <a:lstStyle/>
          <a:p>
            <a:fld id="{839989EE-9FE6-4924-A041-2B171FC436AA}" type="datetime1">
              <a:rPr lang="en-US" smtClean="0"/>
              <a:t>10/17/2024</a:t>
            </a:fld>
            <a:endParaRPr lang="en-IN"/>
          </a:p>
        </p:txBody>
      </p:sp>
      <p:sp>
        <p:nvSpPr>
          <p:cNvPr id="6" name="Footer Placeholder 5">
            <a:extLst>
              <a:ext uri="{FF2B5EF4-FFF2-40B4-BE49-F238E27FC236}">
                <a16:creationId xmlns:a16="http://schemas.microsoft.com/office/drawing/2014/main" id="{0A2A35BF-C03B-6ADB-720F-96E55A97675C}"/>
              </a:ext>
            </a:extLst>
          </p:cNvPr>
          <p:cNvSpPr>
            <a:spLocks noGrp="1"/>
          </p:cNvSpPr>
          <p:nvPr>
            <p:ph type="ftr" sz="quarter" idx="11"/>
          </p:nvPr>
        </p:nvSpPr>
        <p:spPr/>
        <p:txBody>
          <a:bodyPr/>
          <a:lstStyle/>
          <a:p>
            <a:r>
              <a:rPr lang="en-IN"/>
              <a:t>Prateek Mathur             ACSE0514 (Design Patterns)                Unit 3</a:t>
            </a:r>
          </a:p>
        </p:txBody>
      </p:sp>
      <p:sp>
        <p:nvSpPr>
          <p:cNvPr id="7" name="Slide Number Placeholder 6">
            <a:extLst>
              <a:ext uri="{FF2B5EF4-FFF2-40B4-BE49-F238E27FC236}">
                <a16:creationId xmlns:a16="http://schemas.microsoft.com/office/drawing/2014/main" id="{C27FFFF2-1278-7396-E0C2-236097917141}"/>
              </a:ext>
            </a:extLst>
          </p:cNvPr>
          <p:cNvSpPr>
            <a:spLocks noGrp="1"/>
          </p:cNvSpPr>
          <p:nvPr>
            <p:ph type="sldNum" sz="quarter" idx="12"/>
          </p:nvPr>
        </p:nvSpPr>
        <p:spPr/>
        <p:txBody>
          <a:bodyPr/>
          <a:lstStyle/>
          <a:p>
            <a:fld id="{1C240D67-9971-404E-B037-96858983E437}" type="slidenum">
              <a:rPr lang="en-IN" smtClean="0"/>
              <a:t>‹#›</a:t>
            </a:fld>
            <a:endParaRPr lang="en-IN"/>
          </a:p>
        </p:txBody>
      </p:sp>
    </p:spTree>
    <p:extLst>
      <p:ext uri="{BB962C8B-B14F-4D97-AF65-F5344CB8AC3E}">
        <p14:creationId xmlns:p14="http://schemas.microsoft.com/office/powerpoint/2010/main" val="220769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DC18-8E14-7880-4CD9-299D083B0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03C392-2560-EE62-D470-83D422423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2F765F-4CF5-0623-9AF8-442B3E7F6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E6214-58A4-B7DB-2DC9-2E1DFB732C8B}"/>
              </a:ext>
            </a:extLst>
          </p:cNvPr>
          <p:cNvSpPr>
            <a:spLocks noGrp="1"/>
          </p:cNvSpPr>
          <p:nvPr>
            <p:ph type="dt" sz="half" idx="10"/>
          </p:nvPr>
        </p:nvSpPr>
        <p:spPr/>
        <p:txBody>
          <a:bodyPr/>
          <a:lstStyle/>
          <a:p>
            <a:fld id="{7D2778F8-E536-4FC8-AAE7-86A253D29F8D}" type="datetime1">
              <a:rPr lang="en-US" smtClean="0"/>
              <a:t>10/17/2024</a:t>
            </a:fld>
            <a:endParaRPr lang="en-IN"/>
          </a:p>
        </p:txBody>
      </p:sp>
      <p:sp>
        <p:nvSpPr>
          <p:cNvPr id="6" name="Footer Placeholder 5">
            <a:extLst>
              <a:ext uri="{FF2B5EF4-FFF2-40B4-BE49-F238E27FC236}">
                <a16:creationId xmlns:a16="http://schemas.microsoft.com/office/drawing/2014/main" id="{006B08A3-D460-3990-4347-770AB639F1B7}"/>
              </a:ext>
            </a:extLst>
          </p:cNvPr>
          <p:cNvSpPr>
            <a:spLocks noGrp="1"/>
          </p:cNvSpPr>
          <p:nvPr>
            <p:ph type="ftr" sz="quarter" idx="11"/>
          </p:nvPr>
        </p:nvSpPr>
        <p:spPr/>
        <p:txBody>
          <a:bodyPr/>
          <a:lstStyle/>
          <a:p>
            <a:r>
              <a:rPr lang="en-IN"/>
              <a:t>Prateek Mathur             ACSE0514 (Design Patterns)                Unit 3</a:t>
            </a:r>
          </a:p>
        </p:txBody>
      </p:sp>
      <p:sp>
        <p:nvSpPr>
          <p:cNvPr id="7" name="Slide Number Placeholder 6">
            <a:extLst>
              <a:ext uri="{FF2B5EF4-FFF2-40B4-BE49-F238E27FC236}">
                <a16:creationId xmlns:a16="http://schemas.microsoft.com/office/drawing/2014/main" id="{BBB616B2-EC3A-1041-0433-FC1732161EFB}"/>
              </a:ext>
            </a:extLst>
          </p:cNvPr>
          <p:cNvSpPr>
            <a:spLocks noGrp="1"/>
          </p:cNvSpPr>
          <p:nvPr>
            <p:ph type="sldNum" sz="quarter" idx="12"/>
          </p:nvPr>
        </p:nvSpPr>
        <p:spPr/>
        <p:txBody>
          <a:bodyPr/>
          <a:lstStyle/>
          <a:p>
            <a:fld id="{1C240D67-9971-404E-B037-96858983E437}" type="slidenum">
              <a:rPr lang="en-IN" smtClean="0"/>
              <a:t>‹#›</a:t>
            </a:fld>
            <a:endParaRPr lang="en-IN"/>
          </a:p>
        </p:txBody>
      </p:sp>
    </p:spTree>
    <p:extLst>
      <p:ext uri="{BB962C8B-B14F-4D97-AF65-F5344CB8AC3E}">
        <p14:creationId xmlns:p14="http://schemas.microsoft.com/office/powerpoint/2010/main" val="75915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39226-904E-2CD7-9574-EFA6D8C03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CBB0C1-A97F-315E-C574-9C48E884D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E7DB04-9506-DA03-DE9F-9AD18D338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9F8590-942D-4259-884C-D91D90F5F885}" type="datetime1">
              <a:rPr lang="en-US" smtClean="0"/>
              <a:t>10/17/2024</a:t>
            </a:fld>
            <a:endParaRPr lang="en-IN"/>
          </a:p>
        </p:txBody>
      </p:sp>
      <p:sp>
        <p:nvSpPr>
          <p:cNvPr id="5" name="Footer Placeholder 4">
            <a:extLst>
              <a:ext uri="{FF2B5EF4-FFF2-40B4-BE49-F238E27FC236}">
                <a16:creationId xmlns:a16="http://schemas.microsoft.com/office/drawing/2014/main" id="{BE4B9A21-5AF4-4682-0B65-4BDBE7C6E4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Prateek Mathur             ACSE0514 (Design Patterns)                Unit 3</a:t>
            </a:r>
          </a:p>
        </p:txBody>
      </p:sp>
      <p:sp>
        <p:nvSpPr>
          <p:cNvPr id="6" name="Slide Number Placeholder 5">
            <a:extLst>
              <a:ext uri="{FF2B5EF4-FFF2-40B4-BE49-F238E27FC236}">
                <a16:creationId xmlns:a16="http://schemas.microsoft.com/office/drawing/2014/main" id="{59C3A0E2-8BFB-67DC-6A0B-076EDCE66B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240D67-9971-404E-B037-96858983E437}" type="slidenum">
              <a:rPr lang="en-IN" smtClean="0"/>
              <a:t>‹#›</a:t>
            </a:fld>
            <a:endParaRPr lang="en-IN"/>
          </a:p>
        </p:txBody>
      </p:sp>
    </p:spTree>
    <p:extLst>
      <p:ext uri="{BB962C8B-B14F-4D97-AF65-F5344CB8AC3E}">
        <p14:creationId xmlns:p14="http://schemas.microsoft.com/office/powerpoint/2010/main" val="3992496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3.jpeg"/><Relationship Id="rId7" Type="http://schemas.openxmlformats.org/officeDocument/2006/relationships/diagramColors" Target="../diagrams/colors8.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3.jpeg"/><Relationship Id="rId7" Type="http://schemas.openxmlformats.org/officeDocument/2006/relationships/diagramColors" Target="../diagrams/colors9.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3.jpeg"/><Relationship Id="rId7" Type="http://schemas.openxmlformats.org/officeDocument/2006/relationships/diagramColors" Target="../diagrams/colors10.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3.jpeg"/><Relationship Id="rId7" Type="http://schemas.openxmlformats.org/officeDocument/2006/relationships/diagramColors" Target="../diagrams/colors1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16.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3.jpeg"/><Relationship Id="rId7" Type="http://schemas.openxmlformats.org/officeDocument/2006/relationships/diagramColors" Target="../diagrams/colors13.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3.jpeg"/><Relationship Id="rId7" Type="http://schemas.openxmlformats.org/officeDocument/2006/relationships/diagramColors" Target="../diagrams/colors14.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16.xml"/><Relationship Id="rId13" Type="http://schemas.openxmlformats.org/officeDocument/2006/relationships/image" Target="../media/image3.jpeg"/><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3.jpeg"/><Relationship Id="rId7" Type="http://schemas.openxmlformats.org/officeDocument/2006/relationships/diagramColors" Target="../diagrams/colors17.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20.xml"/><Relationship Id="rId12" Type="http://schemas.microsoft.com/office/2007/relationships/diagramDrawing" Target="../diagrams/drawing21.xml"/><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0" Type="http://schemas.openxmlformats.org/officeDocument/2006/relationships/diagramQuickStyle" Target="../diagrams/quickStyle21.xml"/><Relationship Id="rId4" Type="http://schemas.openxmlformats.org/officeDocument/2006/relationships/diagramLayout" Target="../diagrams/layout20.xml"/><Relationship Id="rId9" Type="http://schemas.openxmlformats.org/officeDocument/2006/relationships/diagramLayout" Target="../diagrams/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3.jpeg"/><Relationship Id="rId7" Type="http://schemas.openxmlformats.org/officeDocument/2006/relationships/diagramColors" Target="../diagrams/colors22.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25.xml"/><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image" Target="../media/image3.jpeg"/><Relationship Id="rId7" Type="http://schemas.openxmlformats.org/officeDocument/2006/relationships/diagramColors" Target="../diagrams/colors26.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29.xml"/><Relationship Id="rId3" Type="http://schemas.openxmlformats.org/officeDocument/2006/relationships/diagramData" Target="../diagrams/data28.xml"/><Relationship Id="rId7" Type="http://schemas.microsoft.com/office/2007/relationships/diagramDrawing" Target="../diagrams/drawing28.xml"/><Relationship Id="rId12" Type="http://schemas.microsoft.com/office/2007/relationships/diagramDrawing" Target="../diagrams/drawing29.xml"/><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diagramColors" Target="../diagrams/colors28.xml"/><Relationship Id="rId11" Type="http://schemas.openxmlformats.org/officeDocument/2006/relationships/diagramColors" Target="../diagrams/colors29.xml"/><Relationship Id="rId5" Type="http://schemas.openxmlformats.org/officeDocument/2006/relationships/diagramQuickStyle" Target="../diagrams/quickStyle28.xml"/><Relationship Id="rId10" Type="http://schemas.openxmlformats.org/officeDocument/2006/relationships/diagramQuickStyle" Target="../diagrams/quickStyle29.xml"/><Relationship Id="rId4" Type="http://schemas.openxmlformats.org/officeDocument/2006/relationships/diagramLayout" Target="../diagrams/layout28.xml"/><Relationship Id="rId9" Type="http://schemas.openxmlformats.org/officeDocument/2006/relationships/diagramLayout" Target="../diagrams/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8" Type="http://schemas.microsoft.com/office/2007/relationships/diagramDrawing" Target="../diagrams/drawing30.xml"/><Relationship Id="rId3" Type="http://schemas.openxmlformats.org/officeDocument/2006/relationships/image" Target="../media/image3.jpeg"/><Relationship Id="rId7" Type="http://schemas.openxmlformats.org/officeDocument/2006/relationships/diagramColors" Target="../diagrams/colors30.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QuickStyle" Target="../diagrams/quickStyle30.xml"/><Relationship Id="rId5" Type="http://schemas.openxmlformats.org/officeDocument/2006/relationships/diagramLayout" Target="../diagrams/layout30.xml"/><Relationship Id="rId4" Type="http://schemas.openxmlformats.org/officeDocument/2006/relationships/diagramData" Target="../diagrams/data30.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33.xml"/><Relationship Id="rId3" Type="http://schemas.openxmlformats.org/officeDocument/2006/relationships/diagramData" Target="../diagrams/data32.xml"/><Relationship Id="rId7" Type="http://schemas.microsoft.com/office/2007/relationships/diagramDrawing" Target="../diagrams/drawing32.xml"/><Relationship Id="rId12" Type="http://schemas.microsoft.com/office/2007/relationships/diagramDrawing" Target="../diagrams/drawing33.xml"/><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diagramColors" Target="../diagrams/colors32.xml"/><Relationship Id="rId11" Type="http://schemas.openxmlformats.org/officeDocument/2006/relationships/diagramColors" Target="../diagrams/colors33.xml"/><Relationship Id="rId5" Type="http://schemas.openxmlformats.org/officeDocument/2006/relationships/diagramQuickStyle" Target="../diagrams/quickStyle32.xml"/><Relationship Id="rId10" Type="http://schemas.openxmlformats.org/officeDocument/2006/relationships/diagramQuickStyle" Target="../diagrams/quickStyle33.xml"/><Relationship Id="rId4" Type="http://schemas.openxmlformats.org/officeDocument/2006/relationships/diagramLayout" Target="../diagrams/layout32.xml"/><Relationship Id="rId9" Type="http://schemas.openxmlformats.org/officeDocument/2006/relationships/diagramLayout" Target="../diagrams/layout33.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8" Type="http://schemas.microsoft.com/office/2007/relationships/diagramDrawing" Target="../diagrams/drawing34.xml"/><Relationship Id="rId3" Type="http://schemas.openxmlformats.org/officeDocument/2006/relationships/image" Target="../media/image3.jpeg"/><Relationship Id="rId7" Type="http://schemas.openxmlformats.org/officeDocument/2006/relationships/diagramColors" Target="../diagrams/colors34.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QuickStyle" Target="../diagrams/quickStyle34.xml"/><Relationship Id="rId5" Type="http://schemas.openxmlformats.org/officeDocument/2006/relationships/diagramLayout" Target="../diagrams/layout34.xml"/><Relationship Id="rId4" Type="http://schemas.openxmlformats.org/officeDocument/2006/relationships/diagramData" Target="../diagrams/data34.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37.xml"/><Relationship Id="rId3" Type="http://schemas.openxmlformats.org/officeDocument/2006/relationships/diagramData" Target="../diagrams/data36.xml"/><Relationship Id="rId7" Type="http://schemas.microsoft.com/office/2007/relationships/diagramDrawing" Target="../diagrams/drawing36.xml"/><Relationship Id="rId12" Type="http://schemas.microsoft.com/office/2007/relationships/diagramDrawing" Target="../diagrams/drawing37.xml"/><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diagramColors" Target="../diagrams/colors36.xml"/><Relationship Id="rId11" Type="http://schemas.openxmlformats.org/officeDocument/2006/relationships/diagramColors" Target="../diagrams/colors37.xml"/><Relationship Id="rId5" Type="http://schemas.openxmlformats.org/officeDocument/2006/relationships/diagramQuickStyle" Target="../diagrams/quickStyle36.xml"/><Relationship Id="rId10" Type="http://schemas.openxmlformats.org/officeDocument/2006/relationships/diagramQuickStyle" Target="../diagrams/quickStyle37.xml"/><Relationship Id="rId4" Type="http://schemas.openxmlformats.org/officeDocument/2006/relationships/diagramLayout" Target="../diagrams/layout36.xml"/><Relationship Id="rId9" Type="http://schemas.openxmlformats.org/officeDocument/2006/relationships/diagramLayout" Target="../diagrams/layout37.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8" Type="http://schemas.microsoft.com/office/2007/relationships/diagramDrawing" Target="../diagrams/drawing38.xml"/><Relationship Id="rId3" Type="http://schemas.openxmlformats.org/officeDocument/2006/relationships/image" Target="../media/image3.jpeg"/><Relationship Id="rId7" Type="http://schemas.openxmlformats.org/officeDocument/2006/relationships/diagramColors" Target="../diagrams/colors38.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QuickStyle" Target="../diagrams/quickStyle38.xml"/><Relationship Id="rId5" Type="http://schemas.openxmlformats.org/officeDocument/2006/relationships/diagramLayout" Target="../diagrams/layout38.xml"/><Relationship Id="rId4" Type="http://schemas.openxmlformats.org/officeDocument/2006/relationships/diagramData" Target="../diagrams/data38.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8" Type="http://schemas.openxmlformats.org/officeDocument/2006/relationships/diagramData" Target="../diagrams/data41.xml"/><Relationship Id="rId3" Type="http://schemas.openxmlformats.org/officeDocument/2006/relationships/diagramData" Target="../diagrams/data40.xml"/><Relationship Id="rId7" Type="http://schemas.microsoft.com/office/2007/relationships/diagramDrawing" Target="../diagrams/drawing40.xml"/><Relationship Id="rId12" Type="http://schemas.microsoft.com/office/2007/relationships/diagramDrawing" Target="../diagrams/drawing41.xml"/><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diagramColors" Target="../diagrams/colors40.xml"/><Relationship Id="rId11" Type="http://schemas.openxmlformats.org/officeDocument/2006/relationships/diagramColors" Target="../diagrams/colors41.xml"/><Relationship Id="rId5" Type="http://schemas.openxmlformats.org/officeDocument/2006/relationships/diagramQuickStyle" Target="../diagrams/quickStyle40.xml"/><Relationship Id="rId10" Type="http://schemas.openxmlformats.org/officeDocument/2006/relationships/diagramQuickStyle" Target="../diagrams/quickStyle41.xml"/><Relationship Id="rId4" Type="http://schemas.openxmlformats.org/officeDocument/2006/relationships/diagramLayout" Target="../diagrams/layout40.xml"/><Relationship Id="rId9" Type="http://schemas.openxmlformats.org/officeDocument/2006/relationships/diagramLayout" Target="../diagrams/layout41.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8" Type="http://schemas.microsoft.com/office/2007/relationships/diagramDrawing" Target="../diagrams/drawing42.xml"/><Relationship Id="rId3" Type="http://schemas.openxmlformats.org/officeDocument/2006/relationships/image" Target="../media/image3.jpeg"/><Relationship Id="rId7" Type="http://schemas.openxmlformats.org/officeDocument/2006/relationships/diagramColors" Target="../diagrams/colors42.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QuickStyle" Target="../diagrams/quickStyle42.xml"/><Relationship Id="rId5" Type="http://schemas.openxmlformats.org/officeDocument/2006/relationships/diagramLayout" Target="../diagrams/layout42.xml"/><Relationship Id="rId4" Type="http://schemas.openxmlformats.org/officeDocument/2006/relationships/diagramData" Target="../diagrams/data42.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jpeg"/><Relationship Id="rId7" Type="http://schemas.openxmlformats.org/officeDocument/2006/relationships/diagramColors" Target="../diagrams/colors6.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jpeg"/><Relationship Id="rId7"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chor="ctr">
            <a:noAutofit/>
          </a:bodyPr>
          <a:lstStyle/>
          <a:p>
            <a:r>
              <a:rPr lang="en-US" sz="2800" dirty="0" err="1">
                <a:latin typeface="Times New Roman" panose="02020603050405020304" pitchFamily="18" charset="0"/>
                <a:cs typeface="Times New Roman" panose="02020603050405020304" pitchFamily="18" charset="0"/>
              </a:rPr>
              <a:t>Noida</a:t>
            </a:r>
            <a:r>
              <a:rPr lang="en-US" sz="2800" dirty="0">
                <a:latin typeface="Times New Roman" panose="02020603050405020304" pitchFamily="18" charset="0"/>
                <a:cs typeface="Times New Roman" panose="02020603050405020304" pitchFamily="18" charset="0"/>
              </a:rPr>
              <a:t> Institute of Engineering and Technology, Greater </a:t>
            </a:r>
            <a:r>
              <a:rPr lang="en-US" sz="2800" dirty="0" err="1">
                <a:latin typeface="Times New Roman" panose="02020603050405020304" pitchFamily="18" charset="0"/>
                <a:cs typeface="Times New Roman" panose="02020603050405020304" pitchFamily="18" charset="0"/>
              </a:rPr>
              <a:t>Noida</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chor="ctr">
            <a:normAutofit fontScale="47500" lnSpcReduction="20000"/>
          </a:bodyPr>
          <a:lstStyle/>
          <a:p>
            <a:endParaRPr lang="en-US" sz="2500" dirty="0">
              <a:solidFill>
                <a:schemeClr val="tx1"/>
              </a:solidFill>
              <a:latin typeface="Times New Roman" panose="02020603050405020304" pitchFamily="18" charset="0"/>
              <a:cs typeface="Times New Roman" panose="02020603050405020304" pitchFamily="18" charset="0"/>
            </a:endParaRPr>
          </a:p>
          <a:p>
            <a:r>
              <a:rPr lang="en-US" sz="5100" dirty="0">
                <a:solidFill>
                  <a:schemeClr val="tx1"/>
                </a:solidFill>
                <a:latin typeface="Times New Roman" panose="02020603050405020304" pitchFamily="18" charset="0"/>
                <a:cs typeface="Times New Roman" panose="02020603050405020304" pitchFamily="18" charset="0"/>
              </a:rPr>
              <a:t>Design Patterns</a:t>
            </a:r>
            <a:br>
              <a:rPr lang="en-US" sz="2500" dirty="0">
                <a:solidFill>
                  <a:schemeClr val="tx1"/>
                </a:solidFill>
                <a:latin typeface="Times New Roman" panose="02020603050405020304" pitchFamily="18" charset="0"/>
                <a:cs typeface="Times New Roman" panose="02020603050405020304" pitchFamily="18" charset="0"/>
              </a:rPr>
            </a:br>
            <a:endParaRPr lang="en-US" sz="2500" dirty="0">
              <a:solidFill>
                <a:schemeClr val="tx1"/>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Prateek Mathur</a:t>
            </a:r>
          </a:p>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Assistant Professor</a:t>
            </a:r>
          </a:p>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IT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5CF1A663-EE04-4D79-A6BE-1A5885D77680}"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latin typeface="Times New Roman" panose="02020603050405020304" pitchFamily="18" charset="0"/>
                <a:cs typeface="Times New Roman" panose="02020603050405020304" pitchFamily="18" charset="0"/>
              </a:rPr>
              <a:t>Unit: III</a:t>
            </a:r>
          </a:p>
        </p:txBody>
      </p:sp>
      <p:sp>
        <p:nvSpPr>
          <p:cNvPr id="13" name="Footer Placeholder 12"/>
          <p:cNvSpPr>
            <a:spLocks noGrp="1"/>
          </p:cNvSpPr>
          <p:nvPr>
            <p:ph type="ftr" sz="quarter" idx="11"/>
          </p:nvPr>
        </p:nvSpPr>
        <p:spPr>
          <a:xfrm>
            <a:off x="3810000" y="6248401"/>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latin typeface="Times New Roman" panose="02020603050405020304" pitchFamily="18" charset="0"/>
                <a:cs typeface="Times New Roman" panose="02020603050405020304" pitchFamily="18" charset="0"/>
              </a:rPr>
              <a:t>Design Patterns</a:t>
            </a:r>
          </a:p>
          <a:p>
            <a:pPr algn="ctr">
              <a:spcBef>
                <a:spcPct val="20000"/>
              </a:spcBef>
              <a:defRPr/>
            </a:pPr>
            <a:r>
              <a:rPr lang="en-US" sz="2000" dirty="0">
                <a:solidFill>
                  <a:schemeClr val="tx1"/>
                </a:solidFill>
                <a:latin typeface="Times New Roman" panose="02020603050405020304" pitchFamily="18" charset="0"/>
                <a:cs typeface="Times New Roman" panose="02020603050405020304" pitchFamily="18" charset="0"/>
              </a:rPr>
              <a:t>ACSE0514</a:t>
            </a: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gn="ctr">
              <a:spcBef>
                <a:spcPct val="20000"/>
              </a:spcBef>
              <a:defRPr/>
            </a:pPr>
            <a:r>
              <a:rPr lang="en-US" sz="2000" dirty="0" err="1">
                <a:solidFill>
                  <a:schemeClr val="tx1"/>
                </a:solidFill>
                <a:latin typeface="Times New Roman" panose="02020603050405020304" pitchFamily="18" charset="0"/>
                <a:cs typeface="Times New Roman" panose="02020603050405020304" pitchFamily="18" charset="0"/>
              </a:rPr>
              <a:t>B.Tech</a:t>
            </a:r>
            <a:r>
              <a:rPr lang="en-US" sz="2000" dirty="0">
                <a:solidFill>
                  <a:schemeClr val="tx1"/>
                </a:solidFill>
                <a:latin typeface="Times New Roman" panose="02020603050405020304" pitchFamily="18" charset="0"/>
                <a:cs typeface="Times New Roman" panose="02020603050405020304" pitchFamily="18" charset="0"/>
              </a:rPr>
              <a:t> 5</a:t>
            </a:r>
            <a:r>
              <a:rPr lang="en-US" sz="2000" baseline="30000" dirty="0">
                <a:solidFill>
                  <a:schemeClr val="tx1"/>
                </a:solidFill>
                <a:latin typeface="Times New Roman" panose="02020603050405020304" pitchFamily="18" charset="0"/>
                <a:cs typeface="Times New Roman" panose="02020603050405020304" pitchFamily="18" charset="0"/>
              </a:rPr>
              <a:t>th</a:t>
            </a:r>
            <a:r>
              <a:rPr lang="en-US" sz="2000" dirty="0">
                <a:solidFill>
                  <a:schemeClr val="tx1"/>
                </a:solidFill>
                <a:latin typeface="Times New Roman" panose="02020603050405020304" pitchFamily="18" charset="0"/>
                <a:cs typeface="Times New Roman" panose="02020603050405020304" pitchFamily="18" charset="0"/>
              </a:rPr>
              <a:t>  Sem</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01-AC8A-6D8B-768B-A760703590D7}"/>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sz="2400" dirty="0">
                <a:latin typeface="Times New Roman" panose="02020603050405020304" pitchFamily="18" charset="0"/>
                <a:cs typeface="Times New Roman" panose="02020603050405020304" pitchFamily="18" charset="0"/>
              </a:rPr>
              <a:t>Course Outcome (Cos) &amp; Program Outcome (POs) Mapping </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5" name="Table 4">
            <a:extLst>
              <a:ext uri="{FF2B5EF4-FFF2-40B4-BE49-F238E27FC236}">
                <a16:creationId xmlns:a16="http://schemas.microsoft.com/office/drawing/2014/main" id="{6B43312B-BC98-C270-F576-4BE30A2D5269}"/>
              </a:ext>
            </a:extLst>
          </p:cNvPr>
          <p:cNvGraphicFramePr>
            <a:graphicFrameLocks noGrp="1"/>
          </p:cNvGraphicFramePr>
          <p:nvPr>
            <p:extLst>
              <p:ext uri="{D42A27DB-BD31-4B8C-83A1-F6EECF244321}">
                <p14:modId xmlns:p14="http://schemas.microsoft.com/office/powerpoint/2010/main" val="1159882248"/>
              </p:ext>
            </p:extLst>
          </p:nvPr>
        </p:nvGraphicFramePr>
        <p:xfrm>
          <a:off x="3276598" y="1661652"/>
          <a:ext cx="6565492" cy="4764309"/>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2001001">
                  <a:extLst>
                    <a:ext uri="{9D8B030D-6E8A-4147-A177-3AD203B41FA5}">
                      <a16:colId xmlns:a16="http://schemas.microsoft.com/office/drawing/2014/main" val="1987168007"/>
                    </a:ext>
                  </a:extLst>
                </a:gridCol>
                <a:gridCol w="1150498">
                  <a:extLst>
                    <a:ext uri="{9D8B030D-6E8A-4147-A177-3AD203B41FA5}">
                      <a16:colId xmlns:a16="http://schemas.microsoft.com/office/drawing/2014/main" val="41557421"/>
                    </a:ext>
                  </a:extLst>
                </a:gridCol>
                <a:gridCol w="1152574">
                  <a:extLst>
                    <a:ext uri="{9D8B030D-6E8A-4147-A177-3AD203B41FA5}">
                      <a16:colId xmlns:a16="http://schemas.microsoft.com/office/drawing/2014/main" val="3301748459"/>
                    </a:ext>
                  </a:extLst>
                </a:gridCol>
                <a:gridCol w="1101213">
                  <a:extLst>
                    <a:ext uri="{9D8B030D-6E8A-4147-A177-3AD203B41FA5}">
                      <a16:colId xmlns:a16="http://schemas.microsoft.com/office/drawing/2014/main" val="3422375001"/>
                    </a:ext>
                  </a:extLst>
                </a:gridCol>
                <a:gridCol w="1160206">
                  <a:extLst>
                    <a:ext uri="{9D8B030D-6E8A-4147-A177-3AD203B41FA5}">
                      <a16:colId xmlns:a16="http://schemas.microsoft.com/office/drawing/2014/main" val="770290237"/>
                    </a:ext>
                  </a:extLst>
                </a:gridCol>
              </a:tblGrid>
              <a:tr h="977727">
                <a:tc>
                  <a:txBody>
                    <a:bodyPr/>
                    <a:lstStyle/>
                    <a:p>
                      <a:pPr algn="ctr" fontAlgn="ctr"/>
                      <a:r>
                        <a:rPr lang="en-US" sz="2100" b="1" u="none" strike="noStrike" dirty="0">
                          <a:effectLst/>
                          <a:latin typeface="Times New Roman" panose="02020603050405020304" pitchFamily="18" charset="0"/>
                          <a:cs typeface="Times New Roman" panose="02020603050405020304" pitchFamily="18" charset="0"/>
                        </a:rPr>
                        <a:t> CO.K</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PO1</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PO2</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PO3</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PO4</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469649460"/>
                  </a:ext>
                </a:extLst>
              </a:tr>
              <a:tr h="764426">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CO1</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2288190026"/>
                  </a:ext>
                </a:extLst>
              </a:tr>
              <a:tr h="755539">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CO2</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2617773132"/>
                  </a:ext>
                </a:extLst>
              </a:tr>
              <a:tr h="755539">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CO3</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1869540648"/>
                  </a:ext>
                </a:extLst>
              </a:tr>
              <a:tr h="755539">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CO4</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1854982074"/>
                  </a:ext>
                </a:extLst>
              </a:tr>
              <a:tr h="755539">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CO5</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529338168"/>
                  </a:ext>
                </a:extLst>
              </a:tr>
            </a:tbl>
          </a:graphicData>
        </a:graphic>
      </p:graphicFrame>
      <p:sp>
        <p:nvSpPr>
          <p:cNvPr id="6" name="Date Placeholder 8">
            <a:extLst>
              <a:ext uri="{FF2B5EF4-FFF2-40B4-BE49-F238E27FC236}">
                <a16:creationId xmlns:a16="http://schemas.microsoft.com/office/drawing/2014/main" id="{380F801C-935C-970B-F4B4-3EF627A8F40F}"/>
              </a:ext>
            </a:extLst>
          </p:cNvPr>
          <p:cNvSpPr>
            <a:spLocks noGrp="1"/>
          </p:cNvSpPr>
          <p:nvPr>
            <p:ph type="dt" sz="half" idx="10"/>
          </p:nvPr>
        </p:nvSpPr>
        <p:spPr>
          <a:xfrm>
            <a:off x="2209800" y="6475522"/>
            <a:ext cx="2133600" cy="365125"/>
          </a:xfrm>
        </p:spPr>
        <p:txBody>
          <a:bodyPr/>
          <a:lstStyle/>
          <a:p>
            <a:fld id="{41A1FF03-E227-4F39-AD70-8AD6C2C6B062}"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7" name="Footer Placeholder 12">
            <a:extLst>
              <a:ext uri="{FF2B5EF4-FFF2-40B4-BE49-F238E27FC236}">
                <a16:creationId xmlns:a16="http://schemas.microsoft.com/office/drawing/2014/main" id="{409DBE50-189D-7CB0-FFE6-2D013F872579}"/>
              </a:ext>
            </a:extLst>
          </p:cNvPr>
          <p:cNvSpPr>
            <a:spLocks noGrp="1"/>
          </p:cNvSpPr>
          <p:nvPr>
            <p:ph type="ftr" sz="quarter" idx="11"/>
          </p:nvPr>
        </p:nvSpPr>
        <p:spPr>
          <a:xfrm>
            <a:off x="4090220" y="6464043"/>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94C8954-0A19-EDF1-B237-B7A7DC2C6D67}"/>
              </a:ext>
            </a:extLst>
          </p:cNvPr>
          <p:cNvSpPr>
            <a:spLocks noGrp="1"/>
          </p:cNvSpPr>
          <p:nvPr>
            <p:ph type="sldNum" sz="quarter" idx="12"/>
          </p:nvPr>
        </p:nvSpPr>
        <p:spPr/>
        <p:txBody>
          <a:bodyPr/>
          <a:lstStyle/>
          <a:p>
            <a:fld id="{1C240D67-9971-404E-B037-96858983E437}" type="slidenum">
              <a:rPr lang="en-IN" smtClean="0"/>
              <a:t>10</a:t>
            </a:fld>
            <a:endParaRPr lang="en-IN"/>
          </a:p>
        </p:txBody>
      </p:sp>
    </p:spTree>
    <p:extLst>
      <p:ext uri="{BB962C8B-B14F-4D97-AF65-F5344CB8AC3E}">
        <p14:creationId xmlns:p14="http://schemas.microsoft.com/office/powerpoint/2010/main" val="216139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01-AC8A-6D8B-768B-A760703590D7}"/>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sz="2400" dirty="0">
                <a:latin typeface="Times New Roman" panose="02020603050405020304" pitchFamily="18" charset="0"/>
                <a:cs typeface="Times New Roman" panose="02020603050405020304" pitchFamily="18" charset="0"/>
              </a:rPr>
              <a:t>Program Educational Objectives (PEOs)</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5" name="Diagram 4">
            <a:extLst>
              <a:ext uri="{FF2B5EF4-FFF2-40B4-BE49-F238E27FC236}">
                <a16:creationId xmlns:a16="http://schemas.microsoft.com/office/drawing/2014/main" id="{EB12612A-4D65-3828-CE18-2B30596CE690}"/>
              </a:ext>
            </a:extLst>
          </p:cNvPr>
          <p:cNvGraphicFramePr/>
          <p:nvPr>
            <p:extLst>
              <p:ext uri="{D42A27DB-BD31-4B8C-83A1-F6EECF244321}">
                <p14:modId xmlns:p14="http://schemas.microsoft.com/office/powerpoint/2010/main" val="3686335815"/>
              </p:ext>
            </p:extLst>
          </p:nvPr>
        </p:nvGraphicFramePr>
        <p:xfrm>
          <a:off x="914400" y="1535978"/>
          <a:ext cx="11120284" cy="45010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Date Placeholder 8">
            <a:extLst>
              <a:ext uri="{FF2B5EF4-FFF2-40B4-BE49-F238E27FC236}">
                <a16:creationId xmlns:a16="http://schemas.microsoft.com/office/drawing/2014/main" id="{9B4A0AAF-2E14-0645-BB44-60DD14A61515}"/>
              </a:ext>
            </a:extLst>
          </p:cNvPr>
          <p:cNvSpPr>
            <a:spLocks noGrp="1"/>
          </p:cNvSpPr>
          <p:nvPr>
            <p:ph type="dt" sz="half" idx="10"/>
          </p:nvPr>
        </p:nvSpPr>
        <p:spPr>
          <a:xfrm>
            <a:off x="2209800" y="6475522"/>
            <a:ext cx="2133600" cy="365125"/>
          </a:xfrm>
        </p:spPr>
        <p:txBody>
          <a:bodyPr/>
          <a:lstStyle/>
          <a:p>
            <a:fld id="{C0CD56D5-32F5-4FDD-B767-413F3F0FA4B3}"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440536C9-AC3F-E2A0-4E70-FEC3538374FC}"/>
              </a:ext>
            </a:extLst>
          </p:cNvPr>
          <p:cNvSpPr>
            <a:spLocks noGrp="1"/>
          </p:cNvSpPr>
          <p:nvPr>
            <p:ph type="ftr" sz="quarter" idx="11"/>
          </p:nvPr>
        </p:nvSpPr>
        <p:spPr>
          <a:xfrm>
            <a:off x="4090220" y="6464043"/>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64077CFE-10A4-44FD-4D61-A42726D18CF5}"/>
              </a:ext>
            </a:extLst>
          </p:cNvPr>
          <p:cNvSpPr>
            <a:spLocks noGrp="1"/>
          </p:cNvSpPr>
          <p:nvPr>
            <p:ph type="sldNum" sz="quarter" idx="12"/>
          </p:nvPr>
        </p:nvSpPr>
        <p:spPr/>
        <p:txBody>
          <a:bodyPr/>
          <a:lstStyle/>
          <a:p>
            <a:fld id="{1C240D67-9971-404E-B037-96858983E437}" type="slidenum">
              <a:rPr lang="en-IN" smtClean="0"/>
              <a:t>11</a:t>
            </a:fld>
            <a:endParaRPr lang="en-IN"/>
          </a:p>
        </p:txBody>
      </p:sp>
    </p:spTree>
    <p:extLst>
      <p:ext uri="{BB962C8B-B14F-4D97-AF65-F5344CB8AC3E}">
        <p14:creationId xmlns:p14="http://schemas.microsoft.com/office/powerpoint/2010/main" val="106341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01-AC8A-6D8B-768B-A760703590D7}"/>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Prerequisite / Recap</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6" name="Diagram 5">
            <a:extLst>
              <a:ext uri="{FF2B5EF4-FFF2-40B4-BE49-F238E27FC236}">
                <a16:creationId xmlns:a16="http://schemas.microsoft.com/office/drawing/2014/main" id="{F9A9597D-CB82-A612-A657-F930E99F477B}"/>
              </a:ext>
            </a:extLst>
          </p:cNvPr>
          <p:cNvGraphicFramePr/>
          <p:nvPr>
            <p:extLst>
              <p:ext uri="{D42A27DB-BD31-4B8C-83A1-F6EECF244321}">
                <p14:modId xmlns:p14="http://schemas.microsoft.com/office/powerpoint/2010/main" val="4284420763"/>
              </p:ext>
            </p:extLst>
          </p:nvPr>
        </p:nvGraphicFramePr>
        <p:xfrm>
          <a:off x="2762865" y="1435509"/>
          <a:ext cx="7698658" cy="43360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Date Placeholder 8">
            <a:extLst>
              <a:ext uri="{FF2B5EF4-FFF2-40B4-BE49-F238E27FC236}">
                <a16:creationId xmlns:a16="http://schemas.microsoft.com/office/drawing/2014/main" id="{70D0FECC-6D6C-9E42-1671-E9CD5AFA4465}"/>
              </a:ext>
            </a:extLst>
          </p:cNvPr>
          <p:cNvSpPr>
            <a:spLocks noGrp="1"/>
          </p:cNvSpPr>
          <p:nvPr>
            <p:ph type="dt" sz="half" idx="10"/>
          </p:nvPr>
        </p:nvSpPr>
        <p:spPr>
          <a:xfrm>
            <a:off x="2209800" y="6475522"/>
            <a:ext cx="2133600" cy="365125"/>
          </a:xfrm>
        </p:spPr>
        <p:txBody>
          <a:bodyPr/>
          <a:lstStyle/>
          <a:p>
            <a:fld id="{5FF850D3-0B70-4715-A53A-B40D2070B54B}"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8" name="Footer Placeholder 12">
            <a:extLst>
              <a:ext uri="{FF2B5EF4-FFF2-40B4-BE49-F238E27FC236}">
                <a16:creationId xmlns:a16="http://schemas.microsoft.com/office/drawing/2014/main" id="{9C8C9BE6-C0D1-6A86-5D4D-0887371DD3A5}"/>
              </a:ext>
            </a:extLst>
          </p:cNvPr>
          <p:cNvSpPr>
            <a:spLocks noGrp="1"/>
          </p:cNvSpPr>
          <p:nvPr>
            <p:ph type="ftr" sz="quarter" idx="11"/>
          </p:nvPr>
        </p:nvSpPr>
        <p:spPr>
          <a:xfrm>
            <a:off x="4090220" y="6464043"/>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861B3EB-D035-4BFD-4E4B-7761242BF314}"/>
              </a:ext>
            </a:extLst>
          </p:cNvPr>
          <p:cNvSpPr>
            <a:spLocks noGrp="1"/>
          </p:cNvSpPr>
          <p:nvPr>
            <p:ph type="sldNum" sz="quarter" idx="12"/>
          </p:nvPr>
        </p:nvSpPr>
        <p:spPr/>
        <p:txBody>
          <a:bodyPr/>
          <a:lstStyle/>
          <a:p>
            <a:fld id="{1C240D67-9971-404E-B037-96858983E437}" type="slidenum">
              <a:rPr lang="en-IN" smtClean="0"/>
              <a:t>12</a:t>
            </a:fld>
            <a:endParaRPr lang="en-IN"/>
          </a:p>
        </p:txBody>
      </p:sp>
    </p:spTree>
    <p:extLst>
      <p:ext uri="{BB962C8B-B14F-4D97-AF65-F5344CB8AC3E}">
        <p14:creationId xmlns:p14="http://schemas.microsoft.com/office/powerpoint/2010/main" val="262421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01-AC8A-6D8B-768B-A760703590D7}"/>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sz="2400" dirty="0">
                <a:latin typeface="Times New Roman" panose="02020603050405020304" pitchFamily="18" charset="0"/>
                <a:cs typeface="Times New Roman" panose="02020603050405020304" pitchFamily="18" charset="0"/>
              </a:rPr>
              <a:t>Video Links To Describe Design Pattern</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6" name="Diagram 5">
            <a:extLst>
              <a:ext uri="{FF2B5EF4-FFF2-40B4-BE49-F238E27FC236}">
                <a16:creationId xmlns:a16="http://schemas.microsoft.com/office/drawing/2014/main" id="{F598D8E0-359F-6E68-E367-973809744D10}"/>
              </a:ext>
            </a:extLst>
          </p:cNvPr>
          <p:cNvGraphicFramePr/>
          <p:nvPr>
            <p:extLst>
              <p:ext uri="{D42A27DB-BD31-4B8C-83A1-F6EECF244321}">
                <p14:modId xmlns:p14="http://schemas.microsoft.com/office/powerpoint/2010/main" val="534753269"/>
              </p:ext>
            </p:extLst>
          </p:nvPr>
        </p:nvGraphicFramePr>
        <p:xfrm>
          <a:off x="857864" y="1681317"/>
          <a:ext cx="10970341" cy="40410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Date Placeholder 8">
            <a:extLst>
              <a:ext uri="{FF2B5EF4-FFF2-40B4-BE49-F238E27FC236}">
                <a16:creationId xmlns:a16="http://schemas.microsoft.com/office/drawing/2014/main" id="{32C51C16-0D39-2F97-C290-4D6FC232DE4E}"/>
              </a:ext>
            </a:extLst>
          </p:cNvPr>
          <p:cNvSpPr>
            <a:spLocks noGrp="1"/>
          </p:cNvSpPr>
          <p:nvPr>
            <p:ph type="dt" sz="half" idx="10"/>
          </p:nvPr>
        </p:nvSpPr>
        <p:spPr>
          <a:xfrm>
            <a:off x="2209800" y="6475522"/>
            <a:ext cx="2133600" cy="365125"/>
          </a:xfrm>
        </p:spPr>
        <p:txBody>
          <a:bodyPr/>
          <a:lstStyle/>
          <a:p>
            <a:fld id="{2B434D10-FC84-4F85-BE36-AFED1D026277}"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8" name="Footer Placeholder 12">
            <a:extLst>
              <a:ext uri="{FF2B5EF4-FFF2-40B4-BE49-F238E27FC236}">
                <a16:creationId xmlns:a16="http://schemas.microsoft.com/office/drawing/2014/main" id="{78834201-9861-76DC-412E-8C251BFDAD51}"/>
              </a:ext>
            </a:extLst>
          </p:cNvPr>
          <p:cNvSpPr>
            <a:spLocks noGrp="1"/>
          </p:cNvSpPr>
          <p:nvPr>
            <p:ph type="ftr" sz="quarter" idx="11"/>
          </p:nvPr>
        </p:nvSpPr>
        <p:spPr>
          <a:xfrm>
            <a:off x="4090220" y="6464043"/>
            <a:ext cx="5029200" cy="365125"/>
          </a:xfrm>
        </p:spPr>
        <p:txBody>
          <a:bodyPr/>
          <a:lstStyle/>
          <a:p>
            <a:r>
              <a:rPr lang="en-US" dirty="0">
                <a:latin typeface="Times New Roman" panose="02020603050405020304" pitchFamily="18" charset="0"/>
                <a:cs typeface="Times New Roman" panose="02020603050405020304" pitchFamily="18" charset="0"/>
              </a:rPr>
              <a:t>Prateek Mathur             ACSE0514 (Design Patterns)                Unit 3</a:t>
            </a:r>
          </a:p>
        </p:txBody>
      </p:sp>
      <p:sp>
        <p:nvSpPr>
          <p:cNvPr id="4" name="Slide Number Placeholder 3">
            <a:extLst>
              <a:ext uri="{FF2B5EF4-FFF2-40B4-BE49-F238E27FC236}">
                <a16:creationId xmlns:a16="http://schemas.microsoft.com/office/drawing/2014/main" id="{E02DE008-2CD0-26C5-918D-564ECDC7F18C}"/>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13</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46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DB9DE66-CD8B-1158-1D7D-E3D280EB4C5E}"/>
              </a:ext>
            </a:extLst>
          </p:cNvPr>
          <p:cNvGraphicFramePr>
            <a:graphicFrameLocks noGrp="1"/>
          </p:cNvGraphicFramePr>
          <p:nvPr>
            <p:ph idx="1"/>
            <p:extLst>
              <p:ext uri="{D42A27DB-BD31-4B8C-83A1-F6EECF244321}">
                <p14:modId xmlns:p14="http://schemas.microsoft.com/office/powerpoint/2010/main" val="1186959021"/>
              </p:ext>
            </p:extLst>
          </p:nvPr>
        </p:nvGraphicFramePr>
        <p:xfrm>
          <a:off x="705453" y="793750"/>
          <a:ext cx="9559414" cy="5454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p:cNvSpPr>
            <a:spLocks noGrp="1"/>
          </p:cNvSpPr>
          <p:nvPr>
            <p:ph type="dt" sz="half" idx="10"/>
          </p:nvPr>
        </p:nvSpPr>
        <p:spPr/>
        <p:txBody>
          <a:bodyPr/>
          <a:lstStyle/>
          <a:p>
            <a:fld id="{634D0921-5DC9-4A60-985F-48B594920236}"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latin typeface="Times New Roman" panose="02020603050405020304" pitchFamily="18" charset="0"/>
                <a:cs typeface="Times New Roman" panose="02020603050405020304" pitchFamily="18" charset="0"/>
              </a:rPr>
              <a:t>Content</a:t>
            </a:r>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Footer Placeholder 12">
            <a:extLst>
              <a:ext uri="{FF2B5EF4-FFF2-40B4-BE49-F238E27FC236}">
                <a16:creationId xmlns:a16="http://schemas.microsoft.com/office/drawing/2014/main" id="{16AB0579-6A2F-F754-984B-23D8B2B5F8FE}"/>
              </a:ext>
            </a:extLst>
          </p:cNvPr>
          <p:cNvSpPr>
            <a:spLocks noGrp="1"/>
          </p:cNvSpPr>
          <p:nvPr>
            <p:ph type="ftr" sz="quarter" idx="11"/>
          </p:nvPr>
        </p:nvSpPr>
        <p:spPr>
          <a:xfrm>
            <a:off x="3810000" y="6248401"/>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5E745621-A854-4217-80E5-9FFBD945E2BD}" type="datetime1">
              <a:rPr lang="en-US" smtClean="0">
                <a:solidFill>
                  <a:schemeClr val="tx1">
                    <a:tint val="75000"/>
                  </a:schemeClr>
                </a:solidFill>
                <a:latin typeface="Times New Roman" panose="02020603050405020304" pitchFamily="18" charset="0"/>
                <a:cs typeface="Times New Roman" panose="02020603050405020304" pitchFamily="18" charset="0"/>
              </a:rPr>
              <a:t>10/17/2024</a:t>
            </a:fld>
            <a:endParaRPr lang="en-US">
              <a:solidFill>
                <a:schemeClr val="tx1">
                  <a:tint val="75000"/>
                </a:schemeClr>
              </a:solidFill>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100" kern="1200" dirty="0">
                <a:solidFill>
                  <a:schemeClr val="tx1">
                    <a:tint val="75000"/>
                  </a:schemeClr>
                </a:solidFill>
                <a:latin typeface="Times New Roman" panose="02020603050405020304" pitchFamily="18" charset="0"/>
                <a:cs typeface="Times New Roman" panose="02020603050405020304" pitchFamily="18" charset="0"/>
              </a:rPr>
              <a:t>Prateek Mathur             ACSE0514 (Design Patterns)                Unit 3</a:t>
            </a:r>
          </a:p>
        </p:txBody>
      </p:sp>
      <p:sp>
        <p:nvSpPr>
          <p:cNvPr id="2" name="Slide Number Placeholder 1">
            <a:extLst>
              <a:ext uri="{FF2B5EF4-FFF2-40B4-BE49-F238E27FC236}">
                <a16:creationId xmlns:a16="http://schemas.microsoft.com/office/drawing/2014/main" id="{EF9A0936-1011-77C6-4B06-787B54FBDF3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C240D67-9971-404E-B037-96858983E437}" type="slidenum">
              <a:rPr lang="en-US" smtClean="0">
                <a:solidFill>
                  <a:schemeClr val="tx1">
                    <a:tint val="75000"/>
                  </a:schemeClr>
                </a:solidFill>
                <a:latin typeface="Times New Roman" panose="02020603050405020304" pitchFamily="18" charset="0"/>
                <a:cs typeface="Times New Roman" panose="02020603050405020304" pitchFamily="18" charset="0"/>
              </a:rPr>
              <a:pPr>
                <a:spcAft>
                  <a:spcPts val="600"/>
                </a:spcAft>
              </a:pPr>
              <a:t>15</a:t>
            </a:fld>
            <a:endParaRPr lang="en-US">
              <a:solidFill>
                <a:schemeClr val="tx1">
                  <a:tint val="75000"/>
                </a:schemeClr>
              </a:solidFill>
              <a:latin typeface="Times New Roman" panose="02020603050405020304" pitchFamily="18" charset="0"/>
              <a:cs typeface="Times New Roman" panose="02020603050405020304" pitchFamily="18" charset="0"/>
            </a:endParaRP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9" name="TextBox 6">
            <a:extLst>
              <a:ext uri="{FF2B5EF4-FFF2-40B4-BE49-F238E27FC236}">
                <a16:creationId xmlns:a16="http://schemas.microsoft.com/office/drawing/2014/main" id="{7E631AE2-8194-04C6-7A44-31AE8CCA013E}"/>
              </a:ext>
            </a:extLst>
          </p:cNvPr>
          <p:cNvGraphicFramePr/>
          <p:nvPr>
            <p:extLst>
              <p:ext uri="{D42A27DB-BD31-4B8C-83A1-F6EECF244321}">
                <p14:modId xmlns:p14="http://schemas.microsoft.com/office/powerpoint/2010/main" val="3000283855"/>
              </p:ext>
            </p:extLst>
          </p:nvPr>
        </p:nvGraphicFramePr>
        <p:xfrm>
          <a:off x="878840" y="1290320"/>
          <a:ext cx="10622280" cy="48866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1">
            <a:extLst>
              <a:ext uri="{FF2B5EF4-FFF2-40B4-BE49-F238E27FC236}">
                <a16:creationId xmlns:a16="http://schemas.microsoft.com/office/drawing/2014/main" id="{15E7831A-688F-EB94-9A07-524DBFD70BAE}"/>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Unit III : Introduction</a:t>
            </a:r>
          </a:p>
        </p:txBody>
      </p:sp>
    </p:spTree>
    <p:extLst>
      <p:ext uri="{BB962C8B-B14F-4D97-AF65-F5344CB8AC3E}">
        <p14:creationId xmlns:p14="http://schemas.microsoft.com/office/powerpoint/2010/main" val="259905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6E239DC2-DA78-4E82-9055-4EFA973FB661}"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2" name="Slide Number Placeholder 1">
            <a:extLst>
              <a:ext uri="{FF2B5EF4-FFF2-40B4-BE49-F238E27FC236}">
                <a16:creationId xmlns:a16="http://schemas.microsoft.com/office/drawing/2014/main" id="{77015665-517F-5E28-EBF2-2EEC3C45683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fld id="{1C240D67-9971-404E-B037-96858983E437}"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3" name="Title 1">
            <a:extLst>
              <a:ext uri="{FF2B5EF4-FFF2-40B4-BE49-F238E27FC236}">
                <a16:creationId xmlns:a16="http://schemas.microsoft.com/office/drawing/2014/main" id="{AD13E46C-CE55-FF8A-E5BE-FB3FECE3DEDE}"/>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Objective Unit III</a:t>
            </a:r>
          </a:p>
        </p:txBody>
      </p:sp>
      <p:graphicFrame>
        <p:nvGraphicFramePr>
          <p:cNvPr id="17" name="Diagram 16">
            <a:extLst>
              <a:ext uri="{FF2B5EF4-FFF2-40B4-BE49-F238E27FC236}">
                <a16:creationId xmlns:a16="http://schemas.microsoft.com/office/drawing/2014/main" id="{2A7BEDBA-8669-66EB-7820-165EF31BB495}"/>
              </a:ext>
            </a:extLst>
          </p:cNvPr>
          <p:cNvGraphicFramePr/>
          <p:nvPr>
            <p:extLst>
              <p:ext uri="{D42A27DB-BD31-4B8C-83A1-F6EECF244321}">
                <p14:modId xmlns:p14="http://schemas.microsoft.com/office/powerpoint/2010/main" val="271296289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5498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2732775" y="6385284"/>
            <a:ext cx="1371600" cy="365125"/>
          </a:xfrm>
        </p:spPr>
        <p:txBody>
          <a:bodyPr vert="horz" lIns="91440" tIns="45720" rIns="91440" bIns="45720" rtlCol="0" anchor="ctr">
            <a:normAutofit/>
          </a:bodyPr>
          <a:lstStyle/>
          <a:p>
            <a:pPr>
              <a:spcAft>
                <a:spcPts val="600"/>
              </a:spcAft>
            </a:pPr>
            <a:fld id="{2E8C040F-7FBB-40D3-A597-7A4D27F93EB6}" type="datetime1">
              <a:rPr lang="en-US" smtClean="0">
                <a:solidFill>
                  <a:schemeClr val="tx1">
                    <a:tint val="75000"/>
                  </a:schemeClr>
                </a:solidFill>
                <a:latin typeface="Times New Roman" panose="02020603050405020304" pitchFamily="18" charset="0"/>
                <a:cs typeface="Times New Roman" panose="02020603050405020304" pitchFamily="18" charset="0"/>
              </a:rPr>
              <a:t>10/17/2024</a:t>
            </a:fld>
            <a:endParaRPr lang="en-US"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100" kern="1200">
                <a:solidFill>
                  <a:schemeClr val="tx1">
                    <a:tint val="75000"/>
                  </a:schemeClr>
                </a:solidFill>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50030542-6E21-C3FA-9B46-2DA2A54962B2}"/>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Topic Objective </a:t>
            </a:r>
          </a:p>
        </p:txBody>
      </p:sp>
      <p:sp>
        <p:nvSpPr>
          <p:cNvPr id="2" name="TextBox 1">
            <a:extLst>
              <a:ext uri="{FF2B5EF4-FFF2-40B4-BE49-F238E27FC236}">
                <a16:creationId xmlns:a16="http://schemas.microsoft.com/office/drawing/2014/main" id="{BF0A98AC-3A57-7349-A581-2A38BF664E51}"/>
              </a:ext>
            </a:extLst>
          </p:cNvPr>
          <p:cNvSpPr txBox="1"/>
          <p:nvPr/>
        </p:nvSpPr>
        <p:spPr>
          <a:xfrm>
            <a:off x="1686361" y="947268"/>
            <a:ext cx="4261103"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Topic: 	Structural Pattern (Adapter)</a:t>
            </a:r>
          </a:p>
        </p:txBody>
      </p:sp>
      <p:sp>
        <p:nvSpPr>
          <p:cNvPr id="7" name="TextBox 6">
            <a:extLst>
              <a:ext uri="{FF2B5EF4-FFF2-40B4-BE49-F238E27FC236}">
                <a16:creationId xmlns:a16="http://schemas.microsoft.com/office/drawing/2014/main" id="{F39F8DF8-0536-E79A-D4ED-319855DC15AF}"/>
              </a:ext>
            </a:extLst>
          </p:cNvPr>
          <p:cNvSpPr txBox="1"/>
          <p:nvPr/>
        </p:nvSpPr>
        <p:spPr>
          <a:xfrm>
            <a:off x="2608006" y="2325423"/>
            <a:ext cx="8708923" cy="2460738"/>
          </a:xfrm>
          <a:prstGeom prst="rect">
            <a:avLst/>
          </a:prstGeom>
          <a:noFill/>
        </p:spPr>
        <p:txBody>
          <a:bodyPr wrap="square">
            <a:spAutoFit/>
          </a:bodyPr>
          <a:lstStyle/>
          <a:p>
            <a:pPr marL="342900" indent="-34290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this topic, the students will gain , The idea of a Structural design pattern, It concerned with how classes and objects can be composed, to form larger structures. The structural design patterns simplifies the structure by identifying the relationships.</a:t>
            </a:r>
          </a:p>
        </p:txBody>
      </p:sp>
      <p:sp>
        <p:nvSpPr>
          <p:cNvPr id="4" name="Slide Number Placeholder 3">
            <a:extLst>
              <a:ext uri="{FF2B5EF4-FFF2-40B4-BE49-F238E27FC236}">
                <a16:creationId xmlns:a16="http://schemas.microsoft.com/office/drawing/2014/main" id="{5FB5513D-1C3C-AF78-1CD3-D44F8BB16B98}"/>
              </a:ext>
            </a:extLst>
          </p:cNvPr>
          <p:cNvSpPr>
            <a:spLocks noGrp="1"/>
          </p:cNvSpPr>
          <p:nvPr>
            <p:ph type="sldNum" sz="quarter" idx="12"/>
          </p:nvPr>
        </p:nvSpPr>
        <p:spPr/>
        <p:txBody>
          <a:bodyPr/>
          <a:lstStyle/>
          <a:p>
            <a:fld id="{1C240D67-9971-404E-B037-96858983E437}" type="slidenum">
              <a:rPr lang="en-IN" smtClean="0"/>
              <a:t>17</a:t>
            </a:fld>
            <a:endParaRPr lang="en-IN"/>
          </a:p>
        </p:txBody>
      </p:sp>
    </p:spTree>
    <p:extLst>
      <p:ext uri="{BB962C8B-B14F-4D97-AF65-F5344CB8AC3E}">
        <p14:creationId xmlns:p14="http://schemas.microsoft.com/office/powerpoint/2010/main" val="299043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2AF59E7D-310E-44D8-9781-3D41427E316D}"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32" name="TextBox 6">
            <a:extLst>
              <a:ext uri="{FF2B5EF4-FFF2-40B4-BE49-F238E27FC236}">
                <a16:creationId xmlns:a16="http://schemas.microsoft.com/office/drawing/2014/main" id="{B8E54A44-ABC3-8BB8-3C3F-BDD095FD53F3}"/>
              </a:ext>
            </a:extLst>
          </p:cNvPr>
          <p:cNvGraphicFramePr/>
          <p:nvPr>
            <p:extLst>
              <p:ext uri="{D42A27DB-BD31-4B8C-83A1-F6EECF244321}">
                <p14:modId xmlns:p14="http://schemas.microsoft.com/office/powerpoint/2010/main" val="2056415660"/>
              </p:ext>
            </p:extLst>
          </p:nvPr>
        </p:nvGraphicFramePr>
        <p:xfrm>
          <a:off x="878840" y="135826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endParaRPr lang="en-US" sz="2400" dirty="0">
              <a:latin typeface="Times New Roman" panose="02020603050405020304" pitchFamily="18" charset="0"/>
              <a:cs typeface="Times New Roman" panose="02020603050405020304" pitchFamily="18" charset="0"/>
            </a:endParaRPr>
          </a:p>
          <a:p>
            <a:pPr algn="ctr">
              <a:spcBef>
                <a:spcPct val="0"/>
              </a:spcBef>
              <a:defRPr/>
            </a:pPr>
            <a:r>
              <a:rPr lang="en-US" sz="2400" dirty="0">
                <a:latin typeface="Times New Roman" panose="02020603050405020304" pitchFamily="18" charset="0"/>
                <a:cs typeface="Times New Roman" panose="02020603050405020304" pitchFamily="18" charset="0"/>
              </a:rPr>
              <a:t>Structural Design Patterns </a:t>
            </a:r>
          </a:p>
          <a:p>
            <a:pPr algn="ctr">
              <a:spcBef>
                <a:spcPct val="0"/>
              </a:spcBef>
              <a:defRPr/>
            </a:pPr>
            <a:endParaRPr lang="en-US" sz="2400"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8E799B9D-3052-95BD-86B9-B59D02DAB578}"/>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18</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80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6678F1D8-4F49-D123-4238-02129A37ABB2}"/>
              </a:ext>
            </a:extLst>
          </p:cNvPr>
          <p:cNvGraphicFramePr>
            <a:graphicFrameLocks noGrp="1"/>
          </p:cNvGraphicFramePr>
          <p:nvPr>
            <p:ph sz="half" idx="1"/>
            <p:extLst>
              <p:ext uri="{D42A27DB-BD31-4B8C-83A1-F6EECF244321}">
                <p14:modId xmlns:p14="http://schemas.microsoft.com/office/powerpoint/2010/main" val="2862702659"/>
              </p:ext>
            </p:extLst>
          </p:nvPr>
        </p:nvGraphicFramePr>
        <p:xfrm>
          <a:off x="838200" y="865188"/>
          <a:ext cx="5334000" cy="5311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10">
            <a:extLst>
              <a:ext uri="{FF2B5EF4-FFF2-40B4-BE49-F238E27FC236}">
                <a16:creationId xmlns:a16="http://schemas.microsoft.com/office/drawing/2014/main" id="{FEC495B7-859C-8EB5-9757-9653A91AC1EA}"/>
              </a:ext>
            </a:extLst>
          </p:cNvPr>
          <p:cNvGraphicFramePr>
            <a:graphicFrameLocks noGrp="1"/>
          </p:cNvGraphicFramePr>
          <p:nvPr>
            <p:ph sz="half" idx="2"/>
            <p:extLst>
              <p:ext uri="{D42A27DB-BD31-4B8C-83A1-F6EECF244321}">
                <p14:modId xmlns:p14="http://schemas.microsoft.com/office/powerpoint/2010/main" val="1954110752"/>
              </p:ext>
            </p:extLst>
          </p:nvPr>
        </p:nvGraphicFramePr>
        <p:xfrm>
          <a:off x="6172200" y="1046480"/>
          <a:ext cx="5593080" cy="51304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p:txBody>
          <a:bodyPr vert="horz" lIns="91440" tIns="45720" rIns="91440" bIns="45720" rtlCol="0" anchor="ctr">
            <a:normAutofit/>
          </a:bodyPr>
          <a:lstStyle/>
          <a:p>
            <a:fld id="{A642D486-2192-4AB4-978F-8F6FFF6EF8E6}"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2" name="Slide Number Placeholder 1">
            <a:extLst>
              <a:ext uri="{FF2B5EF4-FFF2-40B4-BE49-F238E27FC236}">
                <a16:creationId xmlns:a16="http://schemas.microsoft.com/office/drawing/2014/main" id="{630AD5F2-30B6-949F-93E1-8AAA6E53439D}"/>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19</a:t>
            </a:fld>
            <a:endParaRPr lang="en-IN">
              <a:latin typeface="Times New Roman" panose="02020603050405020304" pitchFamily="18" charset="0"/>
              <a:cs typeface="Times New Roman" panose="02020603050405020304" pitchFamily="18" charset="0"/>
            </a:endParaRP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D9300C64-1AAC-CAF1-7FB9-7E1E6247BB63}"/>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endParaRPr lang="en-US" sz="2400" dirty="0">
              <a:latin typeface="Times New Roman" panose="02020603050405020304" pitchFamily="18" charset="0"/>
              <a:cs typeface="Times New Roman" panose="02020603050405020304" pitchFamily="18" charset="0"/>
            </a:endParaRPr>
          </a:p>
          <a:p>
            <a:pPr algn="ctr">
              <a:spcBef>
                <a:spcPct val="0"/>
              </a:spcBef>
              <a:defRPr/>
            </a:pPr>
            <a:r>
              <a:rPr lang="en-US" sz="2400" dirty="0">
                <a:latin typeface="Times New Roman" panose="02020603050405020304" pitchFamily="18" charset="0"/>
                <a:cs typeface="Times New Roman" panose="02020603050405020304" pitchFamily="18" charset="0"/>
              </a:rPr>
              <a:t>Structural patterns (Adapter Pattern)</a:t>
            </a:r>
          </a:p>
          <a:p>
            <a:pPr algn="ctr">
              <a:spcBef>
                <a:spcPct val="0"/>
              </a:spcBef>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28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01-AC8A-6D8B-768B-A760703590D7}"/>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latin typeface="Times New Roman" panose="02020603050405020304" pitchFamily="18" charset="0"/>
                <a:cs typeface="Times New Roman" panose="02020603050405020304" pitchFamily="18" charset="0"/>
              </a:rPr>
              <a:t>Syllabus </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Date Placeholder 8">
            <a:extLst>
              <a:ext uri="{FF2B5EF4-FFF2-40B4-BE49-F238E27FC236}">
                <a16:creationId xmlns:a16="http://schemas.microsoft.com/office/drawing/2014/main" id="{E7FBB543-0011-9F4E-610A-04D665AF8F8B}"/>
              </a:ext>
            </a:extLst>
          </p:cNvPr>
          <p:cNvSpPr>
            <a:spLocks noGrp="1"/>
          </p:cNvSpPr>
          <p:nvPr>
            <p:ph type="dt" sz="half" idx="10"/>
          </p:nvPr>
        </p:nvSpPr>
        <p:spPr>
          <a:xfrm>
            <a:off x="2209800" y="6475522"/>
            <a:ext cx="2133600" cy="365125"/>
          </a:xfrm>
        </p:spPr>
        <p:txBody>
          <a:bodyPr/>
          <a:lstStyle/>
          <a:p>
            <a:fld id="{CA39DA48-8725-4DD8-9738-0B32E636D2B6}"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5" name="Footer Placeholder 12">
            <a:extLst>
              <a:ext uri="{FF2B5EF4-FFF2-40B4-BE49-F238E27FC236}">
                <a16:creationId xmlns:a16="http://schemas.microsoft.com/office/drawing/2014/main" id="{A3F71A58-C557-12B5-79E7-4E29EDFBB3C3}"/>
              </a:ext>
            </a:extLst>
          </p:cNvPr>
          <p:cNvSpPr>
            <a:spLocks noGrp="1"/>
          </p:cNvSpPr>
          <p:nvPr>
            <p:ph type="ftr" sz="quarter" idx="11"/>
          </p:nvPr>
        </p:nvSpPr>
        <p:spPr>
          <a:xfrm>
            <a:off x="4090220" y="6464043"/>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BBC03A9-CD63-7298-52C9-A1F623619DBF}"/>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2</a:t>
            </a:fld>
            <a:endParaRPr lang="en-IN">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71073E5F-3462-4023-AAF7-6C58C3018C66}"/>
              </a:ext>
            </a:extLst>
          </p:cNvPr>
          <p:cNvGraphicFramePr/>
          <p:nvPr>
            <p:extLst>
              <p:ext uri="{D42A27DB-BD31-4B8C-83A1-F6EECF244321}">
                <p14:modId xmlns:p14="http://schemas.microsoft.com/office/powerpoint/2010/main" val="3604430629"/>
              </p:ext>
            </p:extLst>
          </p:nvPr>
        </p:nvGraphicFramePr>
        <p:xfrm>
          <a:off x="3529787" y="1147355"/>
          <a:ext cx="8475407" cy="5400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DE3767EB-04AE-192B-0921-3E1B8F8A4ECE}"/>
              </a:ext>
            </a:extLst>
          </p:cNvPr>
          <p:cNvSpPr txBox="1"/>
          <p:nvPr/>
        </p:nvSpPr>
        <p:spPr>
          <a:xfrm>
            <a:off x="-687061" y="3130534"/>
            <a:ext cx="5523332" cy="815608"/>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UNIT III</a:t>
            </a:r>
            <a:r>
              <a:rPr lang="en-US" sz="28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sz="1900" b="1" dirty="0">
                <a:latin typeface="Times New Roman" panose="02020603050405020304" pitchFamily="18" charset="0"/>
                <a:cs typeface="Times New Roman" panose="02020603050405020304" pitchFamily="18" charset="0"/>
              </a:rPr>
              <a:t>STRACTURAL DESIGN PATTERNS</a:t>
            </a:r>
            <a:endParaRPr lang="en-IN" sz="1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701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09BD098C-972B-4713-AC7D-4AA39B517E24}"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endParaRPr lang="en-US" sz="2400" dirty="0">
              <a:latin typeface="Times New Roman" panose="02020603050405020304" pitchFamily="18" charset="0"/>
              <a:cs typeface="Times New Roman" panose="02020603050405020304" pitchFamily="18" charset="0"/>
            </a:endParaRPr>
          </a:p>
          <a:p>
            <a:pPr algn="ctr">
              <a:spcBef>
                <a:spcPct val="0"/>
              </a:spcBef>
              <a:defRPr/>
            </a:pPr>
            <a:r>
              <a:rPr lang="en-US" sz="2400" dirty="0">
                <a:latin typeface="Times New Roman" panose="02020603050405020304" pitchFamily="18" charset="0"/>
                <a:cs typeface="Times New Roman" panose="02020603050405020304" pitchFamily="18" charset="0"/>
              </a:rPr>
              <a:t>Usage Of Structural patterns (Adapter Pattern)</a:t>
            </a:r>
          </a:p>
          <a:p>
            <a:pPr algn="ctr">
              <a:spcBef>
                <a:spcPct val="0"/>
              </a:spcBef>
              <a:defRPr/>
            </a:pP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D83B5488-EEE0-F6D4-30D9-9914AA1A5FCC}"/>
              </a:ext>
            </a:extLst>
          </p:cNvPr>
          <p:cNvGraphicFramePr/>
          <p:nvPr>
            <p:extLst>
              <p:ext uri="{D42A27DB-BD31-4B8C-83A1-F6EECF244321}">
                <p14:modId xmlns:p14="http://schemas.microsoft.com/office/powerpoint/2010/main" val="2227726891"/>
              </p:ext>
            </p:extLst>
          </p:nvPr>
        </p:nvGraphicFramePr>
        <p:xfrm>
          <a:off x="914401" y="1179872"/>
          <a:ext cx="10439399" cy="53560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a:extLst>
              <a:ext uri="{FF2B5EF4-FFF2-40B4-BE49-F238E27FC236}">
                <a16:creationId xmlns:a16="http://schemas.microsoft.com/office/drawing/2014/main" id="{DA109C9F-3315-73EE-CF79-89E15310A261}"/>
              </a:ext>
            </a:extLst>
          </p:cNvPr>
          <p:cNvSpPr>
            <a:spLocks noGrp="1"/>
          </p:cNvSpPr>
          <p:nvPr>
            <p:ph type="sldNum" sz="quarter" idx="12"/>
          </p:nvPr>
        </p:nvSpPr>
        <p:spPr/>
        <p:txBody>
          <a:bodyPr/>
          <a:lstStyle/>
          <a:p>
            <a:fld id="{1C240D67-9971-404E-B037-96858983E437}" type="slidenum">
              <a:rPr lang="en-IN" smtClean="0"/>
              <a:t>20</a:t>
            </a:fld>
            <a:endParaRPr lang="en-IN"/>
          </a:p>
        </p:txBody>
      </p:sp>
    </p:spTree>
    <p:extLst>
      <p:ext uri="{BB962C8B-B14F-4D97-AF65-F5344CB8AC3E}">
        <p14:creationId xmlns:p14="http://schemas.microsoft.com/office/powerpoint/2010/main" val="1561078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57845192-1A29-0F24-C1C3-34D2B1A7E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6" name="Title 1">
            <a:extLst>
              <a:ext uri="{FF2B5EF4-FFF2-40B4-BE49-F238E27FC236}">
                <a16:creationId xmlns:a16="http://schemas.microsoft.com/office/drawing/2014/main" id="{38F30D61-2D8B-A98F-8376-66E3F36681B4}"/>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Structure of Adapter Design Pattern</a:t>
            </a:r>
          </a:p>
        </p:txBody>
      </p:sp>
      <p:sp>
        <p:nvSpPr>
          <p:cNvPr id="8" name="Date Placeholder 7">
            <a:extLst>
              <a:ext uri="{FF2B5EF4-FFF2-40B4-BE49-F238E27FC236}">
                <a16:creationId xmlns:a16="http://schemas.microsoft.com/office/drawing/2014/main" id="{1FC6C70A-AF7A-845C-1A82-7CF87A2D089F}"/>
              </a:ext>
            </a:extLst>
          </p:cNvPr>
          <p:cNvSpPr>
            <a:spLocks noGrp="1"/>
          </p:cNvSpPr>
          <p:nvPr>
            <p:ph type="dt" sz="half" idx="10"/>
          </p:nvPr>
        </p:nvSpPr>
        <p:spPr/>
        <p:txBody>
          <a:bodyPr/>
          <a:lstStyle/>
          <a:p>
            <a:fld id="{130BD054-66E5-4950-A534-F5ED61042F41}"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1A6C600F-5905-3080-7E19-C1BB0E56A348}"/>
              </a:ext>
            </a:extLst>
          </p:cNvPr>
          <p:cNvSpPr>
            <a:spLocks noGrp="1"/>
          </p:cNvSpPr>
          <p:nvPr>
            <p:ph type="ftr" sz="quarter" idx="11"/>
          </p:nvPr>
        </p:nvSpPr>
        <p:spPr>
          <a:xfrm>
            <a:off x="4038600" y="6356350"/>
            <a:ext cx="4688840" cy="365125"/>
          </a:xfrm>
        </p:spPr>
        <p:txBody>
          <a:bodyPr/>
          <a:lstStyle/>
          <a:p>
            <a:r>
              <a:rPr lang="en-IN" dirty="0">
                <a:latin typeface="Times New Roman" panose="02020603050405020304" pitchFamily="18" charset="0"/>
                <a:cs typeface="Times New Roman" panose="02020603050405020304" pitchFamily="18" charset="0"/>
              </a:rPr>
              <a:t>Prateek Mathur             ACSE0514 (Design Patterns)                Unit 3</a:t>
            </a:r>
          </a:p>
        </p:txBody>
      </p:sp>
      <p:sp>
        <p:nvSpPr>
          <p:cNvPr id="10" name="Slide Number Placeholder 9">
            <a:extLst>
              <a:ext uri="{FF2B5EF4-FFF2-40B4-BE49-F238E27FC236}">
                <a16:creationId xmlns:a16="http://schemas.microsoft.com/office/drawing/2014/main" id="{39AFD21A-E45B-ECAD-C455-9BEEA39ED114}"/>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pPr/>
              <a:t>21</a:t>
            </a:fld>
            <a:endParaRPr lang="en-IN">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C0DF785-D986-E1F5-4EF1-0A561129E88B}"/>
              </a:ext>
            </a:extLst>
          </p:cNvPr>
          <p:cNvPicPr>
            <a:picLocks noGrp="1" noChangeAspect="1"/>
          </p:cNvPicPr>
          <p:nvPr>
            <p:ph idx="1"/>
          </p:nvPr>
        </p:nvPicPr>
        <p:blipFill>
          <a:blip r:embed="rId3"/>
          <a:stretch>
            <a:fillRect/>
          </a:stretch>
        </p:blipFill>
        <p:spPr>
          <a:xfrm>
            <a:off x="2963651" y="1290320"/>
            <a:ext cx="6685869" cy="4559082"/>
          </a:xfrm>
          <a:prstGeom prst="rect">
            <a:avLst/>
          </a:prstGeom>
          <a:ln w="19050">
            <a:solidFill>
              <a:schemeClr val="tx1"/>
            </a:solidFill>
          </a:ln>
          <a:effectLst>
            <a:glow rad="101600">
              <a:schemeClr val="accent2">
                <a:satMod val="175000"/>
                <a:alpha val="40000"/>
              </a:schemeClr>
            </a:glow>
          </a:effectLst>
        </p:spPr>
      </p:pic>
    </p:spTree>
    <p:extLst>
      <p:ext uri="{BB962C8B-B14F-4D97-AF65-F5344CB8AC3E}">
        <p14:creationId xmlns:p14="http://schemas.microsoft.com/office/powerpoint/2010/main" val="796370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57845192-1A29-0F24-C1C3-34D2B1A7E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6" name="Title 1">
            <a:extLst>
              <a:ext uri="{FF2B5EF4-FFF2-40B4-BE49-F238E27FC236}">
                <a16:creationId xmlns:a16="http://schemas.microsoft.com/office/drawing/2014/main" id="{38F30D61-2D8B-A98F-8376-66E3F36681B4}"/>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endParaRPr lang="en-US" sz="2400" dirty="0">
              <a:latin typeface="Times New Roman" panose="02020603050405020304" pitchFamily="18" charset="0"/>
              <a:cs typeface="Times New Roman" panose="02020603050405020304" pitchFamily="18" charset="0"/>
            </a:endParaRPr>
          </a:p>
          <a:p>
            <a:pPr algn="ctr">
              <a:spcBef>
                <a:spcPct val="0"/>
              </a:spcBef>
              <a:defRPr/>
            </a:pPr>
            <a:r>
              <a:rPr lang="en-US" sz="2400" dirty="0">
                <a:latin typeface="Times New Roman" panose="02020603050405020304" pitchFamily="18" charset="0"/>
                <a:cs typeface="Times New Roman" panose="02020603050405020304" pitchFamily="18" charset="0"/>
              </a:rPr>
              <a:t>Implementation of Adapter Design Pattern</a:t>
            </a:r>
          </a:p>
          <a:p>
            <a:pPr algn="ctr">
              <a:spcBef>
                <a:spcPct val="0"/>
              </a:spcBef>
              <a:defRPr/>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332F9A8-9627-9FAE-BFC1-CE4360599CDE}"/>
              </a:ext>
            </a:extLst>
          </p:cNvPr>
          <p:cNvSpPr>
            <a:spLocks noGrp="1"/>
          </p:cNvSpPr>
          <p:nvPr>
            <p:ph type="dt" sz="half" idx="10"/>
          </p:nvPr>
        </p:nvSpPr>
        <p:spPr>
          <a:xfrm>
            <a:off x="838200" y="6356350"/>
            <a:ext cx="2743200" cy="365125"/>
          </a:xfrm>
        </p:spPr>
        <p:txBody>
          <a:bodyPr/>
          <a:lstStyle/>
          <a:p>
            <a:fld id="{0FE63517-C557-4291-B3A8-4E79E2C14662}"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66F1E767-D303-628E-95ED-88AC470CE787}"/>
              </a:ext>
            </a:extLst>
          </p:cNvPr>
          <p:cNvSpPr>
            <a:spLocks noGrp="1"/>
          </p:cNvSpPr>
          <p:nvPr>
            <p:ph type="ftr" sz="quarter" idx="11"/>
          </p:nvPr>
        </p:nvSpPr>
        <p:spPr>
          <a:xfrm>
            <a:off x="4038600" y="6356350"/>
            <a:ext cx="4668520" cy="365125"/>
          </a:xfrm>
        </p:spPr>
        <p:txBody>
          <a:bodyPr/>
          <a:lstStyle/>
          <a:p>
            <a:r>
              <a:rPr lang="en-IN" dirty="0">
                <a:latin typeface="Times New Roman" panose="02020603050405020304" pitchFamily="18" charset="0"/>
                <a:cs typeface="Times New Roman" panose="02020603050405020304" pitchFamily="18" charset="0"/>
              </a:rPr>
              <a:t>Prateek Mathur             ACSE0514 (Design Patterns)                Unit 3</a:t>
            </a:r>
          </a:p>
        </p:txBody>
      </p:sp>
      <p:sp>
        <p:nvSpPr>
          <p:cNvPr id="9" name="Slide Number Placeholder 8">
            <a:extLst>
              <a:ext uri="{FF2B5EF4-FFF2-40B4-BE49-F238E27FC236}">
                <a16:creationId xmlns:a16="http://schemas.microsoft.com/office/drawing/2014/main" id="{BADE74FE-585B-EE5C-AE95-5680857E9D6B}"/>
              </a:ext>
            </a:extLst>
          </p:cNvPr>
          <p:cNvSpPr>
            <a:spLocks noGrp="1"/>
          </p:cNvSpPr>
          <p:nvPr>
            <p:ph type="sldNum" sz="quarter" idx="12"/>
          </p:nvPr>
        </p:nvSpPr>
        <p:spPr>
          <a:xfrm>
            <a:off x="8610600" y="6356350"/>
            <a:ext cx="2743200" cy="365125"/>
          </a:xfrm>
        </p:spPr>
        <p:txBody>
          <a:bodyPr/>
          <a:lstStyle/>
          <a:p>
            <a:fld id="{1C240D67-9971-404E-B037-96858983E437}" type="slidenum">
              <a:rPr lang="en-IN" smtClean="0">
                <a:latin typeface="Times New Roman" panose="02020603050405020304" pitchFamily="18" charset="0"/>
                <a:cs typeface="Times New Roman" panose="02020603050405020304" pitchFamily="18" charset="0"/>
              </a:rPr>
              <a:pPr/>
              <a:t>22</a:t>
            </a:fld>
            <a:endParaRPr lang="en-IN">
              <a:latin typeface="Times New Roman" panose="02020603050405020304" pitchFamily="18" charset="0"/>
              <a:cs typeface="Times New Roman" panose="02020603050405020304" pitchFamily="18" charset="0"/>
            </a:endParaRPr>
          </a:p>
        </p:txBody>
      </p:sp>
      <p:graphicFrame>
        <p:nvGraphicFramePr>
          <p:cNvPr id="16" name="Diagram 15">
            <a:extLst>
              <a:ext uri="{FF2B5EF4-FFF2-40B4-BE49-F238E27FC236}">
                <a16:creationId xmlns:a16="http://schemas.microsoft.com/office/drawing/2014/main" id="{6E85B221-A0C5-AC43-4CF7-35A26C399459}"/>
              </a:ext>
            </a:extLst>
          </p:cNvPr>
          <p:cNvGraphicFramePr/>
          <p:nvPr>
            <p:extLst>
              <p:ext uri="{D42A27DB-BD31-4B8C-83A1-F6EECF244321}">
                <p14:modId xmlns:p14="http://schemas.microsoft.com/office/powerpoint/2010/main" val="3286832471"/>
              </p:ext>
            </p:extLst>
          </p:nvPr>
        </p:nvGraphicFramePr>
        <p:xfrm>
          <a:off x="2054942" y="1061884"/>
          <a:ext cx="9982200" cy="4728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7549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2732775" y="6385284"/>
            <a:ext cx="1371600" cy="365125"/>
          </a:xfrm>
        </p:spPr>
        <p:txBody>
          <a:bodyPr vert="horz" lIns="91440" tIns="45720" rIns="91440" bIns="45720" rtlCol="0" anchor="ctr">
            <a:normAutofit/>
          </a:bodyPr>
          <a:lstStyle/>
          <a:p>
            <a:pPr>
              <a:spcAft>
                <a:spcPts val="600"/>
              </a:spcAft>
            </a:pPr>
            <a:fld id="{6627982B-4A29-4BD7-9954-134944FA991D}" type="datetime1">
              <a:rPr lang="en-US" smtClean="0">
                <a:solidFill>
                  <a:schemeClr val="tx1">
                    <a:tint val="75000"/>
                  </a:schemeClr>
                </a:solidFill>
                <a:latin typeface="Times New Roman" panose="02020603050405020304" pitchFamily="18" charset="0"/>
                <a:cs typeface="Times New Roman" panose="02020603050405020304" pitchFamily="18" charset="0"/>
              </a:rPr>
              <a:t>10/17/2024</a:t>
            </a:fld>
            <a:endParaRPr lang="en-US"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100" kern="1200">
                <a:solidFill>
                  <a:schemeClr val="tx1">
                    <a:tint val="75000"/>
                  </a:schemeClr>
                </a:solidFill>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50030542-6E21-C3FA-9B46-2DA2A54962B2}"/>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Topic Objective </a:t>
            </a:r>
          </a:p>
        </p:txBody>
      </p:sp>
      <p:sp>
        <p:nvSpPr>
          <p:cNvPr id="2" name="TextBox 1">
            <a:extLst>
              <a:ext uri="{FF2B5EF4-FFF2-40B4-BE49-F238E27FC236}">
                <a16:creationId xmlns:a16="http://schemas.microsoft.com/office/drawing/2014/main" id="{BF0A98AC-3A57-7349-A581-2A38BF664E51}"/>
              </a:ext>
            </a:extLst>
          </p:cNvPr>
          <p:cNvSpPr txBox="1"/>
          <p:nvPr/>
        </p:nvSpPr>
        <p:spPr>
          <a:xfrm>
            <a:off x="1686361" y="947268"/>
            <a:ext cx="369364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Topic: 	Bridge Design Pattern</a:t>
            </a:r>
            <a:endParaRPr lang="en-IN"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9F8DF8-0536-E79A-D4ED-319855DC15AF}"/>
              </a:ext>
            </a:extLst>
          </p:cNvPr>
          <p:cNvSpPr txBox="1"/>
          <p:nvPr/>
        </p:nvSpPr>
        <p:spPr>
          <a:xfrm>
            <a:off x="2558844" y="1944529"/>
            <a:ext cx="8708923" cy="2460738"/>
          </a:xfrm>
          <a:prstGeom prst="rect">
            <a:avLst/>
          </a:prstGeom>
          <a:noFill/>
        </p:spPr>
        <p:txBody>
          <a:bodyPr wrap="square">
            <a:spAutoFit/>
          </a:bodyPr>
          <a:lstStyle/>
          <a:p>
            <a:pPr marL="342900" indent="-34290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this topic, the students will gain , The idea of a Structural design pattern, It concerned with how classes and objects can be composed, to form larger structures. "decouple the functional abstraction from the implementation so that the two can vary independently".</a:t>
            </a:r>
          </a:p>
        </p:txBody>
      </p:sp>
      <p:sp>
        <p:nvSpPr>
          <p:cNvPr id="4" name="Slide Number Placeholder 3">
            <a:extLst>
              <a:ext uri="{FF2B5EF4-FFF2-40B4-BE49-F238E27FC236}">
                <a16:creationId xmlns:a16="http://schemas.microsoft.com/office/drawing/2014/main" id="{EA412914-4CC5-26C9-CF16-EDC23008BD3D}"/>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23</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975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57845192-1A29-0F24-C1C3-34D2B1A7E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6" name="Title 1">
            <a:extLst>
              <a:ext uri="{FF2B5EF4-FFF2-40B4-BE49-F238E27FC236}">
                <a16:creationId xmlns:a16="http://schemas.microsoft.com/office/drawing/2014/main" id="{38F30D61-2D8B-A98F-8376-66E3F36681B4}"/>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Bridge Design Pattern</a:t>
            </a:r>
          </a:p>
        </p:txBody>
      </p:sp>
      <p:sp>
        <p:nvSpPr>
          <p:cNvPr id="5" name="Date Placeholder 4">
            <a:extLst>
              <a:ext uri="{FF2B5EF4-FFF2-40B4-BE49-F238E27FC236}">
                <a16:creationId xmlns:a16="http://schemas.microsoft.com/office/drawing/2014/main" id="{B332F9A8-9627-9FAE-BFC1-CE4360599CDE}"/>
              </a:ext>
            </a:extLst>
          </p:cNvPr>
          <p:cNvSpPr>
            <a:spLocks noGrp="1"/>
          </p:cNvSpPr>
          <p:nvPr>
            <p:ph type="dt" sz="half" idx="10"/>
          </p:nvPr>
        </p:nvSpPr>
        <p:spPr>
          <a:xfrm>
            <a:off x="838200" y="6356350"/>
            <a:ext cx="2743200" cy="365125"/>
          </a:xfrm>
        </p:spPr>
        <p:txBody>
          <a:bodyPr/>
          <a:lstStyle/>
          <a:p>
            <a:fld id="{971A8D76-AAF0-4415-BA98-8793E05F8AE4}"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66F1E767-D303-628E-95ED-88AC470CE787}"/>
              </a:ext>
            </a:extLst>
          </p:cNvPr>
          <p:cNvSpPr>
            <a:spLocks noGrp="1"/>
          </p:cNvSpPr>
          <p:nvPr>
            <p:ph type="ftr" sz="quarter" idx="11"/>
          </p:nvPr>
        </p:nvSpPr>
        <p:spPr>
          <a:xfrm>
            <a:off x="4038600" y="6356350"/>
            <a:ext cx="5227320" cy="365125"/>
          </a:xfrm>
        </p:spPr>
        <p:txBody>
          <a:bodyPr/>
          <a:lstStyle/>
          <a:p>
            <a:r>
              <a:rPr lang="en-IN">
                <a:latin typeface="Times New Roman" panose="02020603050405020304" pitchFamily="18" charset="0"/>
                <a:cs typeface="Times New Roman" panose="02020603050405020304" pitchFamily="18" charset="0"/>
              </a:rPr>
              <a:t>Prateek Mathur             ACSE0514 (Design Patterns)                Unit 3</a:t>
            </a:r>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BADE74FE-585B-EE5C-AE95-5680857E9D6B}"/>
              </a:ext>
            </a:extLst>
          </p:cNvPr>
          <p:cNvSpPr>
            <a:spLocks noGrp="1"/>
          </p:cNvSpPr>
          <p:nvPr>
            <p:ph type="sldNum" sz="quarter" idx="12"/>
          </p:nvPr>
        </p:nvSpPr>
        <p:spPr>
          <a:xfrm>
            <a:off x="8610600" y="6356350"/>
            <a:ext cx="2743200" cy="365125"/>
          </a:xfrm>
        </p:spPr>
        <p:txBody>
          <a:bodyPr/>
          <a:lstStyle/>
          <a:p>
            <a:fld id="{1C240D67-9971-404E-B037-96858983E437}" type="slidenum">
              <a:rPr lang="en-IN" smtClean="0">
                <a:latin typeface="Times New Roman" panose="02020603050405020304" pitchFamily="18" charset="0"/>
                <a:cs typeface="Times New Roman" panose="02020603050405020304" pitchFamily="18" charset="0"/>
              </a:rPr>
              <a:pPr/>
              <a:t>24</a:t>
            </a:fld>
            <a:endParaRPr lang="en-IN">
              <a:latin typeface="Times New Roman" panose="02020603050405020304" pitchFamily="18" charset="0"/>
              <a:cs typeface="Times New Roman" panose="02020603050405020304" pitchFamily="18" charset="0"/>
            </a:endParaRPr>
          </a:p>
        </p:txBody>
      </p:sp>
      <p:graphicFrame>
        <p:nvGraphicFramePr>
          <p:cNvPr id="16" name="Diagram 15">
            <a:extLst>
              <a:ext uri="{FF2B5EF4-FFF2-40B4-BE49-F238E27FC236}">
                <a16:creationId xmlns:a16="http://schemas.microsoft.com/office/drawing/2014/main" id="{6E85B221-A0C5-AC43-4CF7-35A26C399459}"/>
              </a:ext>
            </a:extLst>
          </p:cNvPr>
          <p:cNvGraphicFramePr/>
          <p:nvPr>
            <p:extLst>
              <p:ext uri="{D42A27DB-BD31-4B8C-83A1-F6EECF244321}">
                <p14:modId xmlns:p14="http://schemas.microsoft.com/office/powerpoint/2010/main" val="3418058070"/>
              </p:ext>
            </p:extLst>
          </p:nvPr>
        </p:nvGraphicFramePr>
        <p:xfrm>
          <a:off x="2054942" y="1061884"/>
          <a:ext cx="9982200" cy="4728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0365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B9CCD273-3CE8-1CF1-2609-205ED6CA7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22" name="Content Placeholder 21">
            <a:extLst>
              <a:ext uri="{FF2B5EF4-FFF2-40B4-BE49-F238E27FC236}">
                <a16:creationId xmlns:a16="http://schemas.microsoft.com/office/drawing/2014/main" id="{EBB15B39-DFE4-DBA1-87A4-D3709F20EBC9}"/>
              </a:ext>
            </a:extLst>
          </p:cNvPr>
          <p:cNvGraphicFramePr>
            <a:graphicFrameLocks noGrp="1"/>
          </p:cNvGraphicFramePr>
          <p:nvPr>
            <p:ph sz="half" idx="2"/>
            <p:extLst>
              <p:ext uri="{D42A27DB-BD31-4B8C-83A1-F6EECF244321}">
                <p14:modId xmlns:p14="http://schemas.microsoft.com/office/powerpoint/2010/main" val="3925094631"/>
              </p:ext>
            </p:extLst>
          </p:nvPr>
        </p:nvGraphicFramePr>
        <p:xfrm>
          <a:off x="6666274" y="1056640"/>
          <a:ext cx="5181600" cy="4548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ate Placeholder 6">
            <a:extLst>
              <a:ext uri="{FF2B5EF4-FFF2-40B4-BE49-F238E27FC236}">
                <a16:creationId xmlns:a16="http://schemas.microsoft.com/office/drawing/2014/main" id="{E92791C6-CA84-B2A6-3FA3-578DBFD1617F}"/>
              </a:ext>
            </a:extLst>
          </p:cNvPr>
          <p:cNvSpPr>
            <a:spLocks noGrp="1"/>
          </p:cNvSpPr>
          <p:nvPr>
            <p:ph type="dt" sz="half" idx="10"/>
          </p:nvPr>
        </p:nvSpPr>
        <p:spPr/>
        <p:txBody>
          <a:bodyPr/>
          <a:lstStyle/>
          <a:p>
            <a:fld id="{FFB2A37A-A0B3-4C7C-B425-6A6EDC08CD58}"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9DD26B82-B459-D97E-2CAB-615FD87E676D}"/>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Prateek Mathur             ACSE0514 (Design Patterns)                Unit 3</a:t>
            </a:r>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D554A269-970B-7301-6B1D-C634A8DDF799}"/>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25</a:t>
            </a:fld>
            <a:endParaRPr lang="en-IN">
              <a:latin typeface="Times New Roman" panose="02020603050405020304" pitchFamily="18" charset="0"/>
              <a:cs typeface="Times New Roman" panose="02020603050405020304" pitchFamily="18" charset="0"/>
            </a:endParaRPr>
          </a:p>
        </p:txBody>
      </p:sp>
      <p:graphicFrame>
        <p:nvGraphicFramePr>
          <p:cNvPr id="23" name="Content Placeholder 22">
            <a:extLst>
              <a:ext uri="{FF2B5EF4-FFF2-40B4-BE49-F238E27FC236}">
                <a16:creationId xmlns:a16="http://schemas.microsoft.com/office/drawing/2014/main" id="{EA84512A-796F-C792-B863-BBB25CB4BD26}"/>
              </a:ext>
            </a:extLst>
          </p:cNvPr>
          <p:cNvGraphicFramePr>
            <a:graphicFrameLocks noGrp="1"/>
          </p:cNvGraphicFramePr>
          <p:nvPr>
            <p:ph sz="half" idx="1"/>
            <p:extLst>
              <p:ext uri="{D42A27DB-BD31-4B8C-83A1-F6EECF244321}">
                <p14:modId xmlns:p14="http://schemas.microsoft.com/office/powerpoint/2010/main" val="3217776995"/>
              </p:ext>
            </p:extLst>
          </p:nvPr>
        </p:nvGraphicFramePr>
        <p:xfrm>
          <a:off x="287591" y="1056641"/>
          <a:ext cx="5181600" cy="45480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itle 1">
            <a:extLst>
              <a:ext uri="{FF2B5EF4-FFF2-40B4-BE49-F238E27FC236}">
                <a16:creationId xmlns:a16="http://schemas.microsoft.com/office/drawing/2014/main" id="{C99E5AB8-19D2-8948-4116-EEAA4393E9FF}"/>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Bridge Design Pattern</a:t>
            </a:r>
          </a:p>
        </p:txBody>
      </p:sp>
    </p:spTree>
    <p:extLst>
      <p:ext uri="{BB962C8B-B14F-4D97-AF65-F5344CB8AC3E}">
        <p14:creationId xmlns:p14="http://schemas.microsoft.com/office/powerpoint/2010/main" val="2098415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p:txBody>
          <a:bodyPr vert="horz" lIns="91440" tIns="45720" rIns="91440" bIns="45720" rtlCol="0" anchor="ctr">
            <a:normAutofit/>
          </a:bodyPr>
          <a:lstStyle/>
          <a:p>
            <a:fld id="{0F5A8792-061B-4C91-A86F-3520E45C18CE}"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7" name="Slide Number Placeholder 6">
            <a:extLst>
              <a:ext uri="{FF2B5EF4-FFF2-40B4-BE49-F238E27FC236}">
                <a16:creationId xmlns:a16="http://schemas.microsoft.com/office/drawing/2014/main" id="{2A018959-478A-F30F-9E71-05457573A80D}"/>
              </a:ext>
            </a:extLst>
          </p:cNvPr>
          <p:cNvSpPr>
            <a:spLocks noGrp="1"/>
          </p:cNvSpPr>
          <p:nvPr>
            <p:ph type="sldNum" sz="quarter" idx="12"/>
          </p:nvPr>
        </p:nvSpPr>
        <p:spPr/>
        <p:txBody>
          <a:bodyPr/>
          <a:lstStyle/>
          <a:p>
            <a:fld id="{1C240D67-9971-404E-B037-96858983E437}" type="slidenum">
              <a:rPr lang="en-IN" smtClean="0"/>
              <a:t>26</a:t>
            </a:fld>
            <a:endParaRPr lang="en-IN"/>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Structure Of Bridge Design Pattern</a:t>
            </a: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FD7F0058-508A-2965-9636-656CD51A0762}"/>
              </a:ext>
            </a:extLst>
          </p:cNvPr>
          <p:cNvPicPr>
            <a:picLocks noGrp="1" noChangeAspect="1"/>
          </p:cNvPicPr>
          <p:nvPr>
            <p:ph idx="1"/>
          </p:nvPr>
        </p:nvPicPr>
        <p:blipFill>
          <a:blip r:embed="rId4"/>
          <a:stretch>
            <a:fillRect/>
          </a:stretch>
        </p:blipFill>
        <p:spPr>
          <a:xfrm>
            <a:off x="2051836" y="1320800"/>
            <a:ext cx="8512434" cy="4090391"/>
          </a:xfrm>
          <a:prstGeom prst="rect">
            <a:avLst/>
          </a:prstGeom>
          <a:ln w="12700">
            <a:solidFill>
              <a:schemeClr val="tx1"/>
            </a:solidFill>
          </a:ln>
          <a:effectLst>
            <a:glow rad="101600">
              <a:schemeClr val="accent2">
                <a:satMod val="175000"/>
                <a:alpha val="40000"/>
              </a:schemeClr>
            </a:glow>
          </a:effectLst>
        </p:spPr>
      </p:pic>
    </p:spTree>
    <p:extLst>
      <p:ext uri="{BB962C8B-B14F-4D97-AF65-F5344CB8AC3E}">
        <p14:creationId xmlns:p14="http://schemas.microsoft.com/office/powerpoint/2010/main" val="1306742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317C9B36-EAC0-460C-A21B-DF8B92E0D9E5}"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endParaRPr lang="en-US" sz="2400" dirty="0">
              <a:latin typeface="Times New Roman" panose="02020603050405020304" pitchFamily="18" charset="0"/>
              <a:cs typeface="Times New Roman" panose="02020603050405020304" pitchFamily="18" charset="0"/>
            </a:endParaRPr>
          </a:p>
          <a:p>
            <a:pPr algn="ctr">
              <a:spcBef>
                <a:spcPct val="0"/>
              </a:spcBef>
              <a:defRPr/>
            </a:pPr>
            <a:r>
              <a:rPr lang="en-US" sz="2400" dirty="0">
                <a:latin typeface="Times New Roman" panose="02020603050405020304" pitchFamily="18" charset="0"/>
                <a:cs typeface="Times New Roman" panose="02020603050405020304" pitchFamily="18" charset="0"/>
              </a:rPr>
              <a:t>Implementation of Bridge Design Pattern</a:t>
            </a:r>
          </a:p>
          <a:p>
            <a:pPr algn="ctr">
              <a:spcBef>
                <a:spcPct val="0"/>
              </a:spcBef>
              <a:defRPr/>
            </a:pP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D83B5488-EEE0-F6D4-30D9-9914AA1A5FCC}"/>
              </a:ext>
            </a:extLst>
          </p:cNvPr>
          <p:cNvGraphicFramePr/>
          <p:nvPr>
            <p:extLst>
              <p:ext uri="{D42A27DB-BD31-4B8C-83A1-F6EECF244321}">
                <p14:modId xmlns:p14="http://schemas.microsoft.com/office/powerpoint/2010/main" val="1798812183"/>
              </p:ext>
            </p:extLst>
          </p:nvPr>
        </p:nvGraphicFramePr>
        <p:xfrm>
          <a:off x="462117" y="1091380"/>
          <a:ext cx="10891684" cy="54445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Slide Number Placeholder 7">
            <a:extLst>
              <a:ext uri="{FF2B5EF4-FFF2-40B4-BE49-F238E27FC236}">
                <a16:creationId xmlns:a16="http://schemas.microsoft.com/office/drawing/2014/main" id="{9C7F503E-D70F-D407-6457-A0B97B3FEA0B}"/>
              </a:ext>
            </a:extLst>
          </p:cNvPr>
          <p:cNvSpPr>
            <a:spLocks noGrp="1"/>
          </p:cNvSpPr>
          <p:nvPr>
            <p:ph type="sldNum" sz="quarter" idx="12"/>
          </p:nvPr>
        </p:nvSpPr>
        <p:spPr/>
        <p:txBody>
          <a:bodyPr/>
          <a:lstStyle/>
          <a:p>
            <a:fld id="{1C240D67-9971-404E-B037-96858983E437}" type="slidenum">
              <a:rPr lang="en-IN" smtClean="0"/>
              <a:t>27</a:t>
            </a:fld>
            <a:endParaRPr lang="en-IN"/>
          </a:p>
        </p:txBody>
      </p:sp>
    </p:spTree>
    <p:extLst>
      <p:ext uri="{BB962C8B-B14F-4D97-AF65-F5344CB8AC3E}">
        <p14:creationId xmlns:p14="http://schemas.microsoft.com/office/powerpoint/2010/main" val="630740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2732775" y="6385284"/>
            <a:ext cx="1371600" cy="365125"/>
          </a:xfrm>
        </p:spPr>
        <p:txBody>
          <a:bodyPr vert="horz" lIns="91440" tIns="45720" rIns="91440" bIns="45720" rtlCol="0" anchor="ctr">
            <a:normAutofit/>
          </a:bodyPr>
          <a:lstStyle/>
          <a:p>
            <a:pPr>
              <a:spcAft>
                <a:spcPts val="600"/>
              </a:spcAft>
            </a:pPr>
            <a:fld id="{CCAB0191-5383-4AD4-A879-C3C2803E4EFD}" type="datetime1">
              <a:rPr lang="en-US" smtClean="0">
                <a:solidFill>
                  <a:schemeClr val="tx1">
                    <a:tint val="75000"/>
                  </a:schemeClr>
                </a:solidFill>
                <a:latin typeface="Times New Roman" panose="02020603050405020304" pitchFamily="18" charset="0"/>
                <a:cs typeface="Times New Roman" panose="02020603050405020304" pitchFamily="18" charset="0"/>
              </a:rPr>
              <a:t>10/17/2024</a:t>
            </a:fld>
            <a:endParaRPr lang="en-US"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100" kern="1200">
                <a:solidFill>
                  <a:schemeClr val="tx1">
                    <a:tint val="75000"/>
                  </a:schemeClr>
                </a:solidFill>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50030542-6E21-C3FA-9B46-2DA2A54962B2}"/>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Topic Objective </a:t>
            </a:r>
          </a:p>
        </p:txBody>
      </p:sp>
      <p:sp>
        <p:nvSpPr>
          <p:cNvPr id="2" name="TextBox 1">
            <a:extLst>
              <a:ext uri="{FF2B5EF4-FFF2-40B4-BE49-F238E27FC236}">
                <a16:creationId xmlns:a16="http://schemas.microsoft.com/office/drawing/2014/main" id="{BF0A98AC-3A57-7349-A581-2A38BF664E51}"/>
              </a:ext>
            </a:extLst>
          </p:cNvPr>
          <p:cNvSpPr txBox="1"/>
          <p:nvPr/>
        </p:nvSpPr>
        <p:spPr>
          <a:xfrm>
            <a:off x="1686361" y="947268"/>
            <a:ext cx="4068743"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Topic: 	Composite Design Pattern</a:t>
            </a:r>
            <a:endParaRPr lang="en-IN"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9F8DF8-0536-E79A-D4ED-319855DC15AF}"/>
              </a:ext>
            </a:extLst>
          </p:cNvPr>
          <p:cNvSpPr txBox="1"/>
          <p:nvPr/>
        </p:nvSpPr>
        <p:spPr>
          <a:xfrm>
            <a:off x="2558844" y="1944529"/>
            <a:ext cx="8708923" cy="1845185"/>
          </a:xfrm>
          <a:prstGeom prst="rect">
            <a:avLst/>
          </a:prstGeom>
          <a:noFill/>
        </p:spPr>
        <p:txBody>
          <a:bodyPr wrap="square">
            <a:spAutoFit/>
          </a:bodyPr>
          <a:lstStyle/>
          <a:p>
            <a:pPr marL="342900" indent="-34290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this topic, the students will gain , The idea of a Structural design pattern, A Composite Pattern says that just "allow clients to operate in generic manner on objects that may or may not represent a hierarchy of objects".</a:t>
            </a:r>
          </a:p>
        </p:txBody>
      </p:sp>
      <p:sp>
        <p:nvSpPr>
          <p:cNvPr id="4" name="Slide Number Placeholder 3">
            <a:extLst>
              <a:ext uri="{FF2B5EF4-FFF2-40B4-BE49-F238E27FC236}">
                <a16:creationId xmlns:a16="http://schemas.microsoft.com/office/drawing/2014/main" id="{EA412914-4CC5-26C9-CF16-EDC23008BD3D}"/>
              </a:ext>
            </a:extLst>
          </p:cNvPr>
          <p:cNvSpPr>
            <a:spLocks noGrp="1"/>
          </p:cNvSpPr>
          <p:nvPr>
            <p:ph type="sldNum" sz="quarter" idx="12"/>
          </p:nvPr>
        </p:nvSpPr>
        <p:spPr/>
        <p:txBody>
          <a:bodyPr/>
          <a:lstStyle/>
          <a:p>
            <a:fld id="{1C240D67-9971-404E-B037-96858983E437}" type="slidenum">
              <a:rPr lang="en-IN" smtClean="0"/>
              <a:t>28</a:t>
            </a:fld>
            <a:endParaRPr lang="en-IN"/>
          </a:p>
        </p:txBody>
      </p:sp>
    </p:spTree>
    <p:extLst>
      <p:ext uri="{BB962C8B-B14F-4D97-AF65-F5344CB8AC3E}">
        <p14:creationId xmlns:p14="http://schemas.microsoft.com/office/powerpoint/2010/main" val="3505583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57845192-1A29-0F24-C1C3-34D2B1A7E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6" name="Title 1">
            <a:extLst>
              <a:ext uri="{FF2B5EF4-FFF2-40B4-BE49-F238E27FC236}">
                <a16:creationId xmlns:a16="http://schemas.microsoft.com/office/drawing/2014/main" id="{38F30D61-2D8B-A98F-8376-66E3F36681B4}"/>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Composite Design Pattern</a:t>
            </a:r>
          </a:p>
        </p:txBody>
      </p:sp>
      <p:sp>
        <p:nvSpPr>
          <p:cNvPr id="5" name="Date Placeholder 4">
            <a:extLst>
              <a:ext uri="{FF2B5EF4-FFF2-40B4-BE49-F238E27FC236}">
                <a16:creationId xmlns:a16="http://schemas.microsoft.com/office/drawing/2014/main" id="{B332F9A8-9627-9FAE-BFC1-CE4360599CDE}"/>
              </a:ext>
            </a:extLst>
          </p:cNvPr>
          <p:cNvSpPr>
            <a:spLocks noGrp="1"/>
          </p:cNvSpPr>
          <p:nvPr>
            <p:ph type="dt" sz="half" idx="10"/>
          </p:nvPr>
        </p:nvSpPr>
        <p:spPr>
          <a:xfrm>
            <a:off x="838200" y="6356350"/>
            <a:ext cx="2743200" cy="365125"/>
          </a:xfrm>
        </p:spPr>
        <p:txBody>
          <a:bodyPr/>
          <a:lstStyle/>
          <a:p>
            <a:fld id="{9CC27981-97BF-4FD8-907D-4AA4A4679128}"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66F1E767-D303-628E-95ED-88AC470CE787}"/>
              </a:ext>
            </a:extLst>
          </p:cNvPr>
          <p:cNvSpPr>
            <a:spLocks noGrp="1"/>
          </p:cNvSpPr>
          <p:nvPr>
            <p:ph type="ftr" sz="quarter" idx="11"/>
          </p:nvPr>
        </p:nvSpPr>
        <p:spPr>
          <a:xfrm>
            <a:off x="4038600" y="6356350"/>
            <a:ext cx="4881880" cy="365125"/>
          </a:xfrm>
        </p:spPr>
        <p:txBody>
          <a:bodyPr/>
          <a:lstStyle/>
          <a:p>
            <a:r>
              <a:rPr lang="en-IN" dirty="0">
                <a:latin typeface="Times New Roman" panose="02020603050405020304" pitchFamily="18" charset="0"/>
                <a:cs typeface="Times New Roman" panose="02020603050405020304" pitchFamily="18" charset="0"/>
              </a:rPr>
              <a:t>Prateek Mathur             ACSE0514 (Design Patterns)                Unit 3</a:t>
            </a:r>
          </a:p>
        </p:txBody>
      </p:sp>
      <p:sp>
        <p:nvSpPr>
          <p:cNvPr id="9" name="Slide Number Placeholder 8">
            <a:extLst>
              <a:ext uri="{FF2B5EF4-FFF2-40B4-BE49-F238E27FC236}">
                <a16:creationId xmlns:a16="http://schemas.microsoft.com/office/drawing/2014/main" id="{BADE74FE-585B-EE5C-AE95-5680857E9D6B}"/>
              </a:ext>
            </a:extLst>
          </p:cNvPr>
          <p:cNvSpPr>
            <a:spLocks noGrp="1"/>
          </p:cNvSpPr>
          <p:nvPr>
            <p:ph type="sldNum" sz="quarter" idx="12"/>
          </p:nvPr>
        </p:nvSpPr>
        <p:spPr>
          <a:xfrm>
            <a:off x="8610600" y="6356350"/>
            <a:ext cx="2743200" cy="365125"/>
          </a:xfrm>
        </p:spPr>
        <p:txBody>
          <a:bodyPr/>
          <a:lstStyle/>
          <a:p>
            <a:fld id="{1C240D67-9971-404E-B037-96858983E437}" type="slidenum">
              <a:rPr lang="en-IN" smtClean="0">
                <a:latin typeface="Times New Roman" panose="02020603050405020304" pitchFamily="18" charset="0"/>
                <a:cs typeface="Times New Roman" panose="02020603050405020304" pitchFamily="18" charset="0"/>
              </a:rPr>
              <a:pPr/>
              <a:t>29</a:t>
            </a:fld>
            <a:endParaRPr lang="en-IN">
              <a:latin typeface="Times New Roman" panose="02020603050405020304" pitchFamily="18" charset="0"/>
              <a:cs typeface="Times New Roman" panose="02020603050405020304" pitchFamily="18" charset="0"/>
            </a:endParaRPr>
          </a:p>
        </p:txBody>
      </p:sp>
      <p:graphicFrame>
        <p:nvGraphicFramePr>
          <p:cNvPr id="16" name="Diagram 15">
            <a:extLst>
              <a:ext uri="{FF2B5EF4-FFF2-40B4-BE49-F238E27FC236}">
                <a16:creationId xmlns:a16="http://schemas.microsoft.com/office/drawing/2014/main" id="{6E85B221-A0C5-AC43-4CF7-35A26C399459}"/>
              </a:ext>
            </a:extLst>
          </p:cNvPr>
          <p:cNvGraphicFramePr/>
          <p:nvPr>
            <p:extLst>
              <p:ext uri="{D42A27DB-BD31-4B8C-83A1-F6EECF244321}">
                <p14:modId xmlns:p14="http://schemas.microsoft.com/office/powerpoint/2010/main" val="2765469491"/>
              </p:ext>
            </p:extLst>
          </p:nvPr>
        </p:nvGraphicFramePr>
        <p:xfrm>
          <a:off x="2054942" y="1061884"/>
          <a:ext cx="9982200" cy="4728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418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01-AC8A-6D8B-768B-A760703590D7}"/>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sz="2400" dirty="0">
                <a:latin typeface="Times New Roman" panose="02020603050405020304" pitchFamily="18" charset="0"/>
                <a:cs typeface="Times New Roman" panose="02020603050405020304" pitchFamily="18" charset="0"/>
              </a:rPr>
              <a:t>Application Areas Of Design Patterns </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5" name="Diagram 4">
            <a:extLst>
              <a:ext uri="{FF2B5EF4-FFF2-40B4-BE49-F238E27FC236}">
                <a16:creationId xmlns:a16="http://schemas.microsoft.com/office/drawing/2014/main" id="{7AA7F4B9-DF46-FEC0-CC2A-97C208B58502}"/>
              </a:ext>
            </a:extLst>
          </p:cNvPr>
          <p:cNvGraphicFramePr/>
          <p:nvPr>
            <p:extLst>
              <p:ext uri="{D42A27DB-BD31-4B8C-83A1-F6EECF244321}">
                <p14:modId xmlns:p14="http://schemas.microsoft.com/office/powerpoint/2010/main" val="228581860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8">
            <a:extLst>
              <a:ext uri="{FF2B5EF4-FFF2-40B4-BE49-F238E27FC236}">
                <a16:creationId xmlns:a16="http://schemas.microsoft.com/office/drawing/2014/main" id="{52FE0A79-D4D9-0850-6485-B2FBEB0CB040}"/>
              </a:ext>
            </a:extLst>
          </p:cNvPr>
          <p:cNvSpPr>
            <a:spLocks noGrp="1"/>
          </p:cNvSpPr>
          <p:nvPr>
            <p:ph type="dt" sz="half" idx="10"/>
          </p:nvPr>
        </p:nvSpPr>
        <p:spPr>
          <a:xfrm>
            <a:off x="2209800" y="6475522"/>
            <a:ext cx="2133600" cy="365125"/>
          </a:xfrm>
        </p:spPr>
        <p:txBody>
          <a:bodyPr/>
          <a:lstStyle/>
          <a:p>
            <a:fld id="{0B5B328B-1486-4BE8-B3FE-B23E87EA7E7D}"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7" name="Footer Placeholder 12">
            <a:extLst>
              <a:ext uri="{FF2B5EF4-FFF2-40B4-BE49-F238E27FC236}">
                <a16:creationId xmlns:a16="http://schemas.microsoft.com/office/drawing/2014/main" id="{3FB28494-5300-A173-A820-27694FBCA9AB}"/>
              </a:ext>
            </a:extLst>
          </p:cNvPr>
          <p:cNvSpPr>
            <a:spLocks noGrp="1"/>
          </p:cNvSpPr>
          <p:nvPr>
            <p:ph type="ftr" sz="quarter" idx="11"/>
          </p:nvPr>
        </p:nvSpPr>
        <p:spPr>
          <a:xfrm>
            <a:off x="4090220" y="6464043"/>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647D78B-F1EC-83F0-1DDE-58258CB5A5BD}"/>
              </a:ext>
            </a:extLst>
          </p:cNvPr>
          <p:cNvSpPr>
            <a:spLocks noGrp="1"/>
          </p:cNvSpPr>
          <p:nvPr>
            <p:ph type="sldNum" sz="quarter" idx="12"/>
          </p:nvPr>
        </p:nvSpPr>
        <p:spPr/>
        <p:txBody>
          <a:bodyPr/>
          <a:lstStyle/>
          <a:p>
            <a:fld id="{1C240D67-9971-404E-B037-96858983E437}" type="slidenum">
              <a:rPr lang="en-IN" smtClean="0"/>
              <a:t>3</a:t>
            </a:fld>
            <a:endParaRPr lang="en-IN"/>
          </a:p>
        </p:txBody>
      </p:sp>
    </p:spTree>
    <p:extLst>
      <p:ext uri="{BB962C8B-B14F-4D97-AF65-F5344CB8AC3E}">
        <p14:creationId xmlns:p14="http://schemas.microsoft.com/office/powerpoint/2010/main" val="1734960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B9CCD273-3CE8-1CF1-2609-205ED6CA7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itle 1">
            <a:extLst>
              <a:ext uri="{FF2B5EF4-FFF2-40B4-BE49-F238E27FC236}">
                <a16:creationId xmlns:a16="http://schemas.microsoft.com/office/drawing/2014/main" id="{F2A05E3D-7C12-F966-EE49-0654245261B2}"/>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Composite Design Pattern</a:t>
            </a:r>
          </a:p>
        </p:txBody>
      </p:sp>
      <p:graphicFrame>
        <p:nvGraphicFramePr>
          <p:cNvPr id="22" name="Content Placeholder 21">
            <a:extLst>
              <a:ext uri="{FF2B5EF4-FFF2-40B4-BE49-F238E27FC236}">
                <a16:creationId xmlns:a16="http://schemas.microsoft.com/office/drawing/2014/main" id="{EBB15B39-DFE4-DBA1-87A4-D3709F20EBC9}"/>
              </a:ext>
            </a:extLst>
          </p:cNvPr>
          <p:cNvGraphicFramePr>
            <a:graphicFrameLocks noGrp="1"/>
          </p:cNvGraphicFramePr>
          <p:nvPr>
            <p:ph sz="half" idx="2"/>
            <p:extLst>
              <p:ext uri="{D42A27DB-BD31-4B8C-83A1-F6EECF244321}">
                <p14:modId xmlns:p14="http://schemas.microsoft.com/office/powerpoint/2010/main" val="2022688508"/>
              </p:ext>
            </p:extLst>
          </p:nvPr>
        </p:nvGraphicFramePr>
        <p:xfrm>
          <a:off x="6479460" y="958359"/>
          <a:ext cx="5368414" cy="4901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ate Placeholder 6">
            <a:extLst>
              <a:ext uri="{FF2B5EF4-FFF2-40B4-BE49-F238E27FC236}">
                <a16:creationId xmlns:a16="http://schemas.microsoft.com/office/drawing/2014/main" id="{E92791C6-CA84-B2A6-3FA3-578DBFD1617F}"/>
              </a:ext>
            </a:extLst>
          </p:cNvPr>
          <p:cNvSpPr>
            <a:spLocks noGrp="1"/>
          </p:cNvSpPr>
          <p:nvPr>
            <p:ph type="dt" sz="half" idx="10"/>
          </p:nvPr>
        </p:nvSpPr>
        <p:spPr/>
        <p:txBody>
          <a:bodyPr/>
          <a:lstStyle/>
          <a:p>
            <a:fld id="{5EE47B74-FA8A-4494-89E9-0E058653BE6C}"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9DD26B82-B459-D97E-2CAB-615FD87E676D}"/>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Prateek Mathur             ACSE0514 (Design Patterns)                Unit 3</a:t>
            </a:r>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D554A269-970B-7301-6B1D-C634A8DDF799}"/>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30</a:t>
            </a:fld>
            <a:endParaRPr lang="en-IN">
              <a:latin typeface="Times New Roman" panose="02020603050405020304" pitchFamily="18" charset="0"/>
              <a:cs typeface="Times New Roman" panose="02020603050405020304" pitchFamily="18" charset="0"/>
            </a:endParaRPr>
          </a:p>
        </p:txBody>
      </p:sp>
      <p:graphicFrame>
        <p:nvGraphicFramePr>
          <p:cNvPr id="23" name="Content Placeholder 22">
            <a:extLst>
              <a:ext uri="{FF2B5EF4-FFF2-40B4-BE49-F238E27FC236}">
                <a16:creationId xmlns:a16="http://schemas.microsoft.com/office/drawing/2014/main" id="{EA84512A-796F-C792-B863-BBB25CB4BD26}"/>
              </a:ext>
            </a:extLst>
          </p:cNvPr>
          <p:cNvGraphicFramePr>
            <a:graphicFrameLocks noGrp="1"/>
          </p:cNvGraphicFramePr>
          <p:nvPr>
            <p:ph sz="half" idx="1"/>
            <p:extLst>
              <p:ext uri="{D42A27DB-BD31-4B8C-83A1-F6EECF244321}">
                <p14:modId xmlns:p14="http://schemas.microsoft.com/office/powerpoint/2010/main" val="594717439"/>
              </p:ext>
            </p:extLst>
          </p:nvPr>
        </p:nvGraphicFramePr>
        <p:xfrm>
          <a:off x="287590" y="947269"/>
          <a:ext cx="5424952" cy="50307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88509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p:txBody>
          <a:bodyPr vert="horz" lIns="91440" tIns="45720" rIns="91440" bIns="45720" rtlCol="0" anchor="ctr">
            <a:normAutofit/>
          </a:bodyPr>
          <a:lstStyle/>
          <a:p>
            <a:fld id="{A05060D7-CF9D-4B18-852C-6F8F5F4F5FD9}"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7" name="Slide Number Placeholder 6">
            <a:extLst>
              <a:ext uri="{FF2B5EF4-FFF2-40B4-BE49-F238E27FC236}">
                <a16:creationId xmlns:a16="http://schemas.microsoft.com/office/drawing/2014/main" id="{2A018959-478A-F30F-9E71-05457573A80D}"/>
              </a:ext>
            </a:extLst>
          </p:cNvPr>
          <p:cNvSpPr>
            <a:spLocks noGrp="1"/>
          </p:cNvSpPr>
          <p:nvPr>
            <p:ph type="sldNum" sz="quarter" idx="12"/>
          </p:nvPr>
        </p:nvSpPr>
        <p:spPr/>
        <p:txBody>
          <a:bodyPr/>
          <a:lstStyle/>
          <a:p>
            <a:fld id="{1C240D67-9971-404E-B037-96858983E437}" type="slidenum">
              <a:rPr lang="en-IN" smtClean="0"/>
              <a:t>31</a:t>
            </a:fld>
            <a:endParaRPr lang="en-IN"/>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Structure Of Composite Design Pattern</a:t>
            </a: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2A5C3BAF-220F-48E8-7791-FA57FB2C4D4E}"/>
              </a:ext>
            </a:extLst>
          </p:cNvPr>
          <p:cNvPicPr>
            <a:picLocks noGrp="1" noChangeAspect="1"/>
          </p:cNvPicPr>
          <p:nvPr>
            <p:ph idx="1"/>
          </p:nvPr>
        </p:nvPicPr>
        <p:blipFill>
          <a:blip r:embed="rId4"/>
          <a:stretch>
            <a:fillRect/>
          </a:stretch>
        </p:blipFill>
        <p:spPr>
          <a:xfrm>
            <a:off x="3624332" y="1066800"/>
            <a:ext cx="4366119" cy="4920733"/>
          </a:xfrm>
          <a:prstGeom prst="rect">
            <a:avLst/>
          </a:prstGeom>
          <a:ln w="19050">
            <a:solidFill>
              <a:schemeClr val="tx1"/>
            </a:solidFill>
          </a:ln>
          <a:effectLst>
            <a:glow rad="101600">
              <a:schemeClr val="accent2">
                <a:satMod val="175000"/>
                <a:alpha val="40000"/>
              </a:schemeClr>
            </a:glow>
          </a:effectLst>
        </p:spPr>
      </p:pic>
    </p:spTree>
    <p:extLst>
      <p:ext uri="{BB962C8B-B14F-4D97-AF65-F5344CB8AC3E}">
        <p14:creationId xmlns:p14="http://schemas.microsoft.com/office/powerpoint/2010/main" val="2938985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6BAA7B9E-5FAA-4E91-8F31-05551AF8A913}"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endParaRPr lang="en-US" sz="2400" dirty="0">
              <a:latin typeface="Times New Roman" panose="02020603050405020304" pitchFamily="18" charset="0"/>
              <a:cs typeface="Times New Roman" panose="02020603050405020304" pitchFamily="18" charset="0"/>
            </a:endParaRPr>
          </a:p>
          <a:p>
            <a:pPr algn="ctr">
              <a:spcBef>
                <a:spcPct val="0"/>
              </a:spcBef>
              <a:defRPr/>
            </a:pPr>
            <a:r>
              <a:rPr lang="en-US" sz="2400" dirty="0">
                <a:latin typeface="Times New Roman" panose="02020603050405020304" pitchFamily="18" charset="0"/>
                <a:cs typeface="Times New Roman" panose="02020603050405020304" pitchFamily="18" charset="0"/>
              </a:rPr>
              <a:t>Implementation of Composite Design Pattern</a:t>
            </a:r>
          </a:p>
          <a:p>
            <a:pPr algn="ctr">
              <a:spcBef>
                <a:spcPct val="0"/>
              </a:spcBef>
              <a:defRPr/>
            </a:pP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D83B5488-EEE0-F6D4-30D9-9914AA1A5FCC}"/>
              </a:ext>
            </a:extLst>
          </p:cNvPr>
          <p:cNvGraphicFramePr/>
          <p:nvPr>
            <p:extLst>
              <p:ext uri="{D42A27DB-BD31-4B8C-83A1-F6EECF244321}">
                <p14:modId xmlns:p14="http://schemas.microsoft.com/office/powerpoint/2010/main" val="3296392625"/>
              </p:ext>
            </p:extLst>
          </p:nvPr>
        </p:nvGraphicFramePr>
        <p:xfrm>
          <a:off x="462117" y="1091380"/>
          <a:ext cx="10891684" cy="54445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Slide Number Placeholder 7">
            <a:extLst>
              <a:ext uri="{FF2B5EF4-FFF2-40B4-BE49-F238E27FC236}">
                <a16:creationId xmlns:a16="http://schemas.microsoft.com/office/drawing/2014/main" id="{9C7F503E-D70F-D407-6457-A0B97B3FEA0B}"/>
              </a:ext>
            </a:extLst>
          </p:cNvPr>
          <p:cNvSpPr>
            <a:spLocks noGrp="1"/>
          </p:cNvSpPr>
          <p:nvPr>
            <p:ph type="sldNum" sz="quarter" idx="12"/>
          </p:nvPr>
        </p:nvSpPr>
        <p:spPr/>
        <p:txBody>
          <a:bodyPr/>
          <a:lstStyle/>
          <a:p>
            <a:fld id="{1C240D67-9971-404E-B037-96858983E437}" type="slidenum">
              <a:rPr lang="en-IN" smtClean="0"/>
              <a:t>32</a:t>
            </a:fld>
            <a:endParaRPr lang="en-IN"/>
          </a:p>
        </p:txBody>
      </p:sp>
    </p:spTree>
    <p:extLst>
      <p:ext uri="{BB962C8B-B14F-4D97-AF65-F5344CB8AC3E}">
        <p14:creationId xmlns:p14="http://schemas.microsoft.com/office/powerpoint/2010/main" val="3757215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2732775" y="6385284"/>
            <a:ext cx="1371600" cy="365125"/>
          </a:xfrm>
        </p:spPr>
        <p:txBody>
          <a:bodyPr vert="horz" lIns="91440" tIns="45720" rIns="91440" bIns="45720" rtlCol="0" anchor="ctr">
            <a:normAutofit/>
          </a:bodyPr>
          <a:lstStyle/>
          <a:p>
            <a:pPr>
              <a:spcAft>
                <a:spcPts val="600"/>
              </a:spcAft>
            </a:pPr>
            <a:fld id="{BF82AEE5-DD08-4588-AF2A-15A08C8A9004}" type="datetime1">
              <a:rPr lang="en-US" smtClean="0">
                <a:solidFill>
                  <a:schemeClr val="tx1">
                    <a:tint val="75000"/>
                  </a:schemeClr>
                </a:solidFill>
                <a:latin typeface="Times New Roman" panose="02020603050405020304" pitchFamily="18" charset="0"/>
                <a:cs typeface="Times New Roman" panose="02020603050405020304" pitchFamily="18" charset="0"/>
              </a:rPr>
              <a:t>10/17/2024</a:t>
            </a:fld>
            <a:endParaRPr lang="en-US"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100" kern="1200">
                <a:solidFill>
                  <a:schemeClr val="tx1">
                    <a:tint val="75000"/>
                  </a:schemeClr>
                </a:solidFill>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50030542-6E21-C3FA-9B46-2DA2A54962B2}"/>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Topic Objective </a:t>
            </a:r>
          </a:p>
        </p:txBody>
      </p:sp>
      <p:sp>
        <p:nvSpPr>
          <p:cNvPr id="2" name="TextBox 1">
            <a:extLst>
              <a:ext uri="{FF2B5EF4-FFF2-40B4-BE49-F238E27FC236}">
                <a16:creationId xmlns:a16="http://schemas.microsoft.com/office/drawing/2014/main" id="{BF0A98AC-3A57-7349-A581-2A38BF664E51}"/>
              </a:ext>
            </a:extLst>
          </p:cNvPr>
          <p:cNvSpPr txBox="1"/>
          <p:nvPr/>
        </p:nvSpPr>
        <p:spPr>
          <a:xfrm>
            <a:off x="1686361" y="947268"/>
            <a:ext cx="5681363"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Topic: 	Structural Pattern II (Decorator Pattern) </a:t>
            </a:r>
            <a:endParaRPr lang="en-IN"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9F8DF8-0536-E79A-D4ED-319855DC15AF}"/>
              </a:ext>
            </a:extLst>
          </p:cNvPr>
          <p:cNvSpPr txBox="1"/>
          <p:nvPr/>
        </p:nvSpPr>
        <p:spPr>
          <a:xfrm>
            <a:off x="2558844" y="1944529"/>
            <a:ext cx="8708923" cy="1845185"/>
          </a:xfrm>
          <a:prstGeom prst="rect">
            <a:avLst/>
          </a:prstGeom>
          <a:noFill/>
        </p:spPr>
        <p:txBody>
          <a:bodyPr wrap="square">
            <a:spAutoFit/>
          </a:bodyPr>
          <a:lstStyle/>
          <a:p>
            <a:pPr marL="342900" indent="-34290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this topic, the students will gain , The idea of a Structural design pattern, A Decorator Pattern says that just "attach a flexible additional responsibilities to an object dynamically".</a:t>
            </a:r>
          </a:p>
        </p:txBody>
      </p:sp>
      <p:sp>
        <p:nvSpPr>
          <p:cNvPr id="4" name="Slide Number Placeholder 3">
            <a:extLst>
              <a:ext uri="{FF2B5EF4-FFF2-40B4-BE49-F238E27FC236}">
                <a16:creationId xmlns:a16="http://schemas.microsoft.com/office/drawing/2014/main" id="{EE77AAFC-D758-8AE9-8CA4-749A8A48AA6F}"/>
              </a:ext>
            </a:extLst>
          </p:cNvPr>
          <p:cNvSpPr>
            <a:spLocks noGrp="1"/>
          </p:cNvSpPr>
          <p:nvPr>
            <p:ph type="sldNum" sz="quarter" idx="12"/>
          </p:nvPr>
        </p:nvSpPr>
        <p:spPr/>
        <p:txBody>
          <a:bodyPr/>
          <a:lstStyle/>
          <a:p>
            <a:fld id="{1C240D67-9971-404E-B037-96858983E437}" type="slidenum">
              <a:rPr lang="en-IN" smtClean="0"/>
              <a:t>33</a:t>
            </a:fld>
            <a:endParaRPr lang="en-IN"/>
          </a:p>
        </p:txBody>
      </p:sp>
    </p:spTree>
    <p:extLst>
      <p:ext uri="{BB962C8B-B14F-4D97-AF65-F5344CB8AC3E}">
        <p14:creationId xmlns:p14="http://schemas.microsoft.com/office/powerpoint/2010/main" val="371636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57845192-1A29-0F24-C1C3-34D2B1A7E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6" name="Title 1">
            <a:extLst>
              <a:ext uri="{FF2B5EF4-FFF2-40B4-BE49-F238E27FC236}">
                <a16:creationId xmlns:a16="http://schemas.microsoft.com/office/drawing/2014/main" id="{38F30D61-2D8B-A98F-8376-66E3F36681B4}"/>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Decorator Design Pattern</a:t>
            </a:r>
          </a:p>
        </p:txBody>
      </p:sp>
      <p:sp>
        <p:nvSpPr>
          <p:cNvPr id="5" name="Date Placeholder 4">
            <a:extLst>
              <a:ext uri="{FF2B5EF4-FFF2-40B4-BE49-F238E27FC236}">
                <a16:creationId xmlns:a16="http://schemas.microsoft.com/office/drawing/2014/main" id="{B332F9A8-9627-9FAE-BFC1-CE4360599CDE}"/>
              </a:ext>
            </a:extLst>
          </p:cNvPr>
          <p:cNvSpPr>
            <a:spLocks noGrp="1"/>
          </p:cNvSpPr>
          <p:nvPr>
            <p:ph type="dt" sz="half" idx="10"/>
          </p:nvPr>
        </p:nvSpPr>
        <p:spPr>
          <a:xfrm>
            <a:off x="838200" y="6356350"/>
            <a:ext cx="2743200" cy="365125"/>
          </a:xfrm>
        </p:spPr>
        <p:txBody>
          <a:bodyPr/>
          <a:lstStyle/>
          <a:p>
            <a:fld id="{3942E230-F380-4D04-9119-B1F71EEC742D}"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66F1E767-D303-628E-95ED-88AC470CE787}"/>
              </a:ext>
            </a:extLst>
          </p:cNvPr>
          <p:cNvSpPr>
            <a:spLocks noGrp="1"/>
          </p:cNvSpPr>
          <p:nvPr>
            <p:ph type="ftr" sz="quarter" idx="11"/>
          </p:nvPr>
        </p:nvSpPr>
        <p:spPr>
          <a:xfrm>
            <a:off x="4038600" y="6356350"/>
            <a:ext cx="4881880" cy="365125"/>
          </a:xfrm>
        </p:spPr>
        <p:txBody>
          <a:bodyPr/>
          <a:lstStyle/>
          <a:p>
            <a:r>
              <a:rPr lang="en-IN" dirty="0">
                <a:latin typeface="Times New Roman" panose="02020603050405020304" pitchFamily="18" charset="0"/>
                <a:cs typeface="Times New Roman" panose="02020603050405020304" pitchFamily="18" charset="0"/>
              </a:rPr>
              <a:t>Prateek Mathur             ACSE0514 (Design Patterns)                Unit 3</a:t>
            </a:r>
          </a:p>
        </p:txBody>
      </p:sp>
      <p:sp>
        <p:nvSpPr>
          <p:cNvPr id="9" name="Slide Number Placeholder 8">
            <a:extLst>
              <a:ext uri="{FF2B5EF4-FFF2-40B4-BE49-F238E27FC236}">
                <a16:creationId xmlns:a16="http://schemas.microsoft.com/office/drawing/2014/main" id="{BADE74FE-585B-EE5C-AE95-5680857E9D6B}"/>
              </a:ext>
            </a:extLst>
          </p:cNvPr>
          <p:cNvSpPr>
            <a:spLocks noGrp="1"/>
          </p:cNvSpPr>
          <p:nvPr>
            <p:ph type="sldNum" sz="quarter" idx="12"/>
          </p:nvPr>
        </p:nvSpPr>
        <p:spPr>
          <a:xfrm>
            <a:off x="8610600" y="6356350"/>
            <a:ext cx="2743200" cy="365125"/>
          </a:xfrm>
        </p:spPr>
        <p:txBody>
          <a:bodyPr/>
          <a:lstStyle/>
          <a:p>
            <a:fld id="{1C240D67-9971-404E-B037-96858983E437}" type="slidenum">
              <a:rPr lang="en-IN" smtClean="0">
                <a:latin typeface="Times New Roman" panose="02020603050405020304" pitchFamily="18" charset="0"/>
                <a:cs typeface="Times New Roman" panose="02020603050405020304" pitchFamily="18" charset="0"/>
              </a:rPr>
              <a:pPr/>
              <a:t>34</a:t>
            </a:fld>
            <a:endParaRPr lang="en-IN">
              <a:latin typeface="Times New Roman" panose="02020603050405020304" pitchFamily="18" charset="0"/>
              <a:cs typeface="Times New Roman" panose="02020603050405020304" pitchFamily="18" charset="0"/>
            </a:endParaRPr>
          </a:p>
        </p:txBody>
      </p:sp>
      <p:graphicFrame>
        <p:nvGraphicFramePr>
          <p:cNvPr id="16" name="Diagram 15">
            <a:extLst>
              <a:ext uri="{FF2B5EF4-FFF2-40B4-BE49-F238E27FC236}">
                <a16:creationId xmlns:a16="http://schemas.microsoft.com/office/drawing/2014/main" id="{6E85B221-A0C5-AC43-4CF7-35A26C399459}"/>
              </a:ext>
            </a:extLst>
          </p:cNvPr>
          <p:cNvGraphicFramePr/>
          <p:nvPr>
            <p:extLst>
              <p:ext uri="{D42A27DB-BD31-4B8C-83A1-F6EECF244321}">
                <p14:modId xmlns:p14="http://schemas.microsoft.com/office/powerpoint/2010/main" val="3040123266"/>
              </p:ext>
            </p:extLst>
          </p:nvPr>
        </p:nvGraphicFramePr>
        <p:xfrm>
          <a:off x="2054942" y="1061884"/>
          <a:ext cx="9982200" cy="4728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9530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B9CCD273-3CE8-1CF1-2609-205ED6CA7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22" name="Content Placeholder 21">
            <a:extLst>
              <a:ext uri="{FF2B5EF4-FFF2-40B4-BE49-F238E27FC236}">
                <a16:creationId xmlns:a16="http://schemas.microsoft.com/office/drawing/2014/main" id="{EBB15B39-DFE4-DBA1-87A4-D3709F20EBC9}"/>
              </a:ext>
            </a:extLst>
          </p:cNvPr>
          <p:cNvGraphicFramePr>
            <a:graphicFrameLocks noGrp="1"/>
          </p:cNvGraphicFramePr>
          <p:nvPr>
            <p:ph sz="half" idx="2"/>
            <p:extLst>
              <p:ext uri="{D42A27DB-BD31-4B8C-83A1-F6EECF244321}">
                <p14:modId xmlns:p14="http://schemas.microsoft.com/office/powerpoint/2010/main" val="3950282918"/>
              </p:ext>
            </p:extLst>
          </p:nvPr>
        </p:nvGraphicFramePr>
        <p:xfrm>
          <a:off x="6479460" y="958359"/>
          <a:ext cx="5368414" cy="4901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ate Placeholder 6">
            <a:extLst>
              <a:ext uri="{FF2B5EF4-FFF2-40B4-BE49-F238E27FC236}">
                <a16:creationId xmlns:a16="http://schemas.microsoft.com/office/drawing/2014/main" id="{E92791C6-CA84-B2A6-3FA3-578DBFD1617F}"/>
              </a:ext>
            </a:extLst>
          </p:cNvPr>
          <p:cNvSpPr>
            <a:spLocks noGrp="1"/>
          </p:cNvSpPr>
          <p:nvPr>
            <p:ph type="dt" sz="half" idx="10"/>
          </p:nvPr>
        </p:nvSpPr>
        <p:spPr/>
        <p:txBody>
          <a:bodyPr/>
          <a:lstStyle/>
          <a:p>
            <a:fld id="{74446F48-BD5B-4FF2-A9EC-531D054EF97C}"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9DD26B82-B459-D97E-2CAB-615FD87E676D}"/>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Prateek Mathur             ACSE0514 (Design Patterns)                Unit 3</a:t>
            </a:r>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D554A269-970B-7301-6B1D-C634A8DDF799}"/>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35</a:t>
            </a:fld>
            <a:endParaRPr lang="en-IN">
              <a:latin typeface="Times New Roman" panose="02020603050405020304" pitchFamily="18" charset="0"/>
              <a:cs typeface="Times New Roman" panose="02020603050405020304" pitchFamily="18" charset="0"/>
            </a:endParaRPr>
          </a:p>
        </p:txBody>
      </p:sp>
      <p:graphicFrame>
        <p:nvGraphicFramePr>
          <p:cNvPr id="23" name="Content Placeholder 22">
            <a:extLst>
              <a:ext uri="{FF2B5EF4-FFF2-40B4-BE49-F238E27FC236}">
                <a16:creationId xmlns:a16="http://schemas.microsoft.com/office/drawing/2014/main" id="{EA84512A-796F-C792-B863-BBB25CB4BD26}"/>
              </a:ext>
            </a:extLst>
          </p:cNvPr>
          <p:cNvGraphicFramePr>
            <a:graphicFrameLocks noGrp="1"/>
          </p:cNvGraphicFramePr>
          <p:nvPr>
            <p:ph sz="half" idx="1"/>
            <p:extLst>
              <p:ext uri="{D42A27DB-BD31-4B8C-83A1-F6EECF244321}">
                <p14:modId xmlns:p14="http://schemas.microsoft.com/office/powerpoint/2010/main" val="273344898"/>
              </p:ext>
            </p:extLst>
          </p:nvPr>
        </p:nvGraphicFramePr>
        <p:xfrm>
          <a:off x="287590" y="947269"/>
          <a:ext cx="5424952" cy="50307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itle 1">
            <a:extLst>
              <a:ext uri="{FF2B5EF4-FFF2-40B4-BE49-F238E27FC236}">
                <a16:creationId xmlns:a16="http://schemas.microsoft.com/office/drawing/2014/main" id="{D69993BC-E8E5-3EA5-B674-ADDAEE597F29}"/>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Decorator Design Pattern</a:t>
            </a:r>
          </a:p>
        </p:txBody>
      </p:sp>
    </p:spTree>
    <p:extLst>
      <p:ext uri="{BB962C8B-B14F-4D97-AF65-F5344CB8AC3E}">
        <p14:creationId xmlns:p14="http://schemas.microsoft.com/office/powerpoint/2010/main" val="310911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p:txBody>
          <a:bodyPr vert="horz" lIns="91440" tIns="45720" rIns="91440" bIns="45720" rtlCol="0" anchor="ctr">
            <a:normAutofit/>
          </a:bodyPr>
          <a:lstStyle/>
          <a:p>
            <a:fld id="{6E07EA2E-494C-4EBD-9164-1D7D7B16D438}"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7" name="Slide Number Placeholder 6">
            <a:extLst>
              <a:ext uri="{FF2B5EF4-FFF2-40B4-BE49-F238E27FC236}">
                <a16:creationId xmlns:a16="http://schemas.microsoft.com/office/drawing/2014/main" id="{2A018959-478A-F30F-9E71-05457573A80D}"/>
              </a:ext>
            </a:extLst>
          </p:cNvPr>
          <p:cNvSpPr>
            <a:spLocks noGrp="1"/>
          </p:cNvSpPr>
          <p:nvPr>
            <p:ph type="sldNum" sz="quarter" idx="12"/>
          </p:nvPr>
        </p:nvSpPr>
        <p:spPr/>
        <p:txBody>
          <a:bodyPr/>
          <a:lstStyle/>
          <a:p>
            <a:fld id="{1C240D67-9971-404E-B037-96858983E437}" type="slidenum">
              <a:rPr lang="en-IN" smtClean="0"/>
              <a:t>36</a:t>
            </a:fld>
            <a:endParaRPr lang="en-IN"/>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Structure Of Decorator Design Pattern</a:t>
            </a: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1C52FFF1-8736-7356-CAE7-1E15E99F9B72}"/>
              </a:ext>
            </a:extLst>
          </p:cNvPr>
          <p:cNvPicPr>
            <a:picLocks noGrp="1" noChangeAspect="1"/>
          </p:cNvPicPr>
          <p:nvPr>
            <p:ph idx="1"/>
          </p:nvPr>
        </p:nvPicPr>
        <p:blipFill>
          <a:blip r:embed="rId4"/>
          <a:stretch>
            <a:fillRect/>
          </a:stretch>
        </p:blipFill>
        <p:spPr>
          <a:xfrm>
            <a:off x="3199996" y="1412241"/>
            <a:ext cx="7038490" cy="4399056"/>
          </a:xfrm>
          <a:prstGeom prst="rect">
            <a:avLst/>
          </a:prstGeom>
          <a:ln w="19050">
            <a:solidFill>
              <a:schemeClr val="tx1"/>
            </a:solidFill>
          </a:ln>
        </p:spPr>
      </p:pic>
    </p:spTree>
    <p:extLst>
      <p:ext uri="{BB962C8B-B14F-4D97-AF65-F5344CB8AC3E}">
        <p14:creationId xmlns:p14="http://schemas.microsoft.com/office/powerpoint/2010/main" val="2996791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50609E86-DAB8-4AA4-8C03-89BBAB77E6E2}"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Implementation</a:t>
            </a: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D83B5488-EEE0-F6D4-30D9-9914AA1A5FCC}"/>
              </a:ext>
            </a:extLst>
          </p:cNvPr>
          <p:cNvGraphicFramePr/>
          <p:nvPr>
            <p:extLst>
              <p:ext uri="{D42A27DB-BD31-4B8C-83A1-F6EECF244321}">
                <p14:modId xmlns:p14="http://schemas.microsoft.com/office/powerpoint/2010/main" val="2280185223"/>
              </p:ext>
            </p:extLst>
          </p:nvPr>
        </p:nvGraphicFramePr>
        <p:xfrm>
          <a:off x="658766" y="1111045"/>
          <a:ext cx="10891684" cy="54445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Slide Number Placeholder 7">
            <a:extLst>
              <a:ext uri="{FF2B5EF4-FFF2-40B4-BE49-F238E27FC236}">
                <a16:creationId xmlns:a16="http://schemas.microsoft.com/office/drawing/2014/main" id="{9C7F503E-D70F-D407-6457-A0B97B3FEA0B}"/>
              </a:ext>
            </a:extLst>
          </p:cNvPr>
          <p:cNvSpPr>
            <a:spLocks noGrp="1"/>
          </p:cNvSpPr>
          <p:nvPr>
            <p:ph type="sldNum" sz="quarter" idx="12"/>
          </p:nvPr>
        </p:nvSpPr>
        <p:spPr/>
        <p:txBody>
          <a:bodyPr/>
          <a:lstStyle/>
          <a:p>
            <a:fld id="{1C240D67-9971-404E-B037-96858983E437}" type="slidenum">
              <a:rPr lang="en-IN" smtClean="0"/>
              <a:t>37</a:t>
            </a:fld>
            <a:endParaRPr lang="en-IN"/>
          </a:p>
        </p:txBody>
      </p:sp>
    </p:spTree>
    <p:extLst>
      <p:ext uri="{BB962C8B-B14F-4D97-AF65-F5344CB8AC3E}">
        <p14:creationId xmlns:p14="http://schemas.microsoft.com/office/powerpoint/2010/main" val="2735737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2732775" y="6385284"/>
            <a:ext cx="1371600" cy="365125"/>
          </a:xfrm>
        </p:spPr>
        <p:txBody>
          <a:bodyPr vert="horz" lIns="91440" tIns="45720" rIns="91440" bIns="45720" rtlCol="0" anchor="ctr">
            <a:normAutofit/>
          </a:bodyPr>
          <a:lstStyle/>
          <a:p>
            <a:pPr>
              <a:spcAft>
                <a:spcPts val="600"/>
              </a:spcAft>
            </a:pPr>
            <a:fld id="{2247298E-73CB-407F-AA07-1ED33C37CD3F}" type="datetime1">
              <a:rPr lang="en-US" smtClean="0">
                <a:solidFill>
                  <a:schemeClr val="tx1">
                    <a:tint val="75000"/>
                  </a:schemeClr>
                </a:solidFill>
                <a:latin typeface="Times New Roman" panose="02020603050405020304" pitchFamily="18" charset="0"/>
                <a:cs typeface="Times New Roman" panose="02020603050405020304" pitchFamily="18" charset="0"/>
              </a:rPr>
              <a:t>10/17/2024</a:t>
            </a:fld>
            <a:endParaRPr lang="en-US"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100" kern="1200">
                <a:solidFill>
                  <a:schemeClr val="tx1">
                    <a:tint val="75000"/>
                  </a:schemeClr>
                </a:solidFill>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50030542-6E21-C3FA-9B46-2DA2A54962B2}"/>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Topic Objective </a:t>
            </a:r>
          </a:p>
        </p:txBody>
      </p:sp>
      <p:sp>
        <p:nvSpPr>
          <p:cNvPr id="2" name="TextBox 1">
            <a:extLst>
              <a:ext uri="{FF2B5EF4-FFF2-40B4-BE49-F238E27FC236}">
                <a16:creationId xmlns:a16="http://schemas.microsoft.com/office/drawing/2014/main" id="{BF0A98AC-3A57-7349-A581-2A38BF664E51}"/>
              </a:ext>
            </a:extLst>
          </p:cNvPr>
          <p:cNvSpPr txBox="1"/>
          <p:nvPr/>
        </p:nvSpPr>
        <p:spPr>
          <a:xfrm>
            <a:off x="1686361" y="947268"/>
            <a:ext cx="2776722"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Topic: 	Facade Pattern</a:t>
            </a:r>
            <a:endParaRPr lang="en-IN"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9F8DF8-0536-E79A-D4ED-319855DC15AF}"/>
              </a:ext>
            </a:extLst>
          </p:cNvPr>
          <p:cNvSpPr txBox="1"/>
          <p:nvPr/>
        </p:nvSpPr>
        <p:spPr>
          <a:xfrm>
            <a:off x="2558844" y="1944529"/>
            <a:ext cx="8708923" cy="2460738"/>
          </a:xfrm>
          <a:prstGeom prst="rect">
            <a:avLst/>
          </a:prstGeom>
          <a:noFill/>
        </p:spPr>
        <p:txBody>
          <a:bodyPr wrap="square">
            <a:spAutoFit/>
          </a:bodyPr>
          <a:lstStyle/>
          <a:p>
            <a:pPr marL="342900" indent="-34290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this topic, the students will gain , The idea of a Structural design pattern, A Facade Pattern says that just "just provide a unified and simplified interface to a set of interfaces in a subsystem, therefore it hides the complexities of the subsystem from the client".</a:t>
            </a:r>
          </a:p>
        </p:txBody>
      </p:sp>
      <p:sp>
        <p:nvSpPr>
          <p:cNvPr id="4" name="Slide Number Placeholder 3">
            <a:extLst>
              <a:ext uri="{FF2B5EF4-FFF2-40B4-BE49-F238E27FC236}">
                <a16:creationId xmlns:a16="http://schemas.microsoft.com/office/drawing/2014/main" id="{A5A31636-F2E7-836D-ADF1-C59308C46610}"/>
              </a:ext>
            </a:extLst>
          </p:cNvPr>
          <p:cNvSpPr>
            <a:spLocks noGrp="1"/>
          </p:cNvSpPr>
          <p:nvPr>
            <p:ph type="sldNum" sz="quarter" idx="12"/>
          </p:nvPr>
        </p:nvSpPr>
        <p:spPr/>
        <p:txBody>
          <a:bodyPr/>
          <a:lstStyle/>
          <a:p>
            <a:fld id="{1C240D67-9971-404E-B037-96858983E437}" type="slidenum">
              <a:rPr lang="en-IN" smtClean="0"/>
              <a:t>38</a:t>
            </a:fld>
            <a:endParaRPr lang="en-IN"/>
          </a:p>
        </p:txBody>
      </p:sp>
    </p:spTree>
    <p:extLst>
      <p:ext uri="{BB962C8B-B14F-4D97-AF65-F5344CB8AC3E}">
        <p14:creationId xmlns:p14="http://schemas.microsoft.com/office/powerpoint/2010/main" val="1168185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57845192-1A29-0F24-C1C3-34D2B1A7E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6" name="Title 1">
            <a:extLst>
              <a:ext uri="{FF2B5EF4-FFF2-40B4-BE49-F238E27FC236}">
                <a16:creationId xmlns:a16="http://schemas.microsoft.com/office/drawing/2014/main" id="{38F30D61-2D8B-A98F-8376-66E3F36681B4}"/>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Facade Design Pattern</a:t>
            </a:r>
          </a:p>
        </p:txBody>
      </p:sp>
      <p:sp>
        <p:nvSpPr>
          <p:cNvPr id="5" name="Date Placeholder 4">
            <a:extLst>
              <a:ext uri="{FF2B5EF4-FFF2-40B4-BE49-F238E27FC236}">
                <a16:creationId xmlns:a16="http://schemas.microsoft.com/office/drawing/2014/main" id="{B332F9A8-9627-9FAE-BFC1-CE4360599CDE}"/>
              </a:ext>
            </a:extLst>
          </p:cNvPr>
          <p:cNvSpPr>
            <a:spLocks noGrp="1"/>
          </p:cNvSpPr>
          <p:nvPr>
            <p:ph type="dt" sz="half" idx="10"/>
          </p:nvPr>
        </p:nvSpPr>
        <p:spPr>
          <a:xfrm>
            <a:off x="838200" y="6356350"/>
            <a:ext cx="2743200" cy="365125"/>
          </a:xfrm>
        </p:spPr>
        <p:txBody>
          <a:bodyPr/>
          <a:lstStyle/>
          <a:p>
            <a:fld id="{CB9BC013-27DF-4B7A-B224-27F174CAFC49}"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66F1E767-D303-628E-95ED-88AC470CE787}"/>
              </a:ext>
            </a:extLst>
          </p:cNvPr>
          <p:cNvSpPr>
            <a:spLocks noGrp="1"/>
          </p:cNvSpPr>
          <p:nvPr>
            <p:ph type="ftr" sz="quarter" idx="11"/>
          </p:nvPr>
        </p:nvSpPr>
        <p:spPr>
          <a:xfrm>
            <a:off x="4038600" y="6356350"/>
            <a:ext cx="4881880" cy="365125"/>
          </a:xfrm>
        </p:spPr>
        <p:txBody>
          <a:bodyPr/>
          <a:lstStyle/>
          <a:p>
            <a:r>
              <a:rPr lang="en-IN" dirty="0">
                <a:latin typeface="Times New Roman" panose="02020603050405020304" pitchFamily="18" charset="0"/>
                <a:cs typeface="Times New Roman" panose="02020603050405020304" pitchFamily="18" charset="0"/>
              </a:rPr>
              <a:t>Prateek Mathur             ACSE0514 (Design Patterns)                Unit 3</a:t>
            </a:r>
          </a:p>
        </p:txBody>
      </p:sp>
      <p:sp>
        <p:nvSpPr>
          <p:cNvPr id="9" name="Slide Number Placeholder 8">
            <a:extLst>
              <a:ext uri="{FF2B5EF4-FFF2-40B4-BE49-F238E27FC236}">
                <a16:creationId xmlns:a16="http://schemas.microsoft.com/office/drawing/2014/main" id="{BADE74FE-585B-EE5C-AE95-5680857E9D6B}"/>
              </a:ext>
            </a:extLst>
          </p:cNvPr>
          <p:cNvSpPr>
            <a:spLocks noGrp="1"/>
          </p:cNvSpPr>
          <p:nvPr>
            <p:ph type="sldNum" sz="quarter" idx="12"/>
          </p:nvPr>
        </p:nvSpPr>
        <p:spPr>
          <a:xfrm>
            <a:off x="8610600" y="6356350"/>
            <a:ext cx="2743200" cy="365125"/>
          </a:xfrm>
        </p:spPr>
        <p:txBody>
          <a:bodyPr/>
          <a:lstStyle/>
          <a:p>
            <a:fld id="{1C240D67-9971-404E-B037-96858983E437}" type="slidenum">
              <a:rPr lang="en-IN" smtClean="0">
                <a:latin typeface="Times New Roman" panose="02020603050405020304" pitchFamily="18" charset="0"/>
                <a:cs typeface="Times New Roman" panose="02020603050405020304" pitchFamily="18" charset="0"/>
              </a:rPr>
              <a:pPr/>
              <a:t>39</a:t>
            </a:fld>
            <a:endParaRPr lang="en-IN">
              <a:latin typeface="Times New Roman" panose="02020603050405020304" pitchFamily="18" charset="0"/>
              <a:cs typeface="Times New Roman" panose="02020603050405020304" pitchFamily="18" charset="0"/>
            </a:endParaRPr>
          </a:p>
        </p:txBody>
      </p:sp>
      <p:graphicFrame>
        <p:nvGraphicFramePr>
          <p:cNvPr id="16" name="Diagram 15">
            <a:extLst>
              <a:ext uri="{FF2B5EF4-FFF2-40B4-BE49-F238E27FC236}">
                <a16:creationId xmlns:a16="http://schemas.microsoft.com/office/drawing/2014/main" id="{6E85B221-A0C5-AC43-4CF7-35A26C399459}"/>
              </a:ext>
            </a:extLst>
          </p:cNvPr>
          <p:cNvGraphicFramePr/>
          <p:nvPr>
            <p:extLst>
              <p:ext uri="{D42A27DB-BD31-4B8C-83A1-F6EECF244321}">
                <p14:modId xmlns:p14="http://schemas.microsoft.com/office/powerpoint/2010/main" val="3040556991"/>
              </p:ext>
            </p:extLst>
          </p:nvPr>
        </p:nvGraphicFramePr>
        <p:xfrm>
          <a:off x="2054942" y="1061884"/>
          <a:ext cx="9982200" cy="4728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767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01-AC8A-6D8B-768B-A760703590D7}"/>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sz="2400" dirty="0">
                <a:latin typeface="Times New Roman" panose="02020603050405020304" pitchFamily="18" charset="0"/>
                <a:cs typeface="Times New Roman" panose="02020603050405020304" pitchFamily="18" charset="0"/>
              </a:rPr>
              <a:t>Course Objectives </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10" name="Diagram 9">
            <a:extLst>
              <a:ext uri="{FF2B5EF4-FFF2-40B4-BE49-F238E27FC236}">
                <a16:creationId xmlns:a16="http://schemas.microsoft.com/office/drawing/2014/main" id="{23601C66-6BF7-97AE-DD04-D1C0397E68D2}"/>
              </a:ext>
            </a:extLst>
          </p:cNvPr>
          <p:cNvGraphicFramePr/>
          <p:nvPr>
            <p:extLst>
              <p:ext uri="{D42A27DB-BD31-4B8C-83A1-F6EECF244321}">
                <p14:modId xmlns:p14="http://schemas.microsoft.com/office/powerpoint/2010/main" val="2060645686"/>
              </p:ext>
            </p:extLst>
          </p:nvPr>
        </p:nvGraphicFramePr>
        <p:xfrm>
          <a:off x="717755" y="947268"/>
          <a:ext cx="11071123" cy="5328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Date Placeholder 8">
            <a:extLst>
              <a:ext uri="{FF2B5EF4-FFF2-40B4-BE49-F238E27FC236}">
                <a16:creationId xmlns:a16="http://schemas.microsoft.com/office/drawing/2014/main" id="{96A30724-5E7E-681C-2A45-F2682FEDB4B6}"/>
              </a:ext>
            </a:extLst>
          </p:cNvPr>
          <p:cNvSpPr>
            <a:spLocks noGrp="1"/>
          </p:cNvSpPr>
          <p:nvPr>
            <p:ph type="dt" sz="half" idx="10"/>
          </p:nvPr>
        </p:nvSpPr>
        <p:spPr>
          <a:xfrm>
            <a:off x="2209800" y="6475522"/>
            <a:ext cx="2133600" cy="365125"/>
          </a:xfrm>
        </p:spPr>
        <p:txBody>
          <a:bodyPr/>
          <a:lstStyle/>
          <a:p>
            <a:fld id="{B6E00FFD-FFBF-496D-8316-4F3ECF180A60}"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91E7D901-9E3C-7624-AB27-9D90BB99506A}"/>
              </a:ext>
            </a:extLst>
          </p:cNvPr>
          <p:cNvSpPr>
            <a:spLocks noGrp="1"/>
          </p:cNvSpPr>
          <p:nvPr>
            <p:ph type="ftr" sz="quarter" idx="11"/>
          </p:nvPr>
        </p:nvSpPr>
        <p:spPr>
          <a:xfrm>
            <a:off x="4090220" y="6464043"/>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85BF4DD-AF8D-0580-33DF-73C1911924F4}"/>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4</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067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B9CCD273-3CE8-1CF1-2609-205ED6CA7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22" name="Content Placeholder 21">
            <a:extLst>
              <a:ext uri="{FF2B5EF4-FFF2-40B4-BE49-F238E27FC236}">
                <a16:creationId xmlns:a16="http://schemas.microsoft.com/office/drawing/2014/main" id="{EBB15B39-DFE4-DBA1-87A4-D3709F20EBC9}"/>
              </a:ext>
            </a:extLst>
          </p:cNvPr>
          <p:cNvGraphicFramePr>
            <a:graphicFrameLocks noGrp="1"/>
          </p:cNvGraphicFramePr>
          <p:nvPr>
            <p:ph sz="half" idx="2"/>
            <p:extLst>
              <p:ext uri="{D42A27DB-BD31-4B8C-83A1-F6EECF244321}">
                <p14:modId xmlns:p14="http://schemas.microsoft.com/office/powerpoint/2010/main" val="1807659873"/>
              </p:ext>
            </p:extLst>
          </p:nvPr>
        </p:nvGraphicFramePr>
        <p:xfrm>
          <a:off x="6479460" y="958359"/>
          <a:ext cx="5368414" cy="4901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ate Placeholder 6">
            <a:extLst>
              <a:ext uri="{FF2B5EF4-FFF2-40B4-BE49-F238E27FC236}">
                <a16:creationId xmlns:a16="http://schemas.microsoft.com/office/drawing/2014/main" id="{E92791C6-CA84-B2A6-3FA3-578DBFD1617F}"/>
              </a:ext>
            </a:extLst>
          </p:cNvPr>
          <p:cNvSpPr>
            <a:spLocks noGrp="1"/>
          </p:cNvSpPr>
          <p:nvPr>
            <p:ph type="dt" sz="half" idx="10"/>
          </p:nvPr>
        </p:nvSpPr>
        <p:spPr/>
        <p:txBody>
          <a:bodyPr/>
          <a:lstStyle/>
          <a:p>
            <a:fld id="{B8D1A7B9-FC4A-4E95-AB2A-C5F86C92AF86}"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9DD26B82-B459-D97E-2CAB-615FD87E676D}"/>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Prateek Mathur             ACSE0514 (Design Patterns)                Unit 3</a:t>
            </a:r>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D554A269-970B-7301-6B1D-C634A8DDF799}"/>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40</a:t>
            </a:fld>
            <a:endParaRPr lang="en-IN">
              <a:latin typeface="Times New Roman" panose="02020603050405020304" pitchFamily="18" charset="0"/>
              <a:cs typeface="Times New Roman" panose="02020603050405020304" pitchFamily="18" charset="0"/>
            </a:endParaRPr>
          </a:p>
        </p:txBody>
      </p:sp>
      <p:graphicFrame>
        <p:nvGraphicFramePr>
          <p:cNvPr id="23" name="Content Placeholder 22">
            <a:extLst>
              <a:ext uri="{FF2B5EF4-FFF2-40B4-BE49-F238E27FC236}">
                <a16:creationId xmlns:a16="http://schemas.microsoft.com/office/drawing/2014/main" id="{EA84512A-796F-C792-B863-BBB25CB4BD26}"/>
              </a:ext>
            </a:extLst>
          </p:cNvPr>
          <p:cNvGraphicFramePr>
            <a:graphicFrameLocks noGrp="1"/>
          </p:cNvGraphicFramePr>
          <p:nvPr>
            <p:ph sz="half" idx="1"/>
            <p:extLst>
              <p:ext uri="{D42A27DB-BD31-4B8C-83A1-F6EECF244321}">
                <p14:modId xmlns:p14="http://schemas.microsoft.com/office/powerpoint/2010/main" val="872131878"/>
              </p:ext>
            </p:extLst>
          </p:nvPr>
        </p:nvGraphicFramePr>
        <p:xfrm>
          <a:off x="287590" y="947269"/>
          <a:ext cx="5424952" cy="50307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itle 1">
            <a:extLst>
              <a:ext uri="{FF2B5EF4-FFF2-40B4-BE49-F238E27FC236}">
                <a16:creationId xmlns:a16="http://schemas.microsoft.com/office/drawing/2014/main" id="{54AE4937-A411-CD7C-140E-46D83EC90230}"/>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Facade Design Pattern</a:t>
            </a:r>
          </a:p>
        </p:txBody>
      </p:sp>
    </p:spTree>
    <p:extLst>
      <p:ext uri="{BB962C8B-B14F-4D97-AF65-F5344CB8AC3E}">
        <p14:creationId xmlns:p14="http://schemas.microsoft.com/office/powerpoint/2010/main" val="3745900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p:txBody>
          <a:bodyPr vert="horz" lIns="91440" tIns="45720" rIns="91440" bIns="45720" rtlCol="0" anchor="ctr">
            <a:normAutofit/>
          </a:bodyPr>
          <a:lstStyle/>
          <a:p>
            <a:fld id="{362567CA-8DD4-4164-9C05-E6F065C69FF8}"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7" name="Slide Number Placeholder 6">
            <a:extLst>
              <a:ext uri="{FF2B5EF4-FFF2-40B4-BE49-F238E27FC236}">
                <a16:creationId xmlns:a16="http://schemas.microsoft.com/office/drawing/2014/main" id="{2A018959-478A-F30F-9E71-05457573A80D}"/>
              </a:ext>
            </a:extLst>
          </p:cNvPr>
          <p:cNvSpPr>
            <a:spLocks noGrp="1"/>
          </p:cNvSpPr>
          <p:nvPr>
            <p:ph type="sldNum" sz="quarter" idx="12"/>
          </p:nvPr>
        </p:nvSpPr>
        <p:spPr/>
        <p:txBody>
          <a:bodyPr/>
          <a:lstStyle/>
          <a:p>
            <a:fld id="{1C240D67-9971-404E-B037-96858983E437}" type="slidenum">
              <a:rPr lang="en-IN" smtClean="0"/>
              <a:t>41</a:t>
            </a:fld>
            <a:endParaRPr lang="en-IN"/>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Structure Of Facade Design Pattern</a:t>
            </a: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9DB0F33E-F740-08D1-A69D-AA6EF8DB2EB6}"/>
              </a:ext>
            </a:extLst>
          </p:cNvPr>
          <p:cNvPicPr>
            <a:picLocks noGrp="1" noChangeAspect="1"/>
          </p:cNvPicPr>
          <p:nvPr>
            <p:ph idx="1"/>
          </p:nvPr>
        </p:nvPicPr>
        <p:blipFill>
          <a:blip r:embed="rId4"/>
          <a:stretch>
            <a:fillRect/>
          </a:stretch>
        </p:blipFill>
        <p:spPr>
          <a:xfrm>
            <a:off x="3195232" y="1402081"/>
            <a:ext cx="5801535" cy="4090084"/>
          </a:xfrm>
          <a:prstGeom prst="rect">
            <a:avLst/>
          </a:prstGeom>
          <a:ln w="12700">
            <a:solidFill>
              <a:schemeClr val="tx1"/>
            </a:solidFill>
          </a:ln>
          <a:effectLst>
            <a:glow rad="101600">
              <a:schemeClr val="accent2">
                <a:satMod val="175000"/>
                <a:alpha val="40000"/>
              </a:schemeClr>
            </a:glow>
          </a:effectLst>
        </p:spPr>
      </p:pic>
    </p:spTree>
    <p:extLst>
      <p:ext uri="{BB962C8B-B14F-4D97-AF65-F5344CB8AC3E}">
        <p14:creationId xmlns:p14="http://schemas.microsoft.com/office/powerpoint/2010/main" val="3339025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B88B5007-BDAD-4BC1-99E0-28C4F7AA2025}"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Implementation Of Façade Design Pattern</a:t>
            </a: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D83B5488-EEE0-F6D4-30D9-9914AA1A5FCC}"/>
              </a:ext>
            </a:extLst>
          </p:cNvPr>
          <p:cNvGraphicFramePr/>
          <p:nvPr>
            <p:extLst>
              <p:ext uri="{D42A27DB-BD31-4B8C-83A1-F6EECF244321}">
                <p14:modId xmlns:p14="http://schemas.microsoft.com/office/powerpoint/2010/main" val="4097039931"/>
              </p:ext>
            </p:extLst>
          </p:nvPr>
        </p:nvGraphicFramePr>
        <p:xfrm>
          <a:off x="658766" y="1111045"/>
          <a:ext cx="10891684" cy="54445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Slide Number Placeholder 7">
            <a:extLst>
              <a:ext uri="{FF2B5EF4-FFF2-40B4-BE49-F238E27FC236}">
                <a16:creationId xmlns:a16="http://schemas.microsoft.com/office/drawing/2014/main" id="{9C7F503E-D70F-D407-6457-A0B97B3FEA0B}"/>
              </a:ext>
            </a:extLst>
          </p:cNvPr>
          <p:cNvSpPr>
            <a:spLocks noGrp="1"/>
          </p:cNvSpPr>
          <p:nvPr>
            <p:ph type="sldNum" sz="quarter" idx="12"/>
          </p:nvPr>
        </p:nvSpPr>
        <p:spPr/>
        <p:txBody>
          <a:bodyPr/>
          <a:lstStyle/>
          <a:p>
            <a:fld id="{1C240D67-9971-404E-B037-96858983E437}" type="slidenum">
              <a:rPr lang="en-IN" smtClean="0"/>
              <a:t>42</a:t>
            </a:fld>
            <a:endParaRPr lang="en-IN"/>
          </a:p>
        </p:txBody>
      </p:sp>
    </p:spTree>
    <p:extLst>
      <p:ext uri="{BB962C8B-B14F-4D97-AF65-F5344CB8AC3E}">
        <p14:creationId xmlns:p14="http://schemas.microsoft.com/office/powerpoint/2010/main" val="3876802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2732775" y="6385284"/>
            <a:ext cx="1371600" cy="365125"/>
          </a:xfrm>
        </p:spPr>
        <p:txBody>
          <a:bodyPr vert="horz" lIns="91440" tIns="45720" rIns="91440" bIns="45720" rtlCol="0" anchor="ctr">
            <a:normAutofit/>
          </a:bodyPr>
          <a:lstStyle/>
          <a:p>
            <a:pPr>
              <a:spcAft>
                <a:spcPts val="600"/>
              </a:spcAft>
            </a:pPr>
            <a:fld id="{10F518B8-F967-466F-A5B1-CD26E0A9430E}" type="datetime1">
              <a:rPr lang="en-US" smtClean="0">
                <a:solidFill>
                  <a:schemeClr val="tx1">
                    <a:tint val="75000"/>
                  </a:schemeClr>
                </a:solidFill>
                <a:latin typeface="Times New Roman" panose="02020603050405020304" pitchFamily="18" charset="0"/>
                <a:cs typeface="Times New Roman" panose="02020603050405020304" pitchFamily="18" charset="0"/>
              </a:rPr>
              <a:t>10/17/2024</a:t>
            </a:fld>
            <a:endParaRPr lang="en-US"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100" kern="1200">
                <a:solidFill>
                  <a:schemeClr val="tx1">
                    <a:tint val="75000"/>
                  </a:schemeClr>
                </a:solidFill>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50030542-6E21-C3FA-9B46-2DA2A54962B2}"/>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Topic Objective </a:t>
            </a:r>
          </a:p>
        </p:txBody>
      </p:sp>
      <p:sp>
        <p:nvSpPr>
          <p:cNvPr id="2" name="TextBox 1">
            <a:extLst>
              <a:ext uri="{FF2B5EF4-FFF2-40B4-BE49-F238E27FC236}">
                <a16:creationId xmlns:a16="http://schemas.microsoft.com/office/drawing/2014/main" id="{BF0A98AC-3A57-7349-A581-2A38BF664E51}"/>
              </a:ext>
            </a:extLst>
          </p:cNvPr>
          <p:cNvSpPr txBox="1"/>
          <p:nvPr/>
        </p:nvSpPr>
        <p:spPr>
          <a:xfrm>
            <a:off x="1686361" y="947268"/>
            <a:ext cx="3193503"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Topic: 	Flyweight  Pattern</a:t>
            </a:r>
            <a:endParaRPr lang="en-IN"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9F8DF8-0536-E79A-D4ED-319855DC15AF}"/>
              </a:ext>
            </a:extLst>
          </p:cNvPr>
          <p:cNvSpPr txBox="1"/>
          <p:nvPr/>
        </p:nvSpPr>
        <p:spPr>
          <a:xfrm>
            <a:off x="2558844" y="1944529"/>
            <a:ext cx="8708923" cy="1845185"/>
          </a:xfrm>
          <a:prstGeom prst="rect">
            <a:avLst/>
          </a:prstGeom>
          <a:noFill/>
        </p:spPr>
        <p:txBody>
          <a:bodyPr wrap="square">
            <a:spAutoFit/>
          </a:bodyPr>
          <a:lstStyle/>
          <a:p>
            <a:pPr marL="342900" indent="-34290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this topic, the students will gain , The idea of a Structural design pattern, A Flyweight Pattern says that just "to reuse already existing similar kind of objects by storing them and create new object when no matching object is found".</a:t>
            </a:r>
          </a:p>
        </p:txBody>
      </p:sp>
      <p:sp>
        <p:nvSpPr>
          <p:cNvPr id="4" name="Slide Number Placeholder 3">
            <a:extLst>
              <a:ext uri="{FF2B5EF4-FFF2-40B4-BE49-F238E27FC236}">
                <a16:creationId xmlns:a16="http://schemas.microsoft.com/office/drawing/2014/main" id="{A5A31636-F2E7-836D-ADF1-C59308C46610}"/>
              </a:ext>
            </a:extLst>
          </p:cNvPr>
          <p:cNvSpPr>
            <a:spLocks noGrp="1"/>
          </p:cNvSpPr>
          <p:nvPr>
            <p:ph type="sldNum" sz="quarter" idx="12"/>
          </p:nvPr>
        </p:nvSpPr>
        <p:spPr/>
        <p:txBody>
          <a:bodyPr/>
          <a:lstStyle/>
          <a:p>
            <a:fld id="{1C240D67-9971-404E-B037-96858983E437}" type="slidenum">
              <a:rPr lang="en-IN" smtClean="0"/>
              <a:t>43</a:t>
            </a:fld>
            <a:endParaRPr lang="en-IN"/>
          </a:p>
        </p:txBody>
      </p:sp>
    </p:spTree>
    <p:extLst>
      <p:ext uri="{BB962C8B-B14F-4D97-AF65-F5344CB8AC3E}">
        <p14:creationId xmlns:p14="http://schemas.microsoft.com/office/powerpoint/2010/main" val="4180695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57845192-1A29-0F24-C1C3-34D2B1A7E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6" name="Title 1">
            <a:extLst>
              <a:ext uri="{FF2B5EF4-FFF2-40B4-BE49-F238E27FC236}">
                <a16:creationId xmlns:a16="http://schemas.microsoft.com/office/drawing/2014/main" id="{38F30D61-2D8B-A98F-8376-66E3F36681B4}"/>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Flyweight Design Pattern</a:t>
            </a:r>
          </a:p>
        </p:txBody>
      </p:sp>
      <p:sp>
        <p:nvSpPr>
          <p:cNvPr id="5" name="Date Placeholder 4">
            <a:extLst>
              <a:ext uri="{FF2B5EF4-FFF2-40B4-BE49-F238E27FC236}">
                <a16:creationId xmlns:a16="http://schemas.microsoft.com/office/drawing/2014/main" id="{B332F9A8-9627-9FAE-BFC1-CE4360599CDE}"/>
              </a:ext>
            </a:extLst>
          </p:cNvPr>
          <p:cNvSpPr>
            <a:spLocks noGrp="1"/>
          </p:cNvSpPr>
          <p:nvPr>
            <p:ph type="dt" sz="half" idx="10"/>
          </p:nvPr>
        </p:nvSpPr>
        <p:spPr>
          <a:xfrm>
            <a:off x="838200" y="6356350"/>
            <a:ext cx="2743200" cy="365125"/>
          </a:xfrm>
        </p:spPr>
        <p:txBody>
          <a:bodyPr/>
          <a:lstStyle/>
          <a:p>
            <a:fld id="{9F9458D0-A5B6-46B6-AE84-30BB94EF1F36}"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66F1E767-D303-628E-95ED-88AC470CE787}"/>
              </a:ext>
            </a:extLst>
          </p:cNvPr>
          <p:cNvSpPr>
            <a:spLocks noGrp="1"/>
          </p:cNvSpPr>
          <p:nvPr>
            <p:ph type="ftr" sz="quarter" idx="11"/>
          </p:nvPr>
        </p:nvSpPr>
        <p:spPr>
          <a:xfrm>
            <a:off x="4038600" y="6356350"/>
            <a:ext cx="4881880" cy="365125"/>
          </a:xfrm>
        </p:spPr>
        <p:txBody>
          <a:bodyPr/>
          <a:lstStyle/>
          <a:p>
            <a:r>
              <a:rPr lang="en-IN" dirty="0">
                <a:latin typeface="Times New Roman" panose="02020603050405020304" pitchFamily="18" charset="0"/>
                <a:cs typeface="Times New Roman" panose="02020603050405020304" pitchFamily="18" charset="0"/>
              </a:rPr>
              <a:t>Prateek Mathur             ACSE0514 (Design Patterns)                Unit 3</a:t>
            </a:r>
          </a:p>
        </p:txBody>
      </p:sp>
      <p:sp>
        <p:nvSpPr>
          <p:cNvPr id="9" name="Slide Number Placeholder 8">
            <a:extLst>
              <a:ext uri="{FF2B5EF4-FFF2-40B4-BE49-F238E27FC236}">
                <a16:creationId xmlns:a16="http://schemas.microsoft.com/office/drawing/2014/main" id="{BADE74FE-585B-EE5C-AE95-5680857E9D6B}"/>
              </a:ext>
            </a:extLst>
          </p:cNvPr>
          <p:cNvSpPr>
            <a:spLocks noGrp="1"/>
          </p:cNvSpPr>
          <p:nvPr>
            <p:ph type="sldNum" sz="quarter" idx="12"/>
          </p:nvPr>
        </p:nvSpPr>
        <p:spPr>
          <a:xfrm>
            <a:off x="8610600" y="6356350"/>
            <a:ext cx="2743200" cy="365125"/>
          </a:xfrm>
        </p:spPr>
        <p:txBody>
          <a:bodyPr/>
          <a:lstStyle/>
          <a:p>
            <a:fld id="{1C240D67-9971-404E-B037-96858983E437}" type="slidenum">
              <a:rPr lang="en-IN" smtClean="0">
                <a:latin typeface="Times New Roman" panose="02020603050405020304" pitchFamily="18" charset="0"/>
                <a:cs typeface="Times New Roman" panose="02020603050405020304" pitchFamily="18" charset="0"/>
              </a:rPr>
              <a:pPr/>
              <a:t>44</a:t>
            </a:fld>
            <a:endParaRPr lang="en-IN">
              <a:latin typeface="Times New Roman" panose="02020603050405020304" pitchFamily="18" charset="0"/>
              <a:cs typeface="Times New Roman" panose="02020603050405020304" pitchFamily="18" charset="0"/>
            </a:endParaRPr>
          </a:p>
        </p:txBody>
      </p:sp>
      <p:graphicFrame>
        <p:nvGraphicFramePr>
          <p:cNvPr id="16" name="Diagram 15">
            <a:extLst>
              <a:ext uri="{FF2B5EF4-FFF2-40B4-BE49-F238E27FC236}">
                <a16:creationId xmlns:a16="http://schemas.microsoft.com/office/drawing/2014/main" id="{6E85B221-A0C5-AC43-4CF7-35A26C399459}"/>
              </a:ext>
            </a:extLst>
          </p:cNvPr>
          <p:cNvGraphicFramePr/>
          <p:nvPr>
            <p:extLst>
              <p:ext uri="{D42A27DB-BD31-4B8C-83A1-F6EECF244321}">
                <p14:modId xmlns:p14="http://schemas.microsoft.com/office/powerpoint/2010/main" val="1535693709"/>
              </p:ext>
            </p:extLst>
          </p:nvPr>
        </p:nvGraphicFramePr>
        <p:xfrm>
          <a:off x="838200" y="1061884"/>
          <a:ext cx="11353800" cy="4891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3915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B9CCD273-3CE8-1CF1-2609-205ED6CA7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22" name="Content Placeholder 21">
            <a:extLst>
              <a:ext uri="{FF2B5EF4-FFF2-40B4-BE49-F238E27FC236}">
                <a16:creationId xmlns:a16="http://schemas.microsoft.com/office/drawing/2014/main" id="{EBB15B39-DFE4-DBA1-87A4-D3709F20EBC9}"/>
              </a:ext>
            </a:extLst>
          </p:cNvPr>
          <p:cNvGraphicFramePr>
            <a:graphicFrameLocks noGrp="1"/>
          </p:cNvGraphicFramePr>
          <p:nvPr>
            <p:ph sz="half" idx="2"/>
            <p:extLst>
              <p:ext uri="{D42A27DB-BD31-4B8C-83A1-F6EECF244321}">
                <p14:modId xmlns:p14="http://schemas.microsoft.com/office/powerpoint/2010/main" val="3453914831"/>
              </p:ext>
            </p:extLst>
          </p:nvPr>
        </p:nvGraphicFramePr>
        <p:xfrm>
          <a:off x="6479460" y="958359"/>
          <a:ext cx="5368414" cy="4901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ate Placeholder 6">
            <a:extLst>
              <a:ext uri="{FF2B5EF4-FFF2-40B4-BE49-F238E27FC236}">
                <a16:creationId xmlns:a16="http://schemas.microsoft.com/office/drawing/2014/main" id="{E92791C6-CA84-B2A6-3FA3-578DBFD1617F}"/>
              </a:ext>
            </a:extLst>
          </p:cNvPr>
          <p:cNvSpPr>
            <a:spLocks noGrp="1"/>
          </p:cNvSpPr>
          <p:nvPr>
            <p:ph type="dt" sz="half" idx="10"/>
          </p:nvPr>
        </p:nvSpPr>
        <p:spPr/>
        <p:txBody>
          <a:bodyPr/>
          <a:lstStyle/>
          <a:p>
            <a:fld id="{83C40CB9-E1CE-49F2-A344-1EA218539ACD}"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9DD26B82-B459-D97E-2CAB-615FD87E676D}"/>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Prateek Mathur             ACSE0514 (Design Patterns)                Unit 3</a:t>
            </a:r>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D554A269-970B-7301-6B1D-C634A8DDF799}"/>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45</a:t>
            </a:fld>
            <a:endParaRPr lang="en-IN">
              <a:latin typeface="Times New Roman" panose="02020603050405020304" pitchFamily="18" charset="0"/>
              <a:cs typeface="Times New Roman" panose="02020603050405020304" pitchFamily="18" charset="0"/>
            </a:endParaRPr>
          </a:p>
        </p:txBody>
      </p:sp>
      <p:graphicFrame>
        <p:nvGraphicFramePr>
          <p:cNvPr id="23" name="Content Placeholder 22">
            <a:extLst>
              <a:ext uri="{FF2B5EF4-FFF2-40B4-BE49-F238E27FC236}">
                <a16:creationId xmlns:a16="http://schemas.microsoft.com/office/drawing/2014/main" id="{EA84512A-796F-C792-B863-BBB25CB4BD26}"/>
              </a:ext>
            </a:extLst>
          </p:cNvPr>
          <p:cNvGraphicFramePr>
            <a:graphicFrameLocks noGrp="1"/>
          </p:cNvGraphicFramePr>
          <p:nvPr>
            <p:ph sz="half" idx="1"/>
            <p:extLst>
              <p:ext uri="{D42A27DB-BD31-4B8C-83A1-F6EECF244321}">
                <p14:modId xmlns:p14="http://schemas.microsoft.com/office/powerpoint/2010/main" val="1562371757"/>
              </p:ext>
            </p:extLst>
          </p:nvPr>
        </p:nvGraphicFramePr>
        <p:xfrm>
          <a:off x="287590" y="947269"/>
          <a:ext cx="5424952" cy="50307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itle 1">
            <a:extLst>
              <a:ext uri="{FF2B5EF4-FFF2-40B4-BE49-F238E27FC236}">
                <a16:creationId xmlns:a16="http://schemas.microsoft.com/office/drawing/2014/main" id="{54AE4937-A411-CD7C-140E-46D83EC90230}"/>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Flyweight Design Pattern</a:t>
            </a:r>
          </a:p>
        </p:txBody>
      </p:sp>
    </p:spTree>
    <p:extLst>
      <p:ext uri="{BB962C8B-B14F-4D97-AF65-F5344CB8AC3E}">
        <p14:creationId xmlns:p14="http://schemas.microsoft.com/office/powerpoint/2010/main" val="2217137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p:txBody>
          <a:bodyPr vert="horz" lIns="91440" tIns="45720" rIns="91440" bIns="45720" rtlCol="0" anchor="ctr">
            <a:normAutofit/>
          </a:bodyPr>
          <a:lstStyle/>
          <a:p>
            <a:fld id="{746A830D-5CF3-4BAE-B0D3-0BD4ED1667CD}"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7" name="Slide Number Placeholder 6">
            <a:extLst>
              <a:ext uri="{FF2B5EF4-FFF2-40B4-BE49-F238E27FC236}">
                <a16:creationId xmlns:a16="http://schemas.microsoft.com/office/drawing/2014/main" id="{2A018959-478A-F30F-9E71-05457573A80D}"/>
              </a:ext>
            </a:extLst>
          </p:cNvPr>
          <p:cNvSpPr>
            <a:spLocks noGrp="1"/>
          </p:cNvSpPr>
          <p:nvPr>
            <p:ph type="sldNum" sz="quarter" idx="12"/>
          </p:nvPr>
        </p:nvSpPr>
        <p:spPr/>
        <p:txBody>
          <a:bodyPr/>
          <a:lstStyle/>
          <a:p>
            <a:fld id="{1C240D67-9971-404E-B037-96858983E437}" type="slidenum">
              <a:rPr lang="en-IN" smtClean="0"/>
              <a:t>46</a:t>
            </a:fld>
            <a:endParaRPr lang="en-IN"/>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Structure Of Flyweight Design Pattern</a:t>
            </a: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8A1BBACC-941E-04C2-FDBA-2249E5E21320}"/>
              </a:ext>
            </a:extLst>
          </p:cNvPr>
          <p:cNvPicPr>
            <a:picLocks noGrp="1" noChangeAspect="1"/>
          </p:cNvPicPr>
          <p:nvPr>
            <p:ph idx="1"/>
          </p:nvPr>
        </p:nvPicPr>
        <p:blipFill>
          <a:blip r:embed="rId4"/>
          <a:stretch>
            <a:fillRect/>
          </a:stretch>
        </p:blipFill>
        <p:spPr>
          <a:xfrm>
            <a:off x="2946400" y="1341121"/>
            <a:ext cx="6197600" cy="4413018"/>
          </a:xfrm>
          <a:prstGeom prst="rect">
            <a:avLst/>
          </a:prstGeom>
          <a:ln w="12700">
            <a:solidFill>
              <a:schemeClr val="tx1"/>
            </a:solidFill>
          </a:ln>
        </p:spPr>
      </p:pic>
    </p:spTree>
    <p:extLst>
      <p:ext uri="{BB962C8B-B14F-4D97-AF65-F5344CB8AC3E}">
        <p14:creationId xmlns:p14="http://schemas.microsoft.com/office/powerpoint/2010/main" val="24041201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AA18CBC9-6DB9-49EA-BB6B-5D773F5930D8}"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Implementation Of Flyweight Design Pattern</a:t>
            </a: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D83B5488-EEE0-F6D4-30D9-9914AA1A5FCC}"/>
              </a:ext>
            </a:extLst>
          </p:cNvPr>
          <p:cNvGraphicFramePr/>
          <p:nvPr>
            <p:extLst>
              <p:ext uri="{D42A27DB-BD31-4B8C-83A1-F6EECF244321}">
                <p14:modId xmlns:p14="http://schemas.microsoft.com/office/powerpoint/2010/main" val="1475492145"/>
              </p:ext>
            </p:extLst>
          </p:nvPr>
        </p:nvGraphicFramePr>
        <p:xfrm>
          <a:off x="658766" y="1111045"/>
          <a:ext cx="10891684" cy="54445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Slide Number Placeholder 7">
            <a:extLst>
              <a:ext uri="{FF2B5EF4-FFF2-40B4-BE49-F238E27FC236}">
                <a16:creationId xmlns:a16="http://schemas.microsoft.com/office/drawing/2014/main" id="{9C7F503E-D70F-D407-6457-A0B97B3FEA0B}"/>
              </a:ext>
            </a:extLst>
          </p:cNvPr>
          <p:cNvSpPr>
            <a:spLocks noGrp="1"/>
          </p:cNvSpPr>
          <p:nvPr>
            <p:ph type="sldNum" sz="quarter" idx="12"/>
          </p:nvPr>
        </p:nvSpPr>
        <p:spPr/>
        <p:txBody>
          <a:bodyPr/>
          <a:lstStyle/>
          <a:p>
            <a:fld id="{1C240D67-9971-404E-B037-96858983E437}" type="slidenum">
              <a:rPr lang="en-IN" smtClean="0"/>
              <a:t>47</a:t>
            </a:fld>
            <a:endParaRPr lang="en-IN"/>
          </a:p>
        </p:txBody>
      </p:sp>
    </p:spTree>
    <p:extLst>
      <p:ext uri="{BB962C8B-B14F-4D97-AF65-F5344CB8AC3E}">
        <p14:creationId xmlns:p14="http://schemas.microsoft.com/office/powerpoint/2010/main" val="4269404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2732775" y="6385284"/>
            <a:ext cx="1371600" cy="365125"/>
          </a:xfrm>
        </p:spPr>
        <p:txBody>
          <a:bodyPr vert="horz" lIns="91440" tIns="45720" rIns="91440" bIns="45720" rtlCol="0" anchor="ctr">
            <a:normAutofit/>
          </a:bodyPr>
          <a:lstStyle/>
          <a:p>
            <a:pPr>
              <a:spcAft>
                <a:spcPts val="600"/>
              </a:spcAft>
            </a:pPr>
            <a:fld id="{FA69BBAB-CF94-4E26-BCBA-99E09F382A99}" type="datetime1">
              <a:rPr lang="en-US" smtClean="0">
                <a:solidFill>
                  <a:schemeClr val="tx1">
                    <a:tint val="75000"/>
                  </a:schemeClr>
                </a:solidFill>
                <a:latin typeface="Times New Roman" panose="02020603050405020304" pitchFamily="18" charset="0"/>
                <a:cs typeface="Times New Roman" panose="02020603050405020304" pitchFamily="18" charset="0"/>
              </a:rPr>
              <a:t>10/17/2024</a:t>
            </a:fld>
            <a:endParaRPr lang="en-US"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100" kern="1200">
                <a:solidFill>
                  <a:schemeClr val="tx1">
                    <a:tint val="75000"/>
                  </a:schemeClr>
                </a:solidFill>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50030542-6E21-C3FA-9B46-2DA2A54962B2}"/>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Topic Objective </a:t>
            </a:r>
          </a:p>
        </p:txBody>
      </p:sp>
      <p:sp>
        <p:nvSpPr>
          <p:cNvPr id="2" name="TextBox 1">
            <a:extLst>
              <a:ext uri="{FF2B5EF4-FFF2-40B4-BE49-F238E27FC236}">
                <a16:creationId xmlns:a16="http://schemas.microsoft.com/office/drawing/2014/main" id="{BF0A98AC-3A57-7349-A581-2A38BF664E51}"/>
              </a:ext>
            </a:extLst>
          </p:cNvPr>
          <p:cNvSpPr txBox="1"/>
          <p:nvPr/>
        </p:nvSpPr>
        <p:spPr>
          <a:xfrm>
            <a:off x="1686361" y="947268"/>
            <a:ext cx="2723823"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Topic: 	Proxy  Pattern</a:t>
            </a:r>
            <a:endParaRPr lang="en-IN"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9F8DF8-0536-E79A-D4ED-319855DC15AF}"/>
              </a:ext>
            </a:extLst>
          </p:cNvPr>
          <p:cNvSpPr txBox="1"/>
          <p:nvPr/>
        </p:nvSpPr>
        <p:spPr>
          <a:xfrm>
            <a:off x="2558844" y="1944529"/>
            <a:ext cx="8708923" cy="1845185"/>
          </a:xfrm>
          <a:prstGeom prst="rect">
            <a:avLst/>
          </a:prstGeom>
          <a:noFill/>
        </p:spPr>
        <p:txBody>
          <a:bodyPr wrap="square">
            <a:spAutoFit/>
          </a:bodyPr>
          <a:lstStyle/>
          <a:p>
            <a:pPr marL="342900" indent="-34290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this topic, the students will gain , The idea of a Structural design pattern, According to </a:t>
            </a:r>
            <a:r>
              <a:rPr lang="en-US" sz="2000" dirty="0" err="1">
                <a:latin typeface="Times New Roman" panose="02020603050405020304" pitchFamily="18" charset="0"/>
                <a:cs typeface="Times New Roman" panose="02020603050405020304" pitchFamily="18" charset="0"/>
              </a:rPr>
              <a:t>GoF</a:t>
            </a:r>
            <a:r>
              <a:rPr lang="en-US" sz="2000" dirty="0">
                <a:latin typeface="Times New Roman" panose="02020603050405020304" pitchFamily="18" charset="0"/>
                <a:cs typeface="Times New Roman" panose="02020603050405020304" pitchFamily="18" charset="0"/>
              </a:rPr>
              <a:t>, a Proxy Pattern "provides the control for accessing the original object".	</a:t>
            </a:r>
          </a:p>
        </p:txBody>
      </p:sp>
      <p:sp>
        <p:nvSpPr>
          <p:cNvPr id="4" name="Slide Number Placeholder 3">
            <a:extLst>
              <a:ext uri="{FF2B5EF4-FFF2-40B4-BE49-F238E27FC236}">
                <a16:creationId xmlns:a16="http://schemas.microsoft.com/office/drawing/2014/main" id="{A5A31636-F2E7-836D-ADF1-C59308C46610}"/>
              </a:ext>
            </a:extLst>
          </p:cNvPr>
          <p:cNvSpPr>
            <a:spLocks noGrp="1"/>
          </p:cNvSpPr>
          <p:nvPr>
            <p:ph type="sldNum" sz="quarter" idx="12"/>
          </p:nvPr>
        </p:nvSpPr>
        <p:spPr/>
        <p:txBody>
          <a:bodyPr/>
          <a:lstStyle/>
          <a:p>
            <a:fld id="{1C240D67-9971-404E-B037-96858983E437}" type="slidenum">
              <a:rPr lang="en-IN" smtClean="0"/>
              <a:t>48</a:t>
            </a:fld>
            <a:endParaRPr lang="en-IN"/>
          </a:p>
        </p:txBody>
      </p:sp>
    </p:spTree>
    <p:extLst>
      <p:ext uri="{BB962C8B-B14F-4D97-AF65-F5344CB8AC3E}">
        <p14:creationId xmlns:p14="http://schemas.microsoft.com/office/powerpoint/2010/main" val="4285563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57845192-1A29-0F24-C1C3-34D2B1A7E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6" name="Title 1">
            <a:extLst>
              <a:ext uri="{FF2B5EF4-FFF2-40B4-BE49-F238E27FC236}">
                <a16:creationId xmlns:a16="http://schemas.microsoft.com/office/drawing/2014/main" id="{38F30D61-2D8B-A98F-8376-66E3F36681B4}"/>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Proxy Design Pattern</a:t>
            </a:r>
          </a:p>
        </p:txBody>
      </p:sp>
      <p:sp>
        <p:nvSpPr>
          <p:cNvPr id="5" name="Date Placeholder 4">
            <a:extLst>
              <a:ext uri="{FF2B5EF4-FFF2-40B4-BE49-F238E27FC236}">
                <a16:creationId xmlns:a16="http://schemas.microsoft.com/office/drawing/2014/main" id="{B332F9A8-9627-9FAE-BFC1-CE4360599CDE}"/>
              </a:ext>
            </a:extLst>
          </p:cNvPr>
          <p:cNvSpPr>
            <a:spLocks noGrp="1"/>
          </p:cNvSpPr>
          <p:nvPr>
            <p:ph type="dt" sz="half" idx="10"/>
          </p:nvPr>
        </p:nvSpPr>
        <p:spPr>
          <a:xfrm>
            <a:off x="838200" y="6356350"/>
            <a:ext cx="2743200" cy="365125"/>
          </a:xfrm>
        </p:spPr>
        <p:txBody>
          <a:bodyPr/>
          <a:lstStyle/>
          <a:p>
            <a:fld id="{8D6283DB-EBA8-4049-A9ED-D0F299990DF4}"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66F1E767-D303-628E-95ED-88AC470CE787}"/>
              </a:ext>
            </a:extLst>
          </p:cNvPr>
          <p:cNvSpPr>
            <a:spLocks noGrp="1"/>
          </p:cNvSpPr>
          <p:nvPr>
            <p:ph type="ftr" sz="quarter" idx="11"/>
          </p:nvPr>
        </p:nvSpPr>
        <p:spPr>
          <a:xfrm>
            <a:off x="4038600" y="6356350"/>
            <a:ext cx="4881880" cy="365125"/>
          </a:xfrm>
        </p:spPr>
        <p:txBody>
          <a:bodyPr/>
          <a:lstStyle/>
          <a:p>
            <a:r>
              <a:rPr lang="en-IN" dirty="0">
                <a:latin typeface="Times New Roman" panose="02020603050405020304" pitchFamily="18" charset="0"/>
                <a:cs typeface="Times New Roman" panose="02020603050405020304" pitchFamily="18" charset="0"/>
              </a:rPr>
              <a:t>Prateek Mathur             ACSE0514 (Design Patterns)                Unit 3</a:t>
            </a:r>
          </a:p>
        </p:txBody>
      </p:sp>
      <p:sp>
        <p:nvSpPr>
          <p:cNvPr id="9" name="Slide Number Placeholder 8">
            <a:extLst>
              <a:ext uri="{FF2B5EF4-FFF2-40B4-BE49-F238E27FC236}">
                <a16:creationId xmlns:a16="http://schemas.microsoft.com/office/drawing/2014/main" id="{BADE74FE-585B-EE5C-AE95-5680857E9D6B}"/>
              </a:ext>
            </a:extLst>
          </p:cNvPr>
          <p:cNvSpPr>
            <a:spLocks noGrp="1"/>
          </p:cNvSpPr>
          <p:nvPr>
            <p:ph type="sldNum" sz="quarter" idx="12"/>
          </p:nvPr>
        </p:nvSpPr>
        <p:spPr>
          <a:xfrm>
            <a:off x="8610600" y="6356350"/>
            <a:ext cx="2743200" cy="365125"/>
          </a:xfrm>
        </p:spPr>
        <p:txBody>
          <a:bodyPr/>
          <a:lstStyle/>
          <a:p>
            <a:fld id="{1C240D67-9971-404E-B037-96858983E437}" type="slidenum">
              <a:rPr lang="en-IN" smtClean="0">
                <a:latin typeface="Times New Roman" panose="02020603050405020304" pitchFamily="18" charset="0"/>
                <a:cs typeface="Times New Roman" panose="02020603050405020304" pitchFamily="18" charset="0"/>
              </a:rPr>
              <a:pPr/>
              <a:t>49</a:t>
            </a:fld>
            <a:endParaRPr lang="en-IN">
              <a:latin typeface="Times New Roman" panose="02020603050405020304" pitchFamily="18" charset="0"/>
              <a:cs typeface="Times New Roman" panose="02020603050405020304" pitchFamily="18" charset="0"/>
            </a:endParaRPr>
          </a:p>
        </p:txBody>
      </p:sp>
      <p:graphicFrame>
        <p:nvGraphicFramePr>
          <p:cNvPr id="16" name="Diagram 15">
            <a:extLst>
              <a:ext uri="{FF2B5EF4-FFF2-40B4-BE49-F238E27FC236}">
                <a16:creationId xmlns:a16="http://schemas.microsoft.com/office/drawing/2014/main" id="{6E85B221-A0C5-AC43-4CF7-35A26C399459}"/>
              </a:ext>
            </a:extLst>
          </p:cNvPr>
          <p:cNvGraphicFramePr/>
          <p:nvPr>
            <p:extLst>
              <p:ext uri="{D42A27DB-BD31-4B8C-83A1-F6EECF244321}">
                <p14:modId xmlns:p14="http://schemas.microsoft.com/office/powerpoint/2010/main" val="3920482706"/>
              </p:ext>
            </p:extLst>
          </p:nvPr>
        </p:nvGraphicFramePr>
        <p:xfrm>
          <a:off x="838200" y="1061884"/>
          <a:ext cx="11353800" cy="4891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575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01-AC8A-6D8B-768B-A760703590D7}"/>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sz="2400" dirty="0">
                <a:latin typeface="Times New Roman" panose="02020603050405020304" pitchFamily="18" charset="0"/>
                <a:cs typeface="Times New Roman" panose="02020603050405020304" pitchFamily="18" charset="0"/>
              </a:rPr>
              <a:t>Course Outcome (COs) </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6" name="TextBox 5">
            <a:extLst>
              <a:ext uri="{FF2B5EF4-FFF2-40B4-BE49-F238E27FC236}">
                <a16:creationId xmlns:a16="http://schemas.microsoft.com/office/drawing/2014/main" id="{E5AD445B-1F6D-8CFB-1176-9FE0EAC83D48}"/>
              </a:ext>
            </a:extLst>
          </p:cNvPr>
          <p:cNvSpPr txBox="1"/>
          <p:nvPr/>
        </p:nvSpPr>
        <p:spPr>
          <a:xfrm>
            <a:off x="914400" y="960471"/>
            <a:ext cx="8320548" cy="430887"/>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After completion of this course students will be able to :-</a:t>
            </a:r>
          </a:p>
        </p:txBody>
      </p:sp>
      <p:graphicFrame>
        <p:nvGraphicFramePr>
          <p:cNvPr id="9" name="Diagram 8">
            <a:extLst>
              <a:ext uri="{FF2B5EF4-FFF2-40B4-BE49-F238E27FC236}">
                <a16:creationId xmlns:a16="http://schemas.microsoft.com/office/drawing/2014/main" id="{B30F62A3-C3D5-DB11-5287-7403FC9C749B}"/>
              </a:ext>
            </a:extLst>
          </p:cNvPr>
          <p:cNvGraphicFramePr/>
          <p:nvPr>
            <p:extLst>
              <p:ext uri="{D42A27DB-BD31-4B8C-83A1-F6EECF244321}">
                <p14:modId xmlns:p14="http://schemas.microsoft.com/office/powerpoint/2010/main" val="307326405"/>
              </p:ext>
            </p:extLst>
          </p:nvPr>
        </p:nvGraphicFramePr>
        <p:xfrm>
          <a:off x="914400" y="1535978"/>
          <a:ext cx="11120284" cy="4501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Date Placeholder 8">
            <a:extLst>
              <a:ext uri="{FF2B5EF4-FFF2-40B4-BE49-F238E27FC236}">
                <a16:creationId xmlns:a16="http://schemas.microsoft.com/office/drawing/2014/main" id="{F16DB77A-14CF-8894-1CA9-8472AA9CC2C0}"/>
              </a:ext>
            </a:extLst>
          </p:cNvPr>
          <p:cNvSpPr>
            <a:spLocks noGrp="1"/>
          </p:cNvSpPr>
          <p:nvPr>
            <p:ph type="dt" sz="half" idx="10"/>
          </p:nvPr>
        </p:nvSpPr>
        <p:spPr>
          <a:xfrm>
            <a:off x="2209800" y="6475522"/>
            <a:ext cx="2133600" cy="365125"/>
          </a:xfrm>
        </p:spPr>
        <p:txBody>
          <a:bodyPr/>
          <a:lstStyle/>
          <a:p>
            <a:fld id="{91B9400D-AE57-4DC0-9640-922DE97E3D63}"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377765C3-20FD-10AF-A6A4-95A291BEDA3D}"/>
              </a:ext>
            </a:extLst>
          </p:cNvPr>
          <p:cNvSpPr>
            <a:spLocks noGrp="1"/>
          </p:cNvSpPr>
          <p:nvPr>
            <p:ph type="ftr" sz="quarter" idx="11"/>
          </p:nvPr>
        </p:nvSpPr>
        <p:spPr>
          <a:xfrm>
            <a:off x="4090220" y="6464043"/>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1D3568-6317-6A4B-8506-B0BBC9174865}"/>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5</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0879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and red logo&#10;&#10;Description automatically generated">
            <a:extLst>
              <a:ext uri="{FF2B5EF4-FFF2-40B4-BE49-F238E27FC236}">
                <a16:creationId xmlns:a16="http://schemas.microsoft.com/office/drawing/2014/main" id="{B9CCD273-3CE8-1CF1-2609-205ED6CA7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22" name="Content Placeholder 21">
            <a:extLst>
              <a:ext uri="{FF2B5EF4-FFF2-40B4-BE49-F238E27FC236}">
                <a16:creationId xmlns:a16="http://schemas.microsoft.com/office/drawing/2014/main" id="{EBB15B39-DFE4-DBA1-87A4-D3709F20EBC9}"/>
              </a:ext>
            </a:extLst>
          </p:cNvPr>
          <p:cNvGraphicFramePr>
            <a:graphicFrameLocks noGrp="1"/>
          </p:cNvGraphicFramePr>
          <p:nvPr>
            <p:ph sz="half" idx="2"/>
            <p:extLst>
              <p:ext uri="{D42A27DB-BD31-4B8C-83A1-F6EECF244321}">
                <p14:modId xmlns:p14="http://schemas.microsoft.com/office/powerpoint/2010/main" val="527114467"/>
              </p:ext>
            </p:extLst>
          </p:nvPr>
        </p:nvGraphicFramePr>
        <p:xfrm>
          <a:off x="6479460" y="958359"/>
          <a:ext cx="5368414" cy="4901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ate Placeholder 6">
            <a:extLst>
              <a:ext uri="{FF2B5EF4-FFF2-40B4-BE49-F238E27FC236}">
                <a16:creationId xmlns:a16="http://schemas.microsoft.com/office/drawing/2014/main" id="{E92791C6-CA84-B2A6-3FA3-578DBFD1617F}"/>
              </a:ext>
            </a:extLst>
          </p:cNvPr>
          <p:cNvSpPr>
            <a:spLocks noGrp="1"/>
          </p:cNvSpPr>
          <p:nvPr>
            <p:ph type="dt" sz="half" idx="10"/>
          </p:nvPr>
        </p:nvSpPr>
        <p:spPr/>
        <p:txBody>
          <a:bodyPr/>
          <a:lstStyle/>
          <a:p>
            <a:fld id="{CD7D50A6-8C65-42B6-96A2-5B4E9D9B9BA6}" type="datetime1">
              <a:rPr lang="en-US" smtClean="0">
                <a:latin typeface="Times New Roman" panose="02020603050405020304" pitchFamily="18" charset="0"/>
                <a:cs typeface="Times New Roman" panose="02020603050405020304" pitchFamily="18" charset="0"/>
              </a:rPr>
              <a:t>10/17/2024</a:t>
            </a:fld>
            <a:endParaRPr lang="en-IN">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9DD26B82-B459-D97E-2CAB-615FD87E676D}"/>
              </a:ext>
            </a:extLst>
          </p:cNvPr>
          <p:cNvSpPr>
            <a:spLocks noGrp="1"/>
          </p:cNvSpPr>
          <p:nvPr>
            <p:ph type="ftr" sz="quarter" idx="11"/>
          </p:nvPr>
        </p:nvSpPr>
        <p:spPr>
          <a:xfrm>
            <a:off x="4038600" y="6356350"/>
            <a:ext cx="4572000" cy="365125"/>
          </a:xfrm>
        </p:spPr>
        <p:txBody>
          <a:bodyPr/>
          <a:lstStyle/>
          <a:p>
            <a:r>
              <a:rPr lang="en-IN" dirty="0">
                <a:latin typeface="Times New Roman" panose="02020603050405020304" pitchFamily="18" charset="0"/>
                <a:cs typeface="Times New Roman" panose="02020603050405020304" pitchFamily="18" charset="0"/>
              </a:rPr>
              <a:t>Prateek Mathur             ACSE0514 (Design Patterns)                Unit 3</a:t>
            </a:r>
          </a:p>
        </p:txBody>
      </p:sp>
      <p:sp>
        <p:nvSpPr>
          <p:cNvPr id="9" name="Slide Number Placeholder 8">
            <a:extLst>
              <a:ext uri="{FF2B5EF4-FFF2-40B4-BE49-F238E27FC236}">
                <a16:creationId xmlns:a16="http://schemas.microsoft.com/office/drawing/2014/main" id="{D554A269-970B-7301-6B1D-C634A8DDF799}"/>
              </a:ext>
            </a:extLst>
          </p:cNvPr>
          <p:cNvSpPr>
            <a:spLocks noGrp="1"/>
          </p:cNvSpPr>
          <p:nvPr>
            <p:ph type="sldNum" sz="quarter" idx="12"/>
          </p:nvPr>
        </p:nvSpPr>
        <p:spPr/>
        <p:txBody>
          <a:bodyPr/>
          <a:lstStyle/>
          <a:p>
            <a:fld id="{1C240D67-9971-404E-B037-96858983E437}" type="slidenum">
              <a:rPr lang="en-IN" smtClean="0">
                <a:latin typeface="Times New Roman" panose="02020603050405020304" pitchFamily="18" charset="0"/>
                <a:cs typeface="Times New Roman" panose="02020603050405020304" pitchFamily="18" charset="0"/>
              </a:rPr>
              <a:t>50</a:t>
            </a:fld>
            <a:endParaRPr lang="en-IN">
              <a:latin typeface="Times New Roman" panose="02020603050405020304" pitchFamily="18" charset="0"/>
              <a:cs typeface="Times New Roman" panose="02020603050405020304" pitchFamily="18" charset="0"/>
            </a:endParaRPr>
          </a:p>
        </p:txBody>
      </p:sp>
      <p:graphicFrame>
        <p:nvGraphicFramePr>
          <p:cNvPr id="23" name="Content Placeholder 22">
            <a:extLst>
              <a:ext uri="{FF2B5EF4-FFF2-40B4-BE49-F238E27FC236}">
                <a16:creationId xmlns:a16="http://schemas.microsoft.com/office/drawing/2014/main" id="{EA84512A-796F-C792-B863-BBB25CB4BD26}"/>
              </a:ext>
            </a:extLst>
          </p:cNvPr>
          <p:cNvGraphicFramePr>
            <a:graphicFrameLocks noGrp="1"/>
          </p:cNvGraphicFramePr>
          <p:nvPr>
            <p:ph sz="half" idx="1"/>
            <p:extLst>
              <p:ext uri="{D42A27DB-BD31-4B8C-83A1-F6EECF244321}">
                <p14:modId xmlns:p14="http://schemas.microsoft.com/office/powerpoint/2010/main" val="699542336"/>
              </p:ext>
            </p:extLst>
          </p:nvPr>
        </p:nvGraphicFramePr>
        <p:xfrm>
          <a:off x="287590" y="947269"/>
          <a:ext cx="5424952" cy="50307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itle 1">
            <a:extLst>
              <a:ext uri="{FF2B5EF4-FFF2-40B4-BE49-F238E27FC236}">
                <a16:creationId xmlns:a16="http://schemas.microsoft.com/office/drawing/2014/main" id="{54AE4937-A411-CD7C-140E-46D83EC90230}"/>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Proxy Design Pattern</a:t>
            </a:r>
          </a:p>
        </p:txBody>
      </p:sp>
    </p:spTree>
    <p:extLst>
      <p:ext uri="{BB962C8B-B14F-4D97-AF65-F5344CB8AC3E}">
        <p14:creationId xmlns:p14="http://schemas.microsoft.com/office/powerpoint/2010/main" val="222854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p:txBody>
          <a:bodyPr vert="horz" lIns="91440" tIns="45720" rIns="91440" bIns="45720" rtlCol="0" anchor="ctr">
            <a:normAutofit/>
          </a:bodyPr>
          <a:lstStyle/>
          <a:p>
            <a:fld id="{1859E23C-B6F2-46C4-AA0F-E15F11C50FE5}"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7" name="Slide Number Placeholder 6">
            <a:extLst>
              <a:ext uri="{FF2B5EF4-FFF2-40B4-BE49-F238E27FC236}">
                <a16:creationId xmlns:a16="http://schemas.microsoft.com/office/drawing/2014/main" id="{2A018959-478A-F30F-9E71-05457573A80D}"/>
              </a:ext>
            </a:extLst>
          </p:cNvPr>
          <p:cNvSpPr>
            <a:spLocks noGrp="1"/>
          </p:cNvSpPr>
          <p:nvPr>
            <p:ph type="sldNum" sz="quarter" idx="12"/>
          </p:nvPr>
        </p:nvSpPr>
        <p:spPr/>
        <p:txBody>
          <a:bodyPr/>
          <a:lstStyle/>
          <a:p>
            <a:fld id="{1C240D67-9971-404E-B037-96858983E437}" type="slidenum">
              <a:rPr lang="en-IN" smtClean="0"/>
              <a:t>51</a:t>
            </a:fld>
            <a:endParaRPr lang="en-IN"/>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Structure Of Proxy Design Pattern</a:t>
            </a: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DA7B11AC-30C9-C4F2-CA61-C702CEDC3154}"/>
              </a:ext>
            </a:extLst>
          </p:cNvPr>
          <p:cNvPicPr>
            <a:picLocks noGrp="1" noChangeAspect="1"/>
          </p:cNvPicPr>
          <p:nvPr>
            <p:ph idx="1"/>
          </p:nvPr>
        </p:nvPicPr>
        <p:blipFill>
          <a:blip r:embed="rId4"/>
          <a:stretch>
            <a:fillRect/>
          </a:stretch>
        </p:blipFill>
        <p:spPr>
          <a:xfrm>
            <a:off x="2489200" y="1442720"/>
            <a:ext cx="7447280" cy="3816049"/>
          </a:xfrm>
          <a:prstGeom prst="rect">
            <a:avLst/>
          </a:prstGeom>
          <a:ln w="12700">
            <a:solidFill>
              <a:schemeClr val="tx1"/>
            </a:solidFill>
          </a:ln>
        </p:spPr>
      </p:pic>
    </p:spTree>
    <p:extLst>
      <p:ext uri="{BB962C8B-B14F-4D97-AF65-F5344CB8AC3E}">
        <p14:creationId xmlns:p14="http://schemas.microsoft.com/office/powerpoint/2010/main" val="2540352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D3C4DF10-06C6-4933-96B8-AB32014E01CB}"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33078518-0CAB-045A-A8F2-DEDB3F75D8A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Implementation Of Proxy Design Pattern</a:t>
            </a:r>
          </a:p>
        </p:txBody>
      </p:sp>
      <p:sp>
        <p:nvSpPr>
          <p:cNvPr id="4" name="Rectangle 3">
            <a:extLst>
              <a:ext uri="{FF2B5EF4-FFF2-40B4-BE49-F238E27FC236}">
                <a16:creationId xmlns:a16="http://schemas.microsoft.com/office/drawing/2014/main" id="{71E96CC7-D436-4487-D903-715B7E26BF24}"/>
              </a:ext>
            </a:extLst>
          </p:cNvPr>
          <p:cNvSpPr/>
          <p:nvPr/>
        </p:nvSpPr>
        <p:spPr>
          <a:xfrm>
            <a:off x="2005781" y="3824748"/>
            <a:ext cx="5692877" cy="235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D83B5488-EEE0-F6D4-30D9-9914AA1A5FCC}"/>
              </a:ext>
            </a:extLst>
          </p:cNvPr>
          <p:cNvGraphicFramePr/>
          <p:nvPr>
            <p:extLst>
              <p:ext uri="{D42A27DB-BD31-4B8C-83A1-F6EECF244321}">
                <p14:modId xmlns:p14="http://schemas.microsoft.com/office/powerpoint/2010/main" val="1346425479"/>
              </p:ext>
            </p:extLst>
          </p:nvPr>
        </p:nvGraphicFramePr>
        <p:xfrm>
          <a:off x="658766" y="1111045"/>
          <a:ext cx="10891684" cy="54445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Slide Number Placeholder 7">
            <a:extLst>
              <a:ext uri="{FF2B5EF4-FFF2-40B4-BE49-F238E27FC236}">
                <a16:creationId xmlns:a16="http://schemas.microsoft.com/office/drawing/2014/main" id="{9C7F503E-D70F-D407-6457-A0B97B3FEA0B}"/>
              </a:ext>
            </a:extLst>
          </p:cNvPr>
          <p:cNvSpPr>
            <a:spLocks noGrp="1"/>
          </p:cNvSpPr>
          <p:nvPr>
            <p:ph type="sldNum" sz="quarter" idx="12"/>
          </p:nvPr>
        </p:nvSpPr>
        <p:spPr/>
        <p:txBody>
          <a:bodyPr/>
          <a:lstStyle/>
          <a:p>
            <a:fld id="{1C240D67-9971-404E-B037-96858983E437}" type="slidenum">
              <a:rPr lang="en-IN" smtClean="0"/>
              <a:t>52</a:t>
            </a:fld>
            <a:endParaRPr lang="en-IN"/>
          </a:p>
        </p:txBody>
      </p:sp>
    </p:spTree>
    <p:extLst>
      <p:ext uri="{BB962C8B-B14F-4D97-AF65-F5344CB8AC3E}">
        <p14:creationId xmlns:p14="http://schemas.microsoft.com/office/powerpoint/2010/main" val="4030569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Rectangle: Rounded Corners 10">
            <a:extLst>
              <a:ext uri="{FF2B5EF4-FFF2-40B4-BE49-F238E27FC236}">
                <a16:creationId xmlns:a16="http://schemas.microsoft.com/office/drawing/2014/main" id="{40469897-3D93-337B-6899-4365A9758D2F}"/>
              </a:ext>
            </a:extLst>
          </p:cNvPr>
          <p:cNvSpPr/>
          <p:nvPr/>
        </p:nvSpPr>
        <p:spPr>
          <a:xfrm>
            <a:off x="434898" y="936701"/>
            <a:ext cx="11653024" cy="539719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629F3F10-E673-4476-B3E9-C375890B02D8}"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26" name="Title 1">
            <a:extLst>
              <a:ext uri="{FF2B5EF4-FFF2-40B4-BE49-F238E27FC236}">
                <a16:creationId xmlns:a16="http://schemas.microsoft.com/office/drawing/2014/main" id="{68B94119-6A13-9DA2-AC2C-D00E7891C44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Daily Quiz</a:t>
            </a:r>
          </a:p>
        </p:txBody>
      </p:sp>
      <p:sp>
        <p:nvSpPr>
          <p:cNvPr id="8" name="TextBox 7">
            <a:extLst>
              <a:ext uri="{FF2B5EF4-FFF2-40B4-BE49-F238E27FC236}">
                <a16:creationId xmlns:a16="http://schemas.microsoft.com/office/drawing/2014/main" id="{A18C77FB-B959-D56C-DACB-A6FD02D19190}"/>
              </a:ext>
            </a:extLst>
          </p:cNvPr>
          <p:cNvSpPr txBox="1"/>
          <p:nvPr/>
        </p:nvSpPr>
        <p:spPr>
          <a:xfrm>
            <a:off x="791735" y="1088547"/>
            <a:ext cx="11586117" cy="397031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 1 - You want to minimize development cost by reusing methods? Which design pattern would you choose? </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Adapter Pattern</a:t>
            </a: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Singleton Pattern</a:t>
            </a: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Delegation pattern</a:t>
            </a: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Immutable Pattern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 2 - Which design pattern defines one-to-many dependency among objects? </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Singleton pattern</a:t>
            </a: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Facade Pattern</a:t>
            </a: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Observer pattern</a:t>
            </a: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Factory method pattern</a:t>
            </a:r>
          </a:p>
          <a:p>
            <a:endParaRPr lang="en-US" dirty="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78EFB8C5-968E-85A9-1EBE-01959E935351}"/>
              </a:ext>
            </a:extLst>
          </p:cNvPr>
          <p:cNvSpPr>
            <a:spLocks noGrp="1"/>
          </p:cNvSpPr>
          <p:nvPr>
            <p:ph type="sldNum" sz="quarter" idx="12"/>
          </p:nvPr>
        </p:nvSpPr>
        <p:spPr/>
        <p:txBody>
          <a:bodyPr/>
          <a:lstStyle/>
          <a:p>
            <a:fld id="{1C240D67-9971-404E-B037-96858983E437}" type="slidenum">
              <a:rPr lang="en-IN" smtClean="0"/>
              <a:t>53</a:t>
            </a:fld>
            <a:endParaRPr lang="en-IN"/>
          </a:p>
        </p:txBody>
      </p:sp>
    </p:spTree>
    <p:extLst>
      <p:ext uri="{BB962C8B-B14F-4D97-AF65-F5344CB8AC3E}">
        <p14:creationId xmlns:p14="http://schemas.microsoft.com/office/powerpoint/2010/main" val="1876648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Rectangle: Rounded Corners 10">
            <a:extLst>
              <a:ext uri="{FF2B5EF4-FFF2-40B4-BE49-F238E27FC236}">
                <a16:creationId xmlns:a16="http://schemas.microsoft.com/office/drawing/2014/main" id="{40469897-3D93-337B-6899-4365A9758D2F}"/>
              </a:ext>
            </a:extLst>
          </p:cNvPr>
          <p:cNvSpPr/>
          <p:nvPr/>
        </p:nvSpPr>
        <p:spPr>
          <a:xfrm>
            <a:off x="434898" y="936701"/>
            <a:ext cx="11653024" cy="539719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88E7863B-4D8C-4B86-A0CA-04428B7BC614}"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26" name="Title 1">
            <a:extLst>
              <a:ext uri="{FF2B5EF4-FFF2-40B4-BE49-F238E27FC236}">
                <a16:creationId xmlns:a16="http://schemas.microsoft.com/office/drawing/2014/main" id="{68B94119-6A13-9DA2-AC2C-D00E7891C44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Daily Quiz</a:t>
            </a:r>
          </a:p>
        </p:txBody>
      </p:sp>
      <p:sp>
        <p:nvSpPr>
          <p:cNvPr id="8" name="TextBox 7">
            <a:extLst>
              <a:ext uri="{FF2B5EF4-FFF2-40B4-BE49-F238E27FC236}">
                <a16:creationId xmlns:a16="http://schemas.microsoft.com/office/drawing/2014/main" id="{A18C77FB-B959-D56C-DACB-A6FD02D19190}"/>
              </a:ext>
            </a:extLst>
          </p:cNvPr>
          <p:cNvSpPr txBox="1"/>
          <p:nvPr/>
        </p:nvSpPr>
        <p:spPr>
          <a:xfrm>
            <a:off x="791735" y="1434234"/>
            <a:ext cx="11586117" cy="452431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 3 - Which design pattern suggest multiple classes through which request is passed and multiple but only relevant classes carry out operations on the request.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Singleton pattern</a:t>
            </a: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Chain of responsibility pattern</a:t>
            </a: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State pattern</a:t>
            </a: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Bridge pattern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 4 - Most user interface design patterns fall with in one of ____ categories of patterns.</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5</a:t>
            </a: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10</a:t>
            </a: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25</a:t>
            </a:r>
          </a:p>
          <a:p>
            <a:pPr marL="342900" indent="-342900">
              <a:buFont typeface="+mj-lt"/>
              <a:buAutoNum type="alphaUcPeriod"/>
            </a:pPr>
            <a:r>
              <a:rPr lang="en-US" dirty="0">
                <a:latin typeface="Times New Roman" panose="02020603050405020304" pitchFamily="18" charset="0"/>
                <a:cs typeface="Times New Roman" panose="02020603050405020304" pitchFamily="18" charset="0"/>
              </a:rPr>
              <a:t>100</a:t>
            </a:r>
          </a:p>
          <a:p>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20A51A0-FF6F-A64F-BC66-AF6F65A0E421}"/>
              </a:ext>
            </a:extLst>
          </p:cNvPr>
          <p:cNvSpPr>
            <a:spLocks noGrp="1"/>
          </p:cNvSpPr>
          <p:nvPr>
            <p:ph type="sldNum" sz="quarter" idx="12"/>
          </p:nvPr>
        </p:nvSpPr>
        <p:spPr/>
        <p:txBody>
          <a:bodyPr/>
          <a:lstStyle/>
          <a:p>
            <a:fld id="{1C240D67-9971-404E-B037-96858983E437}" type="slidenum">
              <a:rPr lang="en-IN" smtClean="0"/>
              <a:t>54</a:t>
            </a:fld>
            <a:endParaRPr lang="en-IN"/>
          </a:p>
        </p:txBody>
      </p:sp>
    </p:spTree>
    <p:extLst>
      <p:ext uri="{BB962C8B-B14F-4D97-AF65-F5344CB8AC3E}">
        <p14:creationId xmlns:p14="http://schemas.microsoft.com/office/powerpoint/2010/main" val="3253490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Rectangle: Rounded Corners 10">
            <a:extLst>
              <a:ext uri="{FF2B5EF4-FFF2-40B4-BE49-F238E27FC236}">
                <a16:creationId xmlns:a16="http://schemas.microsoft.com/office/drawing/2014/main" id="{40469897-3D93-337B-6899-4365A9758D2F}"/>
              </a:ext>
            </a:extLst>
          </p:cNvPr>
          <p:cNvSpPr/>
          <p:nvPr/>
        </p:nvSpPr>
        <p:spPr>
          <a:xfrm>
            <a:off x="434898" y="946533"/>
            <a:ext cx="11653024" cy="539719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AB8B6DC1-4133-4196-A968-ED7461227516}"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26" name="Title 1">
            <a:extLst>
              <a:ext uri="{FF2B5EF4-FFF2-40B4-BE49-F238E27FC236}">
                <a16:creationId xmlns:a16="http://schemas.microsoft.com/office/drawing/2014/main" id="{68B94119-6A13-9DA2-AC2C-D00E7891C44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Assignment</a:t>
            </a:r>
          </a:p>
        </p:txBody>
      </p:sp>
      <p:sp>
        <p:nvSpPr>
          <p:cNvPr id="8" name="TextBox 7">
            <a:extLst>
              <a:ext uri="{FF2B5EF4-FFF2-40B4-BE49-F238E27FC236}">
                <a16:creationId xmlns:a16="http://schemas.microsoft.com/office/drawing/2014/main" id="{A18C77FB-B959-D56C-DACB-A6FD02D19190}"/>
              </a:ext>
            </a:extLst>
          </p:cNvPr>
          <p:cNvSpPr txBox="1"/>
          <p:nvPr/>
        </p:nvSpPr>
        <p:spPr>
          <a:xfrm>
            <a:off x="791735" y="1865593"/>
            <a:ext cx="10838987" cy="2773313"/>
          </a:xfrm>
          <a:prstGeom prst="rect">
            <a:avLst/>
          </a:prstGeom>
          <a:noFill/>
        </p:spPr>
        <p:txBody>
          <a:bodyPr wrap="square" anchor="ctr">
            <a:spAutoFit/>
          </a:bodyPr>
          <a:lstStyle/>
          <a:p>
            <a:pPr marL="342900" indent="-342900" algn="just">
              <a:lnSpc>
                <a:spcPct val="200000"/>
              </a:lnSpc>
              <a:buFont typeface="+mj-lt"/>
              <a:buAutoNum type="arabicPeriod"/>
            </a:pPr>
            <a:r>
              <a:rPr lang="en-US" dirty="0">
                <a:latin typeface="Times New Roman" panose="02020603050405020304" pitchFamily="18" charset="0"/>
                <a:cs typeface="Times New Roman" panose="02020603050405020304" pitchFamily="18" charset="0"/>
              </a:rPr>
              <a:t>What are Design Patterns in Java? What are the types of design patterns in Java.</a:t>
            </a:r>
          </a:p>
          <a:p>
            <a:pPr marL="342900" indent="-342900" algn="just">
              <a:lnSpc>
                <a:spcPct val="200000"/>
              </a:lnSpc>
              <a:buFont typeface="+mj-lt"/>
              <a:buAutoNum type="arabicPeriod"/>
            </a:pPr>
            <a:r>
              <a:rPr lang="en-US" dirty="0">
                <a:latin typeface="Times New Roman" panose="02020603050405020304" pitchFamily="18" charset="0"/>
                <a:cs typeface="Times New Roman" panose="02020603050405020304" pitchFamily="18" charset="0"/>
              </a:rPr>
              <a:t>What are the Structural Patterns and What Is Façade Pattern.</a:t>
            </a:r>
          </a:p>
          <a:p>
            <a:pPr marL="342900" indent="-342900" algn="just">
              <a:lnSpc>
                <a:spcPct val="200000"/>
              </a:lnSpc>
              <a:buFont typeface="+mj-lt"/>
              <a:buAutoNum type="arabicPeriod"/>
            </a:pPr>
            <a:r>
              <a:rPr lang="en-US" dirty="0">
                <a:latin typeface="Times New Roman" panose="02020603050405020304" pitchFamily="18" charset="0"/>
                <a:cs typeface="Times New Roman" panose="02020603050405020304" pitchFamily="18" charset="0"/>
              </a:rPr>
              <a:t>What Is Flyweight Design  Pattern.</a:t>
            </a:r>
          </a:p>
          <a:p>
            <a:pPr marL="342900" indent="-342900" algn="just">
              <a:lnSpc>
                <a:spcPct val="200000"/>
              </a:lnSpc>
              <a:buFont typeface="+mj-lt"/>
              <a:buAutoNum type="arabicPeriod"/>
            </a:pPr>
            <a:r>
              <a:rPr lang="en-US" dirty="0">
                <a:latin typeface="Times New Roman" panose="02020603050405020304" pitchFamily="18" charset="0"/>
                <a:cs typeface="Times New Roman" panose="02020603050405020304" pitchFamily="18" charset="0"/>
              </a:rPr>
              <a:t>Explain Facade Pattern in Java.</a:t>
            </a:r>
          </a:p>
          <a:p>
            <a:pPr marL="342900" indent="-342900" algn="just">
              <a:lnSpc>
                <a:spcPct val="200000"/>
              </a:lnSpc>
              <a:buFont typeface="+mj-lt"/>
              <a:buAutoNum type="arabicPeriod"/>
            </a:pPr>
            <a:r>
              <a:rPr lang="en-US" dirty="0">
                <a:latin typeface="Times New Roman" panose="02020603050405020304" pitchFamily="18" charset="0"/>
                <a:cs typeface="Times New Roman" panose="02020603050405020304" pitchFamily="18" charset="0"/>
              </a:rPr>
              <a:t>Explain the Proxy pattern.</a:t>
            </a:r>
          </a:p>
        </p:txBody>
      </p:sp>
      <p:sp>
        <p:nvSpPr>
          <p:cNvPr id="2" name="Slide Number Placeholder 1">
            <a:extLst>
              <a:ext uri="{FF2B5EF4-FFF2-40B4-BE49-F238E27FC236}">
                <a16:creationId xmlns:a16="http://schemas.microsoft.com/office/drawing/2014/main" id="{D6A82D9E-BC79-BE6C-5416-BA0FC70F9F4D}"/>
              </a:ext>
            </a:extLst>
          </p:cNvPr>
          <p:cNvSpPr>
            <a:spLocks noGrp="1"/>
          </p:cNvSpPr>
          <p:nvPr>
            <p:ph type="sldNum" sz="quarter" idx="12"/>
          </p:nvPr>
        </p:nvSpPr>
        <p:spPr/>
        <p:txBody>
          <a:bodyPr/>
          <a:lstStyle/>
          <a:p>
            <a:fld id="{1C240D67-9971-404E-B037-96858983E437}" type="slidenum">
              <a:rPr lang="en-IN" smtClean="0"/>
              <a:t>55</a:t>
            </a:fld>
            <a:endParaRPr lang="en-IN"/>
          </a:p>
        </p:txBody>
      </p:sp>
    </p:spTree>
    <p:extLst>
      <p:ext uri="{BB962C8B-B14F-4D97-AF65-F5344CB8AC3E}">
        <p14:creationId xmlns:p14="http://schemas.microsoft.com/office/powerpoint/2010/main" val="1935297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Rectangle: Rounded Corners 10">
            <a:extLst>
              <a:ext uri="{FF2B5EF4-FFF2-40B4-BE49-F238E27FC236}">
                <a16:creationId xmlns:a16="http://schemas.microsoft.com/office/drawing/2014/main" id="{40469897-3D93-337B-6899-4365A9758D2F}"/>
              </a:ext>
            </a:extLst>
          </p:cNvPr>
          <p:cNvSpPr/>
          <p:nvPr/>
        </p:nvSpPr>
        <p:spPr>
          <a:xfrm>
            <a:off x="434898" y="936701"/>
            <a:ext cx="11653024" cy="539719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C38BE59F-60A1-4DEF-B6BB-3D4FFAEC9FDA}"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26" name="Title 1">
            <a:extLst>
              <a:ext uri="{FF2B5EF4-FFF2-40B4-BE49-F238E27FC236}">
                <a16:creationId xmlns:a16="http://schemas.microsoft.com/office/drawing/2014/main" id="{68B94119-6A13-9DA2-AC2C-D00E7891C44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MCQ</a:t>
            </a:r>
          </a:p>
        </p:txBody>
      </p:sp>
      <p:sp>
        <p:nvSpPr>
          <p:cNvPr id="8" name="TextBox 7">
            <a:extLst>
              <a:ext uri="{FF2B5EF4-FFF2-40B4-BE49-F238E27FC236}">
                <a16:creationId xmlns:a16="http://schemas.microsoft.com/office/drawing/2014/main" id="{A18C77FB-B959-D56C-DACB-A6FD02D19190}"/>
              </a:ext>
            </a:extLst>
          </p:cNvPr>
          <p:cNvSpPr txBox="1"/>
          <p:nvPr/>
        </p:nvSpPr>
        <p:spPr>
          <a:xfrm>
            <a:off x="791735" y="1499150"/>
            <a:ext cx="10838987" cy="4197559"/>
          </a:xfrm>
          <a:prstGeom prst="rect">
            <a:avLst/>
          </a:prstGeom>
          <a:noFill/>
        </p:spPr>
        <p:txBody>
          <a:bodyPr wrap="square" anchor="ctr">
            <a:spAutoFit/>
          </a:bodyPr>
          <a:lstStyle/>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Design patterns can be classified in _______ categories.</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1</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2</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3</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4</a:t>
            </a:r>
          </a:p>
          <a:p>
            <a:pPr algn="just">
              <a:lnSpc>
                <a:spcPct val="150000"/>
              </a:lnSpc>
            </a:pPr>
            <a:r>
              <a:rPr lang="en-US" dirty="0">
                <a:latin typeface="Times New Roman" panose="02020603050405020304" pitchFamily="18" charset="0"/>
                <a:cs typeface="Times New Roman" panose="02020603050405020304" pitchFamily="18" charset="0"/>
              </a:rPr>
              <a:t>2.   Which design patterns are specifically concerned with communication between objects?</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Creational Patterns</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Structural Patterns</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Behavioral Patterns</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J2EE Patterns</a:t>
            </a:r>
          </a:p>
        </p:txBody>
      </p:sp>
      <p:sp>
        <p:nvSpPr>
          <p:cNvPr id="2" name="Slide Number Placeholder 1">
            <a:extLst>
              <a:ext uri="{FF2B5EF4-FFF2-40B4-BE49-F238E27FC236}">
                <a16:creationId xmlns:a16="http://schemas.microsoft.com/office/drawing/2014/main" id="{F4861876-A8F8-9C68-CF88-EC1FB189E3F1}"/>
              </a:ext>
            </a:extLst>
          </p:cNvPr>
          <p:cNvSpPr>
            <a:spLocks noGrp="1"/>
          </p:cNvSpPr>
          <p:nvPr>
            <p:ph type="sldNum" sz="quarter" idx="12"/>
          </p:nvPr>
        </p:nvSpPr>
        <p:spPr/>
        <p:txBody>
          <a:bodyPr/>
          <a:lstStyle/>
          <a:p>
            <a:fld id="{1C240D67-9971-404E-B037-96858983E437}" type="slidenum">
              <a:rPr lang="en-IN" smtClean="0"/>
              <a:t>56</a:t>
            </a:fld>
            <a:endParaRPr lang="en-IN"/>
          </a:p>
        </p:txBody>
      </p:sp>
    </p:spTree>
    <p:extLst>
      <p:ext uri="{BB962C8B-B14F-4D97-AF65-F5344CB8AC3E}">
        <p14:creationId xmlns:p14="http://schemas.microsoft.com/office/powerpoint/2010/main" val="2155679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Rectangle: Rounded Corners 10">
            <a:extLst>
              <a:ext uri="{FF2B5EF4-FFF2-40B4-BE49-F238E27FC236}">
                <a16:creationId xmlns:a16="http://schemas.microsoft.com/office/drawing/2014/main" id="{40469897-3D93-337B-6899-4365A9758D2F}"/>
              </a:ext>
            </a:extLst>
          </p:cNvPr>
          <p:cNvSpPr/>
          <p:nvPr/>
        </p:nvSpPr>
        <p:spPr>
          <a:xfrm>
            <a:off x="434898" y="936701"/>
            <a:ext cx="11653024" cy="539719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88587157-35C1-4834-84F1-F4D5442F788D}"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26" name="Title 1">
            <a:extLst>
              <a:ext uri="{FF2B5EF4-FFF2-40B4-BE49-F238E27FC236}">
                <a16:creationId xmlns:a16="http://schemas.microsoft.com/office/drawing/2014/main" id="{68B94119-6A13-9DA2-AC2C-D00E7891C44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MCQ</a:t>
            </a:r>
          </a:p>
        </p:txBody>
      </p:sp>
      <p:sp>
        <p:nvSpPr>
          <p:cNvPr id="8" name="TextBox 7">
            <a:extLst>
              <a:ext uri="{FF2B5EF4-FFF2-40B4-BE49-F238E27FC236}">
                <a16:creationId xmlns:a16="http://schemas.microsoft.com/office/drawing/2014/main" id="{A18C77FB-B959-D56C-DACB-A6FD02D19190}"/>
              </a:ext>
            </a:extLst>
          </p:cNvPr>
          <p:cNvSpPr txBox="1"/>
          <p:nvPr/>
        </p:nvSpPr>
        <p:spPr>
          <a:xfrm>
            <a:off x="791735" y="875903"/>
            <a:ext cx="10838987" cy="5444054"/>
          </a:xfrm>
          <a:prstGeom prst="rect">
            <a:avLst/>
          </a:prstGeom>
          <a:noFill/>
        </p:spPr>
        <p:txBody>
          <a:bodyPr wrap="square" anchor="ctr">
            <a:spAutoFit/>
          </a:bodyPr>
          <a:lstStyle/>
          <a:p>
            <a:pPr algn="just">
              <a:lnSpc>
                <a:spcPct val="150000"/>
              </a:lnSpc>
            </a:pPr>
            <a:r>
              <a:rPr lang="en-US" dirty="0">
                <a:latin typeface="Times New Roman" panose="02020603050405020304" pitchFamily="18" charset="0"/>
                <a:cs typeface="Times New Roman" panose="02020603050405020304" pitchFamily="18" charset="0"/>
              </a:rPr>
              <a:t>3. Which design pattern provides a single class which provides simplified methods required by client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delegates call to those methods? </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Adapter pattern</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Builder pattern</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Facade pattern</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Prototype pattern</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4. Which design pattern suggests multiple classes through which request is passed and multiple but only relevant classes carry out operations on the request? </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Singleton pattern</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Chain of responsibility pattern</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State pattern</a:t>
            </a:r>
          </a:p>
          <a:p>
            <a:pPr marL="800100" lvl="1"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 Bridge pattern</a:t>
            </a:r>
          </a:p>
        </p:txBody>
      </p:sp>
      <p:sp>
        <p:nvSpPr>
          <p:cNvPr id="2" name="Slide Number Placeholder 1">
            <a:extLst>
              <a:ext uri="{FF2B5EF4-FFF2-40B4-BE49-F238E27FC236}">
                <a16:creationId xmlns:a16="http://schemas.microsoft.com/office/drawing/2014/main" id="{7190FAF8-FCD4-C503-0847-B01206EF707B}"/>
              </a:ext>
            </a:extLst>
          </p:cNvPr>
          <p:cNvSpPr>
            <a:spLocks noGrp="1"/>
          </p:cNvSpPr>
          <p:nvPr>
            <p:ph type="sldNum" sz="quarter" idx="12"/>
          </p:nvPr>
        </p:nvSpPr>
        <p:spPr/>
        <p:txBody>
          <a:bodyPr/>
          <a:lstStyle/>
          <a:p>
            <a:fld id="{1C240D67-9971-404E-B037-96858983E437}" type="slidenum">
              <a:rPr lang="en-IN" smtClean="0"/>
              <a:t>57</a:t>
            </a:fld>
            <a:endParaRPr lang="en-IN"/>
          </a:p>
        </p:txBody>
      </p:sp>
    </p:spTree>
    <p:extLst>
      <p:ext uri="{BB962C8B-B14F-4D97-AF65-F5344CB8AC3E}">
        <p14:creationId xmlns:p14="http://schemas.microsoft.com/office/powerpoint/2010/main" val="10952679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Rectangle: Rounded Corners 10">
            <a:extLst>
              <a:ext uri="{FF2B5EF4-FFF2-40B4-BE49-F238E27FC236}">
                <a16:creationId xmlns:a16="http://schemas.microsoft.com/office/drawing/2014/main" id="{40469897-3D93-337B-6899-4365A9758D2F}"/>
              </a:ext>
            </a:extLst>
          </p:cNvPr>
          <p:cNvSpPr/>
          <p:nvPr/>
        </p:nvSpPr>
        <p:spPr>
          <a:xfrm>
            <a:off x="434898" y="936701"/>
            <a:ext cx="11653024" cy="539719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727D36D8-4BA9-47A3-B4BD-96919315E0B7}"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26" name="Title 1">
            <a:extLst>
              <a:ext uri="{FF2B5EF4-FFF2-40B4-BE49-F238E27FC236}">
                <a16:creationId xmlns:a16="http://schemas.microsoft.com/office/drawing/2014/main" id="{68B94119-6A13-9DA2-AC2C-D00E7891C44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Glossary Questions</a:t>
            </a:r>
          </a:p>
        </p:txBody>
      </p:sp>
      <p:sp>
        <p:nvSpPr>
          <p:cNvPr id="8" name="TextBox 7">
            <a:extLst>
              <a:ext uri="{FF2B5EF4-FFF2-40B4-BE49-F238E27FC236}">
                <a16:creationId xmlns:a16="http://schemas.microsoft.com/office/drawing/2014/main" id="{A18C77FB-B959-D56C-DACB-A6FD02D19190}"/>
              </a:ext>
            </a:extLst>
          </p:cNvPr>
          <p:cNvSpPr txBox="1"/>
          <p:nvPr/>
        </p:nvSpPr>
        <p:spPr>
          <a:xfrm>
            <a:off x="791735" y="1499150"/>
            <a:ext cx="10838987" cy="4197559"/>
          </a:xfrm>
          <a:prstGeom prst="rect">
            <a:avLst/>
          </a:prstGeom>
          <a:noFill/>
        </p:spPr>
        <p:txBody>
          <a:bodyPr wrap="square" anchor="ctr">
            <a:spAutoFit/>
          </a:bodyPr>
          <a:lstStyle/>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What are design patterns?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How are design patterns categorized?</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Explain the benefits of design patterns in Java.</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Describe the factory pattern.</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Differentiate ordinary and abstract factory design patterns.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 What do you think are the advantages of builder design patterns?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How is the bridge pattern different from the adapter pattern?</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What is a command pattern?</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Describe the singleton pattern along with its advantages and disadvantages.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What are anti patterns?</a:t>
            </a:r>
          </a:p>
        </p:txBody>
      </p:sp>
      <p:sp>
        <p:nvSpPr>
          <p:cNvPr id="2" name="Slide Number Placeholder 1">
            <a:extLst>
              <a:ext uri="{FF2B5EF4-FFF2-40B4-BE49-F238E27FC236}">
                <a16:creationId xmlns:a16="http://schemas.microsoft.com/office/drawing/2014/main" id="{528AC8D3-5AF9-E929-1733-C16EAB432BD3}"/>
              </a:ext>
            </a:extLst>
          </p:cNvPr>
          <p:cNvSpPr>
            <a:spLocks noGrp="1"/>
          </p:cNvSpPr>
          <p:nvPr>
            <p:ph type="sldNum" sz="quarter" idx="12"/>
          </p:nvPr>
        </p:nvSpPr>
        <p:spPr/>
        <p:txBody>
          <a:bodyPr/>
          <a:lstStyle/>
          <a:p>
            <a:fld id="{1C240D67-9971-404E-B037-96858983E437}" type="slidenum">
              <a:rPr lang="en-IN" smtClean="0"/>
              <a:t>58</a:t>
            </a:fld>
            <a:endParaRPr lang="en-IN"/>
          </a:p>
        </p:txBody>
      </p:sp>
    </p:spTree>
    <p:extLst>
      <p:ext uri="{BB962C8B-B14F-4D97-AF65-F5344CB8AC3E}">
        <p14:creationId xmlns:p14="http://schemas.microsoft.com/office/powerpoint/2010/main" val="3478156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Rectangle: Rounded Corners 10">
            <a:extLst>
              <a:ext uri="{FF2B5EF4-FFF2-40B4-BE49-F238E27FC236}">
                <a16:creationId xmlns:a16="http://schemas.microsoft.com/office/drawing/2014/main" id="{40469897-3D93-337B-6899-4365A9758D2F}"/>
              </a:ext>
            </a:extLst>
          </p:cNvPr>
          <p:cNvSpPr/>
          <p:nvPr/>
        </p:nvSpPr>
        <p:spPr>
          <a:xfrm>
            <a:off x="434898" y="936701"/>
            <a:ext cx="11653024" cy="539719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E3A4A866-DA55-4052-A6F2-BC0D29E1EF35}"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26" name="Title 1">
            <a:extLst>
              <a:ext uri="{FF2B5EF4-FFF2-40B4-BE49-F238E27FC236}">
                <a16:creationId xmlns:a16="http://schemas.microsoft.com/office/drawing/2014/main" id="{68B94119-6A13-9DA2-AC2C-D00E7891C44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Expected Questions For Final Exam</a:t>
            </a:r>
          </a:p>
        </p:txBody>
      </p:sp>
      <p:sp>
        <p:nvSpPr>
          <p:cNvPr id="8" name="TextBox 7">
            <a:extLst>
              <a:ext uri="{FF2B5EF4-FFF2-40B4-BE49-F238E27FC236}">
                <a16:creationId xmlns:a16="http://schemas.microsoft.com/office/drawing/2014/main" id="{A18C77FB-B959-D56C-DACB-A6FD02D19190}"/>
              </a:ext>
            </a:extLst>
          </p:cNvPr>
          <p:cNvSpPr txBox="1"/>
          <p:nvPr/>
        </p:nvSpPr>
        <p:spPr>
          <a:xfrm>
            <a:off x="791735" y="1499150"/>
            <a:ext cx="10838987" cy="4197559"/>
          </a:xfrm>
          <a:prstGeom prst="rect">
            <a:avLst/>
          </a:prstGeom>
          <a:noFill/>
        </p:spPr>
        <p:txBody>
          <a:bodyPr wrap="square" anchor="ctr">
            <a:spAutoFit/>
          </a:bodyPr>
          <a:lstStyle/>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What are design patterns?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How are design patterns categorized?</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Explain the benefits of design patterns in Java.</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Describe the factory pattern.</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Differentiate ordinary and abstract factory design patterns.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 What do you think are the advantages of builder design patterns?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How is the bridge pattern different from the adapter pattern?</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What is a command pattern?</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Describe the singleton pattern along with its advantages and disadvantages.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What are anti patterns?</a:t>
            </a:r>
          </a:p>
        </p:txBody>
      </p:sp>
      <p:sp>
        <p:nvSpPr>
          <p:cNvPr id="2" name="Slide Number Placeholder 1">
            <a:extLst>
              <a:ext uri="{FF2B5EF4-FFF2-40B4-BE49-F238E27FC236}">
                <a16:creationId xmlns:a16="http://schemas.microsoft.com/office/drawing/2014/main" id="{8C494B71-7009-310B-FF81-8ACF6B8B1622}"/>
              </a:ext>
            </a:extLst>
          </p:cNvPr>
          <p:cNvSpPr>
            <a:spLocks noGrp="1"/>
          </p:cNvSpPr>
          <p:nvPr>
            <p:ph type="sldNum" sz="quarter" idx="12"/>
          </p:nvPr>
        </p:nvSpPr>
        <p:spPr/>
        <p:txBody>
          <a:bodyPr/>
          <a:lstStyle/>
          <a:p>
            <a:fld id="{1C240D67-9971-404E-B037-96858983E437}" type="slidenum">
              <a:rPr lang="en-IN" smtClean="0"/>
              <a:t>59</a:t>
            </a:fld>
            <a:endParaRPr lang="en-IN"/>
          </a:p>
        </p:txBody>
      </p:sp>
    </p:spTree>
    <p:extLst>
      <p:ext uri="{BB962C8B-B14F-4D97-AF65-F5344CB8AC3E}">
        <p14:creationId xmlns:p14="http://schemas.microsoft.com/office/powerpoint/2010/main" val="50965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01-AC8A-6D8B-768B-A760703590D7}"/>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sz="2400" dirty="0">
                <a:latin typeface="Times New Roman" panose="02020603050405020304" pitchFamily="18" charset="0"/>
                <a:cs typeface="Times New Roman" panose="02020603050405020304" pitchFamily="18" charset="0"/>
              </a:rPr>
              <a:t>Program Outcome (POs) </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6" name="TextBox 5">
            <a:extLst>
              <a:ext uri="{FF2B5EF4-FFF2-40B4-BE49-F238E27FC236}">
                <a16:creationId xmlns:a16="http://schemas.microsoft.com/office/drawing/2014/main" id="{E5AD445B-1F6D-8CFB-1176-9FE0EAC83D48}"/>
              </a:ext>
            </a:extLst>
          </p:cNvPr>
          <p:cNvSpPr txBox="1"/>
          <p:nvPr/>
        </p:nvSpPr>
        <p:spPr>
          <a:xfrm>
            <a:off x="914400" y="960471"/>
            <a:ext cx="8320548" cy="430887"/>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Engineering Graduate Students will be able to :-</a:t>
            </a:r>
          </a:p>
        </p:txBody>
      </p:sp>
      <p:graphicFrame>
        <p:nvGraphicFramePr>
          <p:cNvPr id="9" name="Diagram 8">
            <a:extLst>
              <a:ext uri="{FF2B5EF4-FFF2-40B4-BE49-F238E27FC236}">
                <a16:creationId xmlns:a16="http://schemas.microsoft.com/office/drawing/2014/main" id="{B30F62A3-C3D5-DB11-5287-7403FC9C749B}"/>
              </a:ext>
            </a:extLst>
          </p:cNvPr>
          <p:cNvGraphicFramePr/>
          <p:nvPr>
            <p:extLst>
              <p:ext uri="{D42A27DB-BD31-4B8C-83A1-F6EECF244321}">
                <p14:modId xmlns:p14="http://schemas.microsoft.com/office/powerpoint/2010/main" val="2529230289"/>
              </p:ext>
            </p:extLst>
          </p:nvPr>
        </p:nvGraphicFramePr>
        <p:xfrm>
          <a:off x="914400" y="1535978"/>
          <a:ext cx="11120284" cy="4501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8">
            <a:extLst>
              <a:ext uri="{FF2B5EF4-FFF2-40B4-BE49-F238E27FC236}">
                <a16:creationId xmlns:a16="http://schemas.microsoft.com/office/drawing/2014/main" id="{CF0736D5-2F35-7C59-3F9B-CFDE234FAAEB}"/>
              </a:ext>
            </a:extLst>
          </p:cNvPr>
          <p:cNvSpPr>
            <a:spLocks noGrp="1"/>
          </p:cNvSpPr>
          <p:nvPr>
            <p:ph type="dt" sz="half" idx="10"/>
          </p:nvPr>
        </p:nvSpPr>
        <p:spPr>
          <a:xfrm>
            <a:off x="2209800" y="6475522"/>
            <a:ext cx="2133600" cy="365125"/>
          </a:xfrm>
        </p:spPr>
        <p:txBody>
          <a:bodyPr/>
          <a:lstStyle/>
          <a:p>
            <a:fld id="{08B31769-DDFD-43A1-B669-B9B501BB7FF5}"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5" name="Footer Placeholder 12">
            <a:extLst>
              <a:ext uri="{FF2B5EF4-FFF2-40B4-BE49-F238E27FC236}">
                <a16:creationId xmlns:a16="http://schemas.microsoft.com/office/drawing/2014/main" id="{3DBA02B6-B383-8DDC-B0D6-AB73E362D8F6}"/>
              </a:ext>
            </a:extLst>
          </p:cNvPr>
          <p:cNvSpPr>
            <a:spLocks noGrp="1"/>
          </p:cNvSpPr>
          <p:nvPr>
            <p:ph type="ftr" sz="quarter" idx="11"/>
          </p:nvPr>
        </p:nvSpPr>
        <p:spPr>
          <a:xfrm>
            <a:off x="4090220" y="6464043"/>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C3825DF7-5748-E713-F92C-1BC4F780DA32}"/>
              </a:ext>
            </a:extLst>
          </p:cNvPr>
          <p:cNvSpPr>
            <a:spLocks noGrp="1"/>
          </p:cNvSpPr>
          <p:nvPr>
            <p:ph type="sldNum" sz="quarter" idx="12"/>
          </p:nvPr>
        </p:nvSpPr>
        <p:spPr/>
        <p:txBody>
          <a:bodyPr/>
          <a:lstStyle/>
          <a:p>
            <a:fld id="{1C240D67-9971-404E-B037-96858983E437}" type="slidenum">
              <a:rPr lang="en-IN" smtClean="0"/>
              <a:t>6</a:t>
            </a:fld>
            <a:endParaRPr lang="en-IN"/>
          </a:p>
        </p:txBody>
      </p:sp>
    </p:spTree>
    <p:extLst>
      <p:ext uri="{BB962C8B-B14F-4D97-AF65-F5344CB8AC3E}">
        <p14:creationId xmlns:p14="http://schemas.microsoft.com/office/powerpoint/2010/main" val="460971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Rectangle: Rounded Corners 10">
            <a:extLst>
              <a:ext uri="{FF2B5EF4-FFF2-40B4-BE49-F238E27FC236}">
                <a16:creationId xmlns:a16="http://schemas.microsoft.com/office/drawing/2014/main" id="{40469897-3D93-337B-6899-4365A9758D2F}"/>
              </a:ext>
            </a:extLst>
          </p:cNvPr>
          <p:cNvSpPr/>
          <p:nvPr/>
        </p:nvSpPr>
        <p:spPr>
          <a:xfrm>
            <a:off x="434898" y="936701"/>
            <a:ext cx="11653024" cy="539719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Date Placeholder 8">
            <a:extLst>
              <a:ext uri="{FF2B5EF4-FFF2-40B4-BE49-F238E27FC236}">
                <a16:creationId xmlns:a16="http://schemas.microsoft.com/office/drawing/2014/main" id="{312D7490-51A7-B615-016A-323F8FD3F14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fld id="{3C3D9144-AB5D-4AFE-A26A-590256403F78}" type="datetime1">
              <a:rPr lang="en-US" smtClean="0">
                <a:latin typeface="Times New Roman" panose="02020603050405020304" pitchFamily="18" charset="0"/>
                <a:cs typeface="Times New Roman" panose="02020603050405020304" pitchFamily="18" charset="0"/>
              </a:rPr>
              <a:t>10/17/2024</a:t>
            </a:fld>
            <a:endParaRPr lang="en-US">
              <a:latin typeface="Times New Roman" panose="02020603050405020304" pitchFamily="18" charset="0"/>
              <a:cs typeface="Times New Roman" panose="02020603050405020304" pitchFamily="18" charset="0"/>
            </a:endParaRPr>
          </a:p>
        </p:txBody>
      </p:sp>
      <p:sp>
        <p:nvSpPr>
          <p:cNvPr id="6" name="Footer Placeholder 12">
            <a:extLst>
              <a:ext uri="{FF2B5EF4-FFF2-40B4-BE49-F238E27FC236}">
                <a16:creationId xmlns:a16="http://schemas.microsoft.com/office/drawing/2014/main" id="{6D8FEA42-BED2-A4F1-8DD4-9F254E2C071B}"/>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a:bodyPr>
          <a:lstStyle/>
          <a:p>
            <a:r>
              <a:rPr lang="en-US">
                <a:latin typeface="Times New Roman" panose="02020603050405020304" pitchFamily="18" charset="0"/>
                <a:cs typeface="Times New Roman" panose="02020603050405020304" pitchFamily="18" charset="0"/>
              </a:rPr>
              <a:t>Prateek Mathur             ACSE0514 (Design Patterns)                Unit 3</a:t>
            </a:r>
          </a:p>
        </p:txBody>
      </p:sp>
      <p:sp>
        <p:nvSpPr>
          <p:cNvPr id="26" name="Title 1">
            <a:extLst>
              <a:ext uri="{FF2B5EF4-FFF2-40B4-BE49-F238E27FC236}">
                <a16:creationId xmlns:a16="http://schemas.microsoft.com/office/drawing/2014/main" id="{68B94119-6A13-9DA2-AC2C-D00E7891C448}"/>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lgn="ctr">
              <a:spcBef>
                <a:spcPct val="0"/>
              </a:spcBef>
              <a:defRPr/>
            </a:pPr>
            <a:r>
              <a:rPr lang="en-US" sz="2400" dirty="0">
                <a:latin typeface="Times New Roman" panose="02020603050405020304" pitchFamily="18" charset="0"/>
                <a:cs typeface="Times New Roman" panose="02020603050405020304" pitchFamily="18" charset="0"/>
              </a:rPr>
              <a:t>Recap Of Third Unit</a:t>
            </a:r>
          </a:p>
        </p:txBody>
      </p:sp>
      <p:sp>
        <p:nvSpPr>
          <p:cNvPr id="8" name="TextBox 7">
            <a:extLst>
              <a:ext uri="{FF2B5EF4-FFF2-40B4-BE49-F238E27FC236}">
                <a16:creationId xmlns:a16="http://schemas.microsoft.com/office/drawing/2014/main" id="{A18C77FB-B959-D56C-DACB-A6FD02D19190}"/>
              </a:ext>
            </a:extLst>
          </p:cNvPr>
          <p:cNvSpPr txBox="1"/>
          <p:nvPr/>
        </p:nvSpPr>
        <p:spPr>
          <a:xfrm>
            <a:off x="791735" y="1377963"/>
            <a:ext cx="10838987" cy="4439933"/>
          </a:xfrm>
          <a:prstGeom prst="rect">
            <a:avLst/>
          </a:prstGeom>
          <a:noFill/>
        </p:spPr>
        <p:txBody>
          <a:bodyPr wrap="square" anchor="ctr">
            <a:spAutoFit/>
          </a:bodyPr>
          <a:lstStyle/>
          <a:p>
            <a:pPr marL="342900" indent="-342900" algn="just">
              <a:lnSpc>
                <a:spcPct val="200000"/>
              </a:lnSpc>
              <a:buFont typeface="+mj-lt"/>
              <a:buAutoNum type="arabicPeriod"/>
            </a:pPr>
            <a:r>
              <a:rPr lang="en-US" dirty="0">
                <a:latin typeface="Times New Roman" panose="02020603050405020304" pitchFamily="18" charset="0"/>
                <a:cs typeface="Times New Roman" panose="02020603050405020304" pitchFamily="18" charset="0"/>
              </a:rPr>
              <a:t>Till Now we understand, The idea of a Structural design pattern, It concerned with how classes and objects can be composed, to form larger structures. The structural design patterns simplifies the structure by identifying the relationships.</a:t>
            </a:r>
          </a:p>
          <a:p>
            <a:pPr marL="342900" indent="-342900" algn="just">
              <a:lnSpc>
                <a:spcPct val="200000"/>
              </a:lnSpc>
              <a:buFont typeface="+mj-lt"/>
              <a:buAutoNum type="arabicPeriod"/>
            </a:pPr>
            <a:r>
              <a:rPr lang="en-US" dirty="0">
                <a:latin typeface="Times New Roman" panose="02020603050405020304" pitchFamily="18" charset="0"/>
                <a:cs typeface="Times New Roman" panose="02020603050405020304" pitchFamily="18" charset="0"/>
              </a:rPr>
              <a:t> A Facade Pattern says that just "just provide a unified and simplified interface to a set of interfaces in a subsystem, therefore it hides the complexities of the subsystem from the client".</a:t>
            </a:r>
          </a:p>
          <a:p>
            <a:pPr marL="342900" indent="-342900" algn="just">
              <a:lnSpc>
                <a:spcPct val="200000"/>
              </a:lnSpc>
              <a:buFont typeface="+mj-lt"/>
              <a:buAutoNum type="arabicPeriod"/>
            </a:pPr>
            <a:r>
              <a:rPr lang="en-US" dirty="0">
                <a:latin typeface="Times New Roman" panose="02020603050405020304" pitchFamily="18" charset="0"/>
                <a:cs typeface="Times New Roman" panose="02020603050405020304" pitchFamily="18" charset="0"/>
              </a:rPr>
              <a:t>You also learn, a Proxy Pattern "provides the control for accessing the original object".</a:t>
            </a:r>
          </a:p>
          <a:p>
            <a:pPr marL="342900" indent="-342900" algn="just">
              <a:lnSpc>
                <a:spcPct val="200000"/>
              </a:lnSpc>
              <a:buFont typeface="+mj-lt"/>
              <a:buAutoNum type="arabicPeriod"/>
            </a:pPr>
            <a:r>
              <a:rPr lang="en-US" dirty="0">
                <a:latin typeface="Times New Roman" panose="02020603050405020304" pitchFamily="18" charset="0"/>
                <a:cs typeface="Times New Roman" panose="02020603050405020304" pitchFamily="18" charset="0"/>
              </a:rPr>
              <a:t>A Flyweight Pattern says that just "to reuse already existing similar kind of objects by storing them and create new object when no matching object is found".</a:t>
            </a:r>
          </a:p>
        </p:txBody>
      </p:sp>
      <p:sp>
        <p:nvSpPr>
          <p:cNvPr id="2" name="Slide Number Placeholder 1">
            <a:extLst>
              <a:ext uri="{FF2B5EF4-FFF2-40B4-BE49-F238E27FC236}">
                <a16:creationId xmlns:a16="http://schemas.microsoft.com/office/drawing/2014/main" id="{CAB8D077-D2CE-741F-4643-828F2B2862AD}"/>
              </a:ext>
            </a:extLst>
          </p:cNvPr>
          <p:cNvSpPr>
            <a:spLocks noGrp="1"/>
          </p:cNvSpPr>
          <p:nvPr>
            <p:ph type="sldNum" sz="quarter" idx="12"/>
          </p:nvPr>
        </p:nvSpPr>
        <p:spPr/>
        <p:txBody>
          <a:bodyPr/>
          <a:lstStyle/>
          <a:p>
            <a:fld id="{1C240D67-9971-404E-B037-96858983E437}" type="slidenum">
              <a:rPr lang="en-IN" smtClean="0"/>
              <a:t>60</a:t>
            </a:fld>
            <a:endParaRPr lang="en-IN"/>
          </a:p>
        </p:txBody>
      </p:sp>
    </p:spTree>
    <p:extLst>
      <p:ext uri="{BB962C8B-B14F-4D97-AF65-F5344CB8AC3E}">
        <p14:creationId xmlns:p14="http://schemas.microsoft.com/office/powerpoint/2010/main" val="45850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01-AC8A-6D8B-768B-A760703590D7}"/>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sz="2400" dirty="0">
                <a:latin typeface="Times New Roman" panose="02020603050405020304" pitchFamily="18" charset="0"/>
                <a:cs typeface="Times New Roman" panose="02020603050405020304" pitchFamily="18" charset="0"/>
              </a:rPr>
              <a:t>Program Outcome (POs) </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6" name="TextBox 5">
            <a:extLst>
              <a:ext uri="{FF2B5EF4-FFF2-40B4-BE49-F238E27FC236}">
                <a16:creationId xmlns:a16="http://schemas.microsoft.com/office/drawing/2014/main" id="{E5AD445B-1F6D-8CFB-1176-9FE0EAC83D48}"/>
              </a:ext>
            </a:extLst>
          </p:cNvPr>
          <p:cNvSpPr txBox="1"/>
          <p:nvPr/>
        </p:nvSpPr>
        <p:spPr>
          <a:xfrm>
            <a:off x="914400" y="960471"/>
            <a:ext cx="8320548" cy="430887"/>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Engineering Graduate Students will be able to :-</a:t>
            </a:r>
          </a:p>
        </p:txBody>
      </p:sp>
      <p:graphicFrame>
        <p:nvGraphicFramePr>
          <p:cNvPr id="9" name="Diagram 8">
            <a:extLst>
              <a:ext uri="{FF2B5EF4-FFF2-40B4-BE49-F238E27FC236}">
                <a16:creationId xmlns:a16="http://schemas.microsoft.com/office/drawing/2014/main" id="{B30F62A3-C3D5-DB11-5287-7403FC9C749B}"/>
              </a:ext>
            </a:extLst>
          </p:cNvPr>
          <p:cNvGraphicFramePr/>
          <p:nvPr>
            <p:extLst>
              <p:ext uri="{D42A27DB-BD31-4B8C-83A1-F6EECF244321}">
                <p14:modId xmlns:p14="http://schemas.microsoft.com/office/powerpoint/2010/main" val="525356633"/>
              </p:ext>
            </p:extLst>
          </p:nvPr>
        </p:nvGraphicFramePr>
        <p:xfrm>
          <a:off x="914400" y="1535978"/>
          <a:ext cx="11120284" cy="45010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Date Placeholder 8">
            <a:extLst>
              <a:ext uri="{FF2B5EF4-FFF2-40B4-BE49-F238E27FC236}">
                <a16:creationId xmlns:a16="http://schemas.microsoft.com/office/drawing/2014/main" id="{E919978E-C9FE-7F2F-4562-9D7F156717CD}"/>
              </a:ext>
            </a:extLst>
          </p:cNvPr>
          <p:cNvSpPr>
            <a:spLocks noGrp="1"/>
          </p:cNvSpPr>
          <p:nvPr>
            <p:ph type="dt" sz="half" idx="10"/>
          </p:nvPr>
        </p:nvSpPr>
        <p:spPr>
          <a:xfrm>
            <a:off x="2209800" y="6475522"/>
            <a:ext cx="2133600" cy="365125"/>
          </a:xfrm>
        </p:spPr>
        <p:txBody>
          <a:bodyPr/>
          <a:lstStyle/>
          <a:p>
            <a:fld id="{BAF7199C-9D25-4029-AA7E-6FE7F19EC747}"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5" name="Footer Placeholder 12">
            <a:extLst>
              <a:ext uri="{FF2B5EF4-FFF2-40B4-BE49-F238E27FC236}">
                <a16:creationId xmlns:a16="http://schemas.microsoft.com/office/drawing/2014/main" id="{99395A38-E24A-68A6-7B02-EF440024E8A1}"/>
              </a:ext>
            </a:extLst>
          </p:cNvPr>
          <p:cNvSpPr>
            <a:spLocks noGrp="1"/>
          </p:cNvSpPr>
          <p:nvPr>
            <p:ph type="ftr" sz="quarter" idx="11"/>
          </p:nvPr>
        </p:nvSpPr>
        <p:spPr>
          <a:xfrm>
            <a:off x="4090220" y="6464043"/>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6170F56F-8207-9D54-11AE-F7D987BFB2E1}"/>
              </a:ext>
            </a:extLst>
          </p:cNvPr>
          <p:cNvSpPr>
            <a:spLocks noGrp="1"/>
          </p:cNvSpPr>
          <p:nvPr>
            <p:ph type="sldNum" sz="quarter" idx="12"/>
          </p:nvPr>
        </p:nvSpPr>
        <p:spPr/>
        <p:txBody>
          <a:bodyPr/>
          <a:lstStyle/>
          <a:p>
            <a:fld id="{1C240D67-9971-404E-B037-96858983E437}" type="slidenum">
              <a:rPr lang="en-IN" smtClean="0"/>
              <a:t>7</a:t>
            </a:fld>
            <a:endParaRPr lang="en-IN"/>
          </a:p>
        </p:txBody>
      </p:sp>
    </p:spTree>
    <p:extLst>
      <p:ext uri="{BB962C8B-B14F-4D97-AF65-F5344CB8AC3E}">
        <p14:creationId xmlns:p14="http://schemas.microsoft.com/office/powerpoint/2010/main" val="170053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01-AC8A-6D8B-768B-A760703590D7}"/>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sz="2400" dirty="0">
                <a:latin typeface="Times New Roman" panose="02020603050405020304" pitchFamily="18" charset="0"/>
                <a:cs typeface="Times New Roman" panose="02020603050405020304" pitchFamily="18" charset="0"/>
              </a:rPr>
              <a:t>Course Outcome (Cos) &amp; Program Outcome (POs) Mapping </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4" name="Table 3">
            <a:extLst>
              <a:ext uri="{FF2B5EF4-FFF2-40B4-BE49-F238E27FC236}">
                <a16:creationId xmlns:a16="http://schemas.microsoft.com/office/drawing/2014/main" id="{CFECF0C7-7094-F4FE-CE8A-1302B0B02C9C}"/>
              </a:ext>
            </a:extLst>
          </p:cNvPr>
          <p:cNvGraphicFramePr>
            <a:graphicFrameLocks noGrp="1"/>
          </p:cNvGraphicFramePr>
          <p:nvPr>
            <p:extLst>
              <p:ext uri="{D42A27DB-BD31-4B8C-83A1-F6EECF244321}">
                <p14:modId xmlns:p14="http://schemas.microsoft.com/office/powerpoint/2010/main" val="1421020759"/>
              </p:ext>
            </p:extLst>
          </p:nvPr>
        </p:nvGraphicFramePr>
        <p:xfrm>
          <a:off x="887361" y="1589651"/>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3581148783"/>
                    </a:ext>
                  </a:extLst>
                </a:gridCol>
                <a:gridCol w="817746">
                  <a:extLst>
                    <a:ext uri="{9D8B030D-6E8A-4147-A177-3AD203B41FA5}">
                      <a16:colId xmlns:a16="http://schemas.microsoft.com/office/drawing/2014/main" val="2946100788"/>
                    </a:ext>
                  </a:extLst>
                </a:gridCol>
                <a:gridCol w="817746">
                  <a:extLst>
                    <a:ext uri="{9D8B030D-6E8A-4147-A177-3AD203B41FA5}">
                      <a16:colId xmlns:a16="http://schemas.microsoft.com/office/drawing/2014/main" val="261591709"/>
                    </a:ext>
                  </a:extLst>
                </a:gridCol>
                <a:gridCol w="817746">
                  <a:extLst>
                    <a:ext uri="{9D8B030D-6E8A-4147-A177-3AD203B41FA5}">
                      <a16:colId xmlns:a16="http://schemas.microsoft.com/office/drawing/2014/main" val="785919499"/>
                    </a:ext>
                  </a:extLst>
                </a:gridCol>
                <a:gridCol w="817746">
                  <a:extLst>
                    <a:ext uri="{9D8B030D-6E8A-4147-A177-3AD203B41FA5}">
                      <a16:colId xmlns:a16="http://schemas.microsoft.com/office/drawing/2014/main" val="1606793986"/>
                    </a:ext>
                  </a:extLst>
                </a:gridCol>
                <a:gridCol w="817746">
                  <a:extLst>
                    <a:ext uri="{9D8B030D-6E8A-4147-A177-3AD203B41FA5}">
                      <a16:colId xmlns:a16="http://schemas.microsoft.com/office/drawing/2014/main" val="3712164284"/>
                    </a:ext>
                  </a:extLst>
                </a:gridCol>
                <a:gridCol w="817746">
                  <a:extLst>
                    <a:ext uri="{9D8B030D-6E8A-4147-A177-3AD203B41FA5}">
                      <a16:colId xmlns:a16="http://schemas.microsoft.com/office/drawing/2014/main" val="4229573581"/>
                    </a:ext>
                  </a:extLst>
                </a:gridCol>
                <a:gridCol w="817746">
                  <a:extLst>
                    <a:ext uri="{9D8B030D-6E8A-4147-A177-3AD203B41FA5}">
                      <a16:colId xmlns:a16="http://schemas.microsoft.com/office/drawing/2014/main" val="523986266"/>
                    </a:ext>
                  </a:extLst>
                </a:gridCol>
                <a:gridCol w="817746">
                  <a:extLst>
                    <a:ext uri="{9D8B030D-6E8A-4147-A177-3AD203B41FA5}">
                      <a16:colId xmlns:a16="http://schemas.microsoft.com/office/drawing/2014/main" val="1951225430"/>
                    </a:ext>
                  </a:extLst>
                </a:gridCol>
                <a:gridCol w="817746">
                  <a:extLst>
                    <a:ext uri="{9D8B030D-6E8A-4147-A177-3AD203B41FA5}">
                      <a16:colId xmlns:a16="http://schemas.microsoft.com/office/drawing/2014/main" val="3195672298"/>
                    </a:ext>
                  </a:extLst>
                </a:gridCol>
                <a:gridCol w="817746">
                  <a:extLst>
                    <a:ext uri="{9D8B030D-6E8A-4147-A177-3AD203B41FA5}">
                      <a16:colId xmlns:a16="http://schemas.microsoft.com/office/drawing/2014/main" val="3074211573"/>
                    </a:ext>
                  </a:extLst>
                </a:gridCol>
                <a:gridCol w="817746">
                  <a:extLst>
                    <a:ext uri="{9D8B030D-6E8A-4147-A177-3AD203B41FA5}">
                      <a16:colId xmlns:a16="http://schemas.microsoft.com/office/drawing/2014/main" val="4213281539"/>
                    </a:ext>
                  </a:extLst>
                </a:gridCol>
                <a:gridCol w="817746">
                  <a:extLst>
                    <a:ext uri="{9D8B030D-6E8A-4147-A177-3AD203B41FA5}">
                      <a16:colId xmlns:a16="http://schemas.microsoft.com/office/drawing/2014/main" val="3426165784"/>
                    </a:ext>
                  </a:extLst>
                </a:gridCol>
              </a:tblGrid>
              <a:tr h="748246">
                <a:tc>
                  <a:txBody>
                    <a:bodyPr/>
                    <a:lstStyle/>
                    <a:p>
                      <a:pPr algn="ctr" fontAlgn="ctr"/>
                      <a:r>
                        <a:rPr lang="en-US" sz="2100" b="1" u="none" strike="noStrike" dirty="0">
                          <a:effectLst/>
                          <a:latin typeface="Times New Roman" panose="02020603050405020304" pitchFamily="18" charset="0"/>
                          <a:cs typeface="Times New Roman" panose="02020603050405020304" pitchFamily="18" charset="0"/>
                        </a:rPr>
                        <a:t> CO.K</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PO1</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PO2</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PO3</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PO4</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PO5</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PO6</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PO7</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PO8</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PO9</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PO10</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PO11</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PO12</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3232596246"/>
                  </a:ext>
                </a:extLst>
              </a:tr>
              <a:tr h="757048">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CO1</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2079039521"/>
                  </a:ext>
                </a:extLst>
              </a:tr>
              <a:tr h="748246">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CO2</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3</a:t>
                      </a:r>
                      <a:endPar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582825381"/>
                  </a:ext>
                </a:extLst>
              </a:tr>
              <a:tr h="748246">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CO3</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3</a:t>
                      </a:r>
                      <a:endPar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2017245024"/>
                  </a:ext>
                </a:extLst>
              </a:tr>
              <a:tr h="748246">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CO4</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1608796385"/>
                  </a:ext>
                </a:extLst>
              </a:tr>
              <a:tr h="748246">
                <a:tc>
                  <a:txBody>
                    <a:bodyPr/>
                    <a:lstStyle/>
                    <a:p>
                      <a:pPr algn="ctr" rtl="0" fontAlgn="ctr"/>
                      <a:r>
                        <a:rPr lang="en-US" sz="2100" b="1" u="none" strike="noStrike" dirty="0">
                          <a:effectLst/>
                          <a:latin typeface="Times New Roman" panose="02020603050405020304" pitchFamily="18" charset="0"/>
                          <a:cs typeface="Times New Roman" panose="02020603050405020304" pitchFamily="18" charset="0"/>
                        </a:rPr>
                        <a:t>CO5</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3</a:t>
                      </a:r>
                      <a:endPar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3341891303"/>
                  </a:ext>
                </a:extLst>
              </a:tr>
              <a:tr h="378524">
                <a:tc>
                  <a:txBody>
                    <a:bodyPr/>
                    <a:lstStyle/>
                    <a:p>
                      <a:pPr algn="ctr" fontAlgn="ctr"/>
                      <a:r>
                        <a:rPr lang="en-US" sz="2100" b="1" u="none" strike="noStrike" dirty="0">
                          <a:effectLst/>
                          <a:latin typeface="Times New Roman" panose="02020603050405020304" pitchFamily="18" charset="0"/>
                          <a:cs typeface="Times New Roman" panose="02020603050405020304" pitchFamily="18" charset="0"/>
                        </a:rPr>
                        <a:t>AVG </a:t>
                      </a:r>
                      <a:endParaRPr lang="en-US" sz="2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tc>
                  <a:txBody>
                    <a:bodyPr/>
                    <a:lstStyle/>
                    <a:p>
                      <a:pPr algn="ctr" rtl="0" fontAlgn="ctr"/>
                      <a:r>
                        <a:rPr lang="en-US" sz="21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gradFill flip="none" rotWithShape="1">
                      <a:gsLst>
                        <a:gs pos="70000">
                          <a:schemeClr val="accent2">
                            <a:lumMod val="60000"/>
                            <a:lumOff val="40000"/>
                          </a:schemeClr>
                        </a:gs>
                        <a:gs pos="40000">
                          <a:schemeClr val="accent2">
                            <a:lumMod val="60000"/>
                            <a:lumOff val="40000"/>
                            <a:alpha val="90000"/>
                          </a:schemeClr>
                        </a:gs>
                        <a:gs pos="100000">
                          <a:schemeClr val="accent2">
                            <a:lumMod val="60000"/>
                            <a:lumOff val="40000"/>
                          </a:schemeClr>
                        </a:gs>
                      </a:gsLst>
                      <a:lin ang="16200000" scaled="1"/>
                      <a:tileRect/>
                    </a:gradFill>
                  </a:tcPr>
                </a:tc>
                <a:extLst>
                  <a:ext uri="{0D108BD9-81ED-4DB2-BD59-A6C34878D82A}">
                    <a16:rowId xmlns:a16="http://schemas.microsoft.com/office/drawing/2014/main" val="509036853"/>
                  </a:ext>
                </a:extLst>
              </a:tr>
            </a:tbl>
          </a:graphicData>
        </a:graphic>
      </p:graphicFrame>
      <p:sp>
        <p:nvSpPr>
          <p:cNvPr id="5" name="Date Placeholder 8">
            <a:extLst>
              <a:ext uri="{FF2B5EF4-FFF2-40B4-BE49-F238E27FC236}">
                <a16:creationId xmlns:a16="http://schemas.microsoft.com/office/drawing/2014/main" id="{FEAA0176-8720-2A49-3B23-20AA403937A9}"/>
              </a:ext>
            </a:extLst>
          </p:cNvPr>
          <p:cNvSpPr>
            <a:spLocks noGrp="1"/>
          </p:cNvSpPr>
          <p:nvPr>
            <p:ph type="dt" sz="half" idx="10"/>
          </p:nvPr>
        </p:nvSpPr>
        <p:spPr>
          <a:xfrm>
            <a:off x="2209800" y="6475522"/>
            <a:ext cx="2133600" cy="365125"/>
          </a:xfrm>
        </p:spPr>
        <p:txBody>
          <a:bodyPr/>
          <a:lstStyle/>
          <a:p>
            <a:fld id="{E44E6648-5E43-40F6-92CB-BA8E13E37A61}"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7" name="Footer Placeholder 12">
            <a:extLst>
              <a:ext uri="{FF2B5EF4-FFF2-40B4-BE49-F238E27FC236}">
                <a16:creationId xmlns:a16="http://schemas.microsoft.com/office/drawing/2014/main" id="{5C8A35D0-7633-0C40-C2C0-A8623D2450C7}"/>
              </a:ext>
            </a:extLst>
          </p:cNvPr>
          <p:cNvSpPr>
            <a:spLocks noGrp="1"/>
          </p:cNvSpPr>
          <p:nvPr>
            <p:ph type="ftr" sz="quarter" idx="11"/>
          </p:nvPr>
        </p:nvSpPr>
        <p:spPr>
          <a:xfrm>
            <a:off x="4090220" y="6464043"/>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FBEAD63-0A91-F09C-75F6-C93B07B64F52}"/>
              </a:ext>
            </a:extLst>
          </p:cNvPr>
          <p:cNvSpPr>
            <a:spLocks noGrp="1"/>
          </p:cNvSpPr>
          <p:nvPr>
            <p:ph type="sldNum" sz="quarter" idx="12"/>
          </p:nvPr>
        </p:nvSpPr>
        <p:spPr/>
        <p:txBody>
          <a:bodyPr/>
          <a:lstStyle/>
          <a:p>
            <a:fld id="{1C240D67-9971-404E-B037-96858983E437}" type="slidenum">
              <a:rPr lang="en-IN" smtClean="0"/>
              <a:t>8</a:t>
            </a:fld>
            <a:endParaRPr lang="en-IN"/>
          </a:p>
        </p:txBody>
      </p:sp>
    </p:spTree>
    <p:extLst>
      <p:ext uri="{BB962C8B-B14F-4D97-AF65-F5344CB8AC3E}">
        <p14:creationId xmlns:p14="http://schemas.microsoft.com/office/powerpoint/2010/main" val="182076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01-AC8A-6D8B-768B-A760703590D7}"/>
              </a:ext>
            </a:extLst>
          </p:cNvPr>
          <p:cNvSpPr txBox="1">
            <a:spLocks/>
          </p:cNvSpPr>
          <p:nvPr/>
        </p:nvSpPr>
        <p:spPr>
          <a:xfrm>
            <a:off x="2209800" y="2"/>
            <a:ext cx="9982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sz="2400" dirty="0">
                <a:latin typeface="Times New Roman" panose="02020603050405020304" pitchFamily="18" charset="0"/>
                <a:cs typeface="Times New Roman" panose="02020603050405020304" pitchFamily="18" charset="0"/>
              </a:rPr>
              <a:t>Program Specific Outcome (PSOs)</a:t>
            </a:r>
          </a:p>
        </p:txBody>
      </p:sp>
      <p:pic>
        <p:nvPicPr>
          <p:cNvPr id="3" name="Picture 2" descr="A black and red logo&#10;&#10;Description automatically generated">
            <a:extLst>
              <a:ext uri="{FF2B5EF4-FFF2-40B4-BE49-F238E27FC236}">
                <a16:creationId xmlns:a16="http://schemas.microsoft.com/office/drawing/2014/main" id="{55A7DD11-D765-8451-07D5-756EEBA1F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5" name="Diagram 4">
            <a:extLst>
              <a:ext uri="{FF2B5EF4-FFF2-40B4-BE49-F238E27FC236}">
                <a16:creationId xmlns:a16="http://schemas.microsoft.com/office/drawing/2014/main" id="{EB12612A-4D65-3828-CE18-2B30596CE690}"/>
              </a:ext>
            </a:extLst>
          </p:cNvPr>
          <p:cNvGraphicFramePr/>
          <p:nvPr>
            <p:extLst>
              <p:ext uri="{D42A27DB-BD31-4B8C-83A1-F6EECF244321}">
                <p14:modId xmlns:p14="http://schemas.microsoft.com/office/powerpoint/2010/main" val="3999627255"/>
              </p:ext>
            </p:extLst>
          </p:nvPr>
        </p:nvGraphicFramePr>
        <p:xfrm>
          <a:off x="914400" y="1535978"/>
          <a:ext cx="11120284" cy="45010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Date Placeholder 8">
            <a:extLst>
              <a:ext uri="{FF2B5EF4-FFF2-40B4-BE49-F238E27FC236}">
                <a16:creationId xmlns:a16="http://schemas.microsoft.com/office/drawing/2014/main" id="{A33B0626-6D60-7808-0319-3E3C7EB2AA24}"/>
              </a:ext>
            </a:extLst>
          </p:cNvPr>
          <p:cNvSpPr>
            <a:spLocks noGrp="1"/>
          </p:cNvSpPr>
          <p:nvPr>
            <p:ph type="dt" sz="half" idx="10"/>
          </p:nvPr>
        </p:nvSpPr>
        <p:spPr>
          <a:xfrm>
            <a:off x="2209800" y="6475522"/>
            <a:ext cx="2133600" cy="365125"/>
          </a:xfrm>
        </p:spPr>
        <p:txBody>
          <a:bodyPr/>
          <a:lstStyle/>
          <a:p>
            <a:fld id="{F26D4C4A-611A-4D06-9DD0-D0276DCC71EB}" type="datetime1">
              <a:rPr lang="en-US" smtClean="0">
                <a:latin typeface="Times New Roman" panose="02020603050405020304" pitchFamily="18" charset="0"/>
                <a:cs typeface="Times New Roman" panose="02020603050405020304" pitchFamily="18" charset="0"/>
              </a:rPr>
              <a:t>10/17/2024</a:t>
            </a:fld>
            <a:endParaRPr lang="en-US" dirty="0">
              <a:latin typeface="Times New Roman" panose="02020603050405020304" pitchFamily="18" charset="0"/>
              <a:cs typeface="Times New Roman" panose="02020603050405020304" pitchFamily="18" charset="0"/>
            </a:endParaRPr>
          </a:p>
        </p:txBody>
      </p:sp>
      <p:sp>
        <p:nvSpPr>
          <p:cNvPr id="7" name="Footer Placeholder 12">
            <a:extLst>
              <a:ext uri="{FF2B5EF4-FFF2-40B4-BE49-F238E27FC236}">
                <a16:creationId xmlns:a16="http://schemas.microsoft.com/office/drawing/2014/main" id="{524A83D0-4F4B-90CB-5674-5901D2EB16CB}"/>
              </a:ext>
            </a:extLst>
          </p:cNvPr>
          <p:cNvSpPr>
            <a:spLocks noGrp="1"/>
          </p:cNvSpPr>
          <p:nvPr>
            <p:ph type="ftr" sz="quarter" idx="11"/>
          </p:nvPr>
        </p:nvSpPr>
        <p:spPr>
          <a:xfrm>
            <a:off x="4090220" y="6464043"/>
            <a:ext cx="5029200" cy="365125"/>
          </a:xfrm>
        </p:spPr>
        <p:txBody>
          <a:bodyPr/>
          <a:lstStyle/>
          <a:p>
            <a:r>
              <a:rPr lang="en-US">
                <a:latin typeface="Times New Roman" panose="02020603050405020304" pitchFamily="18" charset="0"/>
                <a:cs typeface="Times New Roman" panose="02020603050405020304" pitchFamily="18" charset="0"/>
              </a:rPr>
              <a:t>Prateek Mathur             ACSE0514 (Design Patterns)                Unit 3</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78D873-DC1F-DF2C-AC3E-CEDEB57F5C12}"/>
              </a:ext>
            </a:extLst>
          </p:cNvPr>
          <p:cNvSpPr>
            <a:spLocks noGrp="1"/>
          </p:cNvSpPr>
          <p:nvPr>
            <p:ph type="sldNum" sz="quarter" idx="12"/>
          </p:nvPr>
        </p:nvSpPr>
        <p:spPr/>
        <p:txBody>
          <a:bodyPr/>
          <a:lstStyle/>
          <a:p>
            <a:fld id="{1C240D67-9971-404E-B037-96858983E437}" type="slidenum">
              <a:rPr lang="en-IN" smtClean="0"/>
              <a:t>9</a:t>
            </a:fld>
            <a:endParaRPr lang="en-IN"/>
          </a:p>
        </p:txBody>
      </p:sp>
    </p:spTree>
    <p:extLst>
      <p:ext uri="{BB962C8B-B14F-4D97-AF65-F5344CB8AC3E}">
        <p14:creationId xmlns:p14="http://schemas.microsoft.com/office/powerpoint/2010/main" val="3464294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38AE946-6ED3-4819-9CF8-963C305109D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A7506-C82E-4DE3-B1AE-9994F302F3E2}">
  <we:reference id="wa200006038" version="1.0.0.3" store="en-US" storeType="OMEX"/>
  <we:alternateReferences>
    <we:reference id="wa200006038" version="1.0.0.3" store="wa200006038" storeType="OMEX"/>
  </we:alternateReferences>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Props/app.xml><?xml version="1.0" encoding="utf-8"?>
<Properties xmlns="http://schemas.openxmlformats.org/officeDocument/2006/extended-properties" xmlns:vt="http://schemas.openxmlformats.org/officeDocument/2006/docPropsVTypes">
  <TotalTime>2461</TotalTime>
  <Words>4592</Words>
  <Application>Microsoft Office PowerPoint</Application>
  <PresentationFormat>Widescreen</PresentationFormat>
  <Paragraphs>761</Paragraphs>
  <Slides>60</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Aptos</vt:lpstr>
      <vt:lpstr>Aptos Display</vt:lpstr>
      <vt:lpstr>Arial</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Prateek Mathur</dc:creator>
  <cp:lastModifiedBy>Prateek Mathur</cp:lastModifiedBy>
  <cp:revision>24</cp:revision>
  <dcterms:created xsi:type="dcterms:W3CDTF">2024-06-18T05:42:06Z</dcterms:created>
  <dcterms:modified xsi:type="dcterms:W3CDTF">2024-10-17T04:01:24Z</dcterms:modified>
</cp:coreProperties>
</file>