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QKJu3X_GM" TargetMode="External"/><Relationship Id="rId2" Type="http://schemas.openxmlformats.org/officeDocument/2006/relationships/hyperlink" Target="https://www.youtube.com/watch?v=3cjnNPua7A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Aravind Eye Care System: 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Transforming Eye Care in India</a:t>
            </a:r>
            <a:endParaRPr lang="en-IN" dirty="0"/>
          </a:p>
          <a:p>
            <a:r>
              <a:rPr lang="en-IN" dirty="0">
                <a:hlinkClick r:id="rId2"/>
              </a:rPr>
              <a:t>https://www.youtube.com/watch?v=3cjnNPua7Ag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https://www.youtube.com/watch?v=cFQKJu3X_GM</a:t>
            </a:r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Founded in 1976 by Dr. Govindappa Venkataswamy</a:t>
            </a:r>
          </a:p>
          <a:p>
            <a:r>
              <a:t>Vision: Eliminate needless blindness</a:t>
            </a:r>
          </a:p>
          <a:p>
            <a:r>
              <a:t>Self-sustaining, high-volume, low-cost service model</a:t>
            </a:r>
          </a:p>
          <a:p>
            <a:r>
              <a:t>Cross-subsidization: Paying patients support free care for the poor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Elements of the Aravind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Mission: Eradicating needless blindness</a:t>
            </a:r>
          </a:p>
          <a:p>
            <a:r>
              <a:t>Service Model: Affordable, high-quality care</a:t>
            </a:r>
          </a:p>
          <a:p>
            <a:r>
              <a:t>Outreach Programs: Rural eye camps for remote areas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Assembly-line cataract surgeries</a:t>
            </a:r>
          </a:p>
          <a:p>
            <a:r>
              <a:t>High-volume surgeries with efficiency and safety</a:t>
            </a:r>
          </a:p>
          <a:p>
            <a:r>
              <a:t>Technology adoption and telemedicine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Cross-subsidization between paying and non-paying patients</a:t>
            </a:r>
          </a:p>
          <a:p>
            <a:r>
              <a:t>AuroLab: Producing low-cost intraocular lenses</a:t>
            </a:r>
          </a:p>
          <a:p>
            <a:r>
              <a:t>Largely self-sustaining through productivity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and Global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 400,000 surgeries annually</a:t>
            </a:r>
          </a:p>
          <a:p>
            <a:r>
              <a:t>International recognition and replication</a:t>
            </a:r>
          </a:p>
          <a:p>
            <a:r>
              <a:t>Training healthcare workers globally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Addressing non-cataract eye diseases</a:t>
            </a:r>
          </a:p>
          <a:p>
            <a:r>
              <a:t>Scaling while maintaining quality</a:t>
            </a:r>
          </a:p>
          <a:p>
            <a:r>
              <a:t>Expanding global reach through training and partnerships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Aravind as a model for sustainable healthcare</a:t>
            </a:r>
          </a:p>
          <a:p>
            <a:r>
              <a:t>Continuous innovation and mission-driven culture</a:t>
            </a:r>
          </a:p>
          <a:p>
            <a:r>
              <a:t>Inspiration for healthcare systems globally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YouTube: Aravind Eye Care System Documentary</a:t>
            </a:r>
          </a:p>
          <a:p>
            <a:r>
              <a:rPr dirty="0"/>
              <a:t>TEDx Talk by Dr. Aravind Srinivasan</a:t>
            </a:r>
          </a:p>
          <a:p>
            <a:r>
              <a:rPr dirty="0"/>
              <a:t>PBS: Visionary Dr. V's Mission to End Blindness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63BD1EF4ED44C9AA3314C7E86BD3B" ma:contentTypeVersion="4" ma:contentTypeDescription="Create a new document." ma:contentTypeScope="" ma:versionID="241b71b6392291ed61c36008e2ec8ae8">
  <xsd:schema xmlns:xsd="http://www.w3.org/2001/XMLSchema" xmlns:xs="http://www.w3.org/2001/XMLSchema" xmlns:p="http://schemas.microsoft.com/office/2006/metadata/properties" xmlns:ns2="1b16180b-4316-4584-97e4-0788711c818f" targetNamespace="http://schemas.microsoft.com/office/2006/metadata/properties" ma:root="true" ma:fieldsID="2be81cc5af103582285aaf4add1eb692" ns2:_="">
    <xsd:import namespace="1b16180b-4316-4584-97e4-0788711c8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6180b-4316-4584-97e4-0788711c8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7EB58F-2E62-4DF2-91C1-3FF3974266D9}"/>
</file>

<file path=customXml/itemProps2.xml><?xml version="1.0" encoding="utf-8"?>
<ds:datastoreItem xmlns:ds="http://schemas.openxmlformats.org/officeDocument/2006/customXml" ds:itemID="{6B8D001B-44FB-4233-A652-D580051F4443}"/>
</file>

<file path=customXml/itemProps3.xml><?xml version="1.0" encoding="utf-8"?>
<ds:datastoreItem xmlns:ds="http://schemas.openxmlformats.org/officeDocument/2006/customXml" ds:itemID="{7646E246-03D9-4F9F-8DAC-5D9486ED60BB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Aravind Eye Care System: A Case Study</vt:lpstr>
      <vt:lpstr>Overview</vt:lpstr>
      <vt:lpstr>Key Elements of the Aravind Model</vt:lpstr>
      <vt:lpstr>Process and Operations</vt:lpstr>
      <vt:lpstr>Financial Model</vt:lpstr>
      <vt:lpstr>Impact and Global Influence</vt:lpstr>
      <vt:lpstr>Challenges and Future Outlook</vt:lpstr>
      <vt:lpstr>Conclusion</vt:lpstr>
      <vt:lpstr>References and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Aravind Eye Care System: A Case Study</dc:title>
  <dc:subject/>
  <dc:creator>parrull nair</dc:creator>
  <cp:keywords/>
  <dc:description>generated using python-pptx</dc:description>
  <cp:lastModifiedBy>parrull nair</cp:lastModifiedBy>
  <cp:revision>3</cp:revision>
  <dcterms:created xsi:type="dcterms:W3CDTF">2013-01-27T09:14:16Z</dcterms:created>
  <dcterms:modified xsi:type="dcterms:W3CDTF">2024-09-10T08:55:30Z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0x010100A7063BD1EF4ED44C9AA3314C7E86BD3B</vt:lpwstr>
  </property>
</Properties>
</file>