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Case Study: Improving Morning Routines for Better Productivity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Mind Map Representation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Background: Importance of morning routines and their impact on productivity.</a:t>
            </a:r>
          </a:p>
          <a:p>
            <a:pPr lvl="1"/>
            <a:r>
              <a:t>Context: Typical morning routines and common challenges.</a:t>
            </a:r>
          </a:p>
          <a:p>
            <a:pPr lvl="1"/>
            <a:r>
              <a:t>Objective: Enhance morning productivity and reduce stress.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Research Question: How can morning routines be optimized for better productivity?</a:t>
            </a:r>
          </a:p>
          <a:p>
            <a:pPr lvl="1"/>
            <a:r>
              <a:t>Hypothesis: Structured routines lead to improved productivity.</a:t>
            </a:r>
          </a:p>
          <a:p>
            <a:pPr lvl="1"/>
            <a:r>
              <a:t>Challenges: Lack of time, poor sleep habits, distractions.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Research Design: Survey on current routines, Observational study.</a:t>
            </a:r>
          </a:p>
          <a:p>
            <a:pPr lvl="1"/>
            <a:r>
              <a:t>Data Collection: Questionnaires, Daily journals.</a:t>
            </a:r>
          </a:p>
          <a:p>
            <a:pPr lvl="1"/>
            <a:r>
              <a:t>Data Analysis: Pattern identification, Trend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Patterns: Common activities (e.g., breakfast, exercise) and time spent on each task.</a:t>
            </a:r>
          </a:p>
          <a:p>
            <a:pPr lvl="1"/>
            <a:r>
              <a:t>Trends: Peak productivity times, Correlation with sleep quality.</a:t>
            </a:r>
          </a:p>
          <a:p>
            <a:pPr lvl="1"/>
            <a:r>
              <a:t>Comparative Analysis: Early risers vs. late risers, Structured vs. unstructured routines.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Results: Structured routines are more effective.</a:t>
            </a:r>
          </a:p>
          <a:p>
            <a:pPr lvl="1"/>
            <a:r>
              <a:t>Insights: Exercise and healthy breakfast improve focus.</a:t>
            </a:r>
          </a:p>
          <a:p>
            <a:pPr lvl="1"/>
            <a:r>
              <a:t>Implications: Personalization of routines for different individuals.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Structured, personalized routines lead to better productivity.</a:t>
            </a:r>
          </a:p>
          <a:p>
            <a:pPr lvl="1"/>
            <a:r>
              <a:t>Recommendations: Establish consistent wake-up time, include exercise and healthy breakfast.</a:t>
            </a:r>
          </a:p>
          <a:p>
            <a:pPr lvl="1"/>
            <a:r>
              <a:t>Future Research: Long-term impact of optimized routines, Differences in effectiveness across demographics.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Mind Map Representation</a:t>
            </a:r>
          </a:p>
        </p:txBody>
      </p:sp>
      <p:pic>
        <p:nvPicPr>
          <p:cNvPr id="3" name="Picture 2" descr="A_mind_map_representation_for_a_case_study_titled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1682"/>
            <a:ext cx="7315200" cy="52717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63BD1EF4ED44C9AA3314C7E86BD3B" ma:contentTypeVersion="4" ma:contentTypeDescription="Create a new document." ma:contentTypeScope="" ma:versionID="241b71b6392291ed61c36008e2ec8ae8">
  <xsd:schema xmlns:xsd="http://www.w3.org/2001/XMLSchema" xmlns:xs="http://www.w3.org/2001/XMLSchema" xmlns:p="http://schemas.microsoft.com/office/2006/metadata/properties" xmlns:ns2="1b16180b-4316-4584-97e4-0788711c818f" targetNamespace="http://schemas.microsoft.com/office/2006/metadata/properties" ma:root="true" ma:fieldsID="2be81cc5af103582285aaf4add1eb692" ns2:_="">
    <xsd:import namespace="1b16180b-4316-4584-97e4-0788711c81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6180b-4316-4584-97e4-0788711c8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6FEB90-DA23-4314-923E-178E69259882}"/>
</file>

<file path=customXml/itemProps2.xml><?xml version="1.0" encoding="utf-8"?>
<ds:datastoreItem xmlns:ds="http://schemas.openxmlformats.org/officeDocument/2006/customXml" ds:itemID="{7E939D1A-6BB8-4999-AF32-136FA73B92E7}"/>
</file>

<file path=customXml/itemProps3.xml><?xml version="1.0" encoding="utf-8"?>
<ds:datastoreItem xmlns:ds="http://schemas.openxmlformats.org/officeDocument/2006/customXml" ds:itemID="{99D51551-B5D2-42C2-8D84-3995E94FEBBE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227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Case Study: Improving Morning Routines for Better Productivity</vt:lpstr>
      <vt:lpstr>Introduction</vt:lpstr>
      <vt:lpstr>Problem Statement</vt:lpstr>
      <vt:lpstr>Methodology</vt:lpstr>
      <vt:lpstr>Analysis</vt:lpstr>
      <vt:lpstr>Findings</vt:lpstr>
      <vt:lpstr>Conclusion</vt:lpstr>
      <vt:lpstr>Mind Map Representation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Improving Morning Routines for Better Productivity</dc:title>
  <dc:subject/>
  <dc:creator>parrull nair</dc:creator>
  <cp:keywords/>
  <dc:description>generated using python-pptx</dc:description>
  <cp:lastModifiedBy>parrull nair</cp:lastModifiedBy>
  <cp:revision>2</cp:revision>
  <dcterms:created xsi:type="dcterms:W3CDTF">2013-01-27T09:14:16Z</dcterms:created>
  <dcterms:modified xsi:type="dcterms:W3CDTF">2024-08-28T08:03:27Z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0x010100A7063BD1EF4ED44C9AA3314C7E86BD3B</vt:lpwstr>
  </property>
</Properties>
</file>