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57" r:id="rId7"/>
    <p:sldId id="25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85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DNoQiScnOa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Stephen Covey's 4 Quadrants</a:t>
            </a:r>
          </a:p>
        </p:txBody>
      </p:sp>
      <p:sp>
        <p:nvSpPr>
          <p:cNvPr id="3" name="Subtitle 2"/>
          <p:cNvSpPr>
            <a:spLocks noGrp="1"/>
          </p:cNvSpPr>
          <p:nvPr>
            <p:ph type="subTitle" idx="1"/>
          </p:nvPr>
        </p:nvSpPr>
        <p:spPr/>
        <p:txBody>
          <a:bodyPr/>
          <a:lstStyle/>
          <a:p>
            <a:r>
              <a:rPr dirty="0"/>
              <a:t>Case Study and Model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D9EE-D361-6E7C-3D55-554DBB00E5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558488-9385-0CF8-0CAC-ACA227C2DE4F}"/>
              </a:ext>
            </a:extLst>
          </p:cNvPr>
          <p:cNvSpPr>
            <a:spLocks noGrp="1"/>
          </p:cNvSpPr>
          <p:nvPr>
            <p:ph idx="1"/>
          </p:nvPr>
        </p:nvSpPr>
        <p:spPr/>
        <p:txBody>
          <a:bodyPr/>
          <a:lstStyle/>
          <a:p>
            <a:r>
              <a:rPr lang="en-IN" dirty="0">
                <a:hlinkClick r:id="rId2"/>
              </a:rPr>
              <a:t>https://www.youtube.com/watch?v=DNoQiScnOaA</a:t>
            </a:r>
            <a:endParaRPr lang="en-IN" dirty="0"/>
          </a:p>
          <a:p>
            <a:endParaRPr lang="en-IN" dirty="0"/>
          </a:p>
        </p:txBody>
      </p:sp>
      <p:sp>
        <p:nvSpPr>
          <p:cNvPr id="5" name="TextBox 4">
            <a:extLst>
              <a:ext uri="{FF2B5EF4-FFF2-40B4-BE49-F238E27FC236}">
                <a16:creationId xmlns:a16="http://schemas.microsoft.com/office/drawing/2014/main" id="{F8023A53-8169-BEC5-BE98-5B8DB09211BB}"/>
              </a:ext>
            </a:extLst>
          </p:cNvPr>
          <p:cNvSpPr txBox="1"/>
          <p:nvPr/>
        </p:nvSpPr>
        <p:spPr>
          <a:xfrm>
            <a:off x="951722" y="2274838"/>
            <a:ext cx="7735078" cy="4031873"/>
          </a:xfrm>
          <a:prstGeom prst="rect">
            <a:avLst/>
          </a:prstGeom>
          <a:noFill/>
        </p:spPr>
        <p:txBody>
          <a:bodyPr wrap="square">
            <a:spAutoFit/>
          </a:bodyPr>
          <a:lstStyle/>
          <a:p>
            <a:r>
              <a:rPr lang="en-US" sz="3200" b="1" dirty="0"/>
              <a:t>Quadrant 1 (Urgent and Important)</a:t>
            </a:r>
            <a:r>
              <a:rPr lang="en-US" sz="3200" dirty="0"/>
              <a:t>: These tasks are critical and need immediate attention. They often include crises, deadlines, and pressing problems. These tasks, if not handled, can lead to significant negative consequences.</a:t>
            </a:r>
          </a:p>
          <a:p>
            <a:r>
              <a:rPr lang="en-US" sz="3200" dirty="0"/>
              <a:t>Example: A medical emergency or a project due tomorrow.</a:t>
            </a:r>
          </a:p>
        </p:txBody>
      </p:sp>
    </p:spTree>
    <p:extLst>
      <p:ext uri="{BB962C8B-B14F-4D97-AF65-F5344CB8AC3E}">
        <p14:creationId xmlns:p14="http://schemas.microsoft.com/office/powerpoint/2010/main" val="79436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1F99C0-C079-28EA-501E-897870D5EF89}"/>
              </a:ext>
            </a:extLst>
          </p:cNvPr>
          <p:cNvSpPr txBox="1"/>
          <p:nvPr/>
        </p:nvSpPr>
        <p:spPr>
          <a:xfrm>
            <a:off x="307910" y="2699669"/>
            <a:ext cx="7996335" cy="4524315"/>
          </a:xfrm>
          <a:prstGeom prst="rect">
            <a:avLst/>
          </a:prstGeom>
          <a:noFill/>
        </p:spPr>
        <p:txBody>
          <a:bodyPr wrap="square">
            <a:spAutoFit/>
          </a:bodyPr>
          <a:lstStyle/>
          <a:p>
            <a:r>
              <a:rPr lang="en-US" sz="3600" b="1" dirty="0"/>
              <a:t>Quadrant 2 (Not Urgent but Important)</a:t>
            </a:r>
            <a:r>
              <a:rPr lang="en-US" sz="3600" dirty="0"/>
              <a:t>: These activities focus on long-term goals, planning, and personal growth. Covey emphasizes the importance of spending most time here as it leads to sustainable success and fulfillment.</a:t>
            </a:r>
          </a:p>
          <a:p>
            <a:r>
              <a:rPr lang="en-US" sz="3600" dirty="0"/>
              <a:t>Example: Exercise, relationship building, and strategic planning.</a:t>
            </a:r>
            <a:endParaRPr lang="en-IN" sz="3600" dirty="0"/>
          </a:p>
        </p:txBody>
      </p:sp>
    </p:spTree>
    <p:extLst>
      <p:ext uri="{BB962C8B-B14F-4D97-AF65-F5344CB8AC3E}">
        <p14:creationId xmlns:p14="http://schemas.microsoft.com/office/powerpoint/2010/main" val="200737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5FE7-3ACE-AB1F-AA1E-5F52989BDE3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80F7B38-FF86-4930-725D-3D48A45B2CC1}"/>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7168F472-4CBC-A9EA-8A4F-25D076CA7DBD}"/>
              </a:ext>
            </a:extLst>
          </p:cNvPr>
          <p:cNvSpPr txBox="1"/>
          <p:nvPr/>
        </p:nvSpPr>
        <p:spPr>
          <a:xfrm>
            <a:off x="774441" y="2413338"/>
            <a:ext cx="8042987" cy="3539430"/>
          </a:xfrm>
          <a:prstGeom prst="rect">
            <a:avLst/>
          </a:prstGeom>
          <a:noFill/>
        </p:spPr>
        <p:txBody>
          <a:bodyPr wrap="square">
            <a:spAutoFit/>
          </a:bodyPr>
          <a:lstStyle/>
          <a:p>
            <a:r>
              <a:rPr lang="en-US" sz="3200" b="1" dirty="0"/>
              <a:t>Quadrant 3 (Urgent but Not Important)</a:t>
            </a:r>
            <a:r>
              <a:rPr lang="en-US" sz="3200" dirty="0"/>
              <a:t>: These tasks are often interruptions or distractions that feel urgent but don't contribute significantly to your goals. Handling them takes time away from more important matters.</a:t>
            </a:r>
          </a:p>
          <a:p>
            <a:r>
              <a:rPr lang="en-US" sz="3200" dirty="0"/>
              <a:t>Example: Unnecessary meetings, most phone calls, or minor tasks.</a:t>
            </a:r>
          </a:p>
        </p:txBody>
      </p:sp>
    </p:spTree>
    <p:extLst>
      <p:ext uri="{BB962C8B-B14F-4D97-AF65-F5344CB8AC3E}">
        <p14:creationId xmlns:p14="http://schemas.microsoft.com/office/powerpoint/2010/main" val="229464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1ADC-88D1-F2D5-F7E2-97027539FC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BAF328-1784-0100-2855-48F19B368FAF}"/>
              </a:ext>
            </a:extLst>
          </p:cNvPr>
          <p:cNvSpPr>
            <a:spLocks noGrp="1"/>
          </p:cNvSpPr>
          <p:nvPr>
            <p:ph idx="1"/>
          </p:nvPr>
        </p:nvSpPr>
        <p:spPr>
          <a:xfrm>
            <a:off x="457200" y="1045030"/>
            <a:ext cx="8229600" cy="5081134"/>
          </a:xfrm>
        </p:spPr>
        <p:txBody>
          <a:bodyPr/>
          <a:lstStyle/>
          <a:p>
            <a:r>
              <a:rPr lang="en-US" b="1" dirty="0"/>
              <a:t>Quadrant 4 (Not Urgent and Not Important)</a:t>
            </a:r>
            <a:r>
              <a:rPr lang="en-US" dirty="0"/>
              <a:t>: These activities are time-wasters that offer no real value and should be minimized.</a:t>
            </a:r>
          </a:p>
          <a:p>
            <a:r>
              <a:rPr lang="en-US" dirty="0"/>
              <a:t>Example: Excessive social media scrolling or watching too much TV.</a:t>
            </a:r>
          </a:p>
          <a:p>
            <a:endParaRPr lang="en-IN" dirty="0"/>
          </a:p>
        </p:txBody>
      </p:sp>
    </p:spTree>
    <p:extLst>
      <p:ext uri="{BB962C8B-B14F-4D97-AF65-F5344CB8AC3E}">
        <p14:creationId xmlns:p14="http://schemas.microsoft.com/office/powerpoint/2010/main" val="280620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Covey's Time Management Matrix</a:t>
            </a:r>
          </a:p>
        </p:txBody>
      </p:sp>
      <p:pic>
        <p:nvPicPr>
          <p:cNvPr id="3" name="Picture 2" descr="covey_4_quadrants.png"/>
          <p:cNvPicPr>
            <a:picLocks noChangeAspect="1"/>
          </p:cNvPicPr>
          <p:nvPr/>
        </p:nvPicPr>
        <p:blipFill>
          <a:blip r:embed="rId2"/>
          <a:stretch>
            <a:fillRect/>
          </a:stretch>
        </p:blipFill>
        <p:spPr>
          <a:xfrm>
            <a:off x="914400" y="1371600"/>
            <a:ext cx="7315200" cy="43422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Case Study: A Manager’s Dilemma</a:t>
            </a:r>
          </a:p>
        </p:txBody>
      </p:sp>
      <p:sp>
        <p:nvSpPr>
          <p:cNvPr id="3" name="Content Placeholder 2"/>
          <p:cNvSpPr>
            <a:spLocks noGrp="1"/>
          </p:cNvSpPr>
          <p:nvPr>
            <p:ph idx="1"/>
          </p:nvPr>
        </p:nvSpPr>
        <p:spPr>
          <a:xfrm>
            <a:off x="531844" y="1212980"/>
            <a:ext cx="8154955" cy="4913184"/>
          </a:xfrm>
        </p:spPr>
        <p:txBody>
          <a:bodyPr>
            <a:normAutofit fontScale="92500" lnSpcReduction="20000"/>
          </a:bodyPr>
          <a:lstStyle/>
          <a:p>
            <a:r>
              <a:rPr dirty="0"/>
              <a:t>John, a mid-level manager, spends most of his time handling urgent crises and putting out fires (Quadrant 1). Due to constant interruptions (Quadrant 3), he rarely gets time to plan for long-term growth (Quadrant 2). He realizes that by delegating some urgent but less important tasks (Quadrant 3) and limiting time-wasting activities (Quadrant 4), he can focus more on strategic planning and team development (Quadrant 2). Over time, John becomes more proactive, reducing the number of crises (Quadrant 1) and achieving better work-life balance.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063BD1EF4ED44C9AA3314C7E86BD3B" ma:contentTypeVersion="4" ma:contentTypeDescription="Create a new document." ma:contentTypeScope="" ma:versionID="241b71b6392291ed61c36008e2ec8ae8">
  <xsd:schema xmlns:xsd="http://www.w3.org/2001/XMLSchema" xmlns:xs="http://www.w3.org/2001/XMLSchema" xmlns:p="http://schemas.microsoft.com/office/2006/metadata/properties" xmlns:ns2="1b16180b-4316-4584-97e4-0788711c818f" targetNamespace="http://schemas.microsoft.com/office/2006/metadata/properties" ma:root="true" ma:fieldsID="2be81cc5af103582285aaf4add1eb692" ns2:_="">
    <xsd:import namespace="1b16180b-4316-4584-97e4-0788711c81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16180b-4316-4584-97e4-0788711c81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C521E1-AC2E-47BA-B584-50E2325B7B6B}"/>
</file>

<file path=customXml/itemProps2.xml><?xml version="1.0" encoding="utf-8"?>
<ds:datastoreItem xmlns:ds="http://schemas.openxmlformats.org/officeDocument/2006/customXml" ds:itemID="{02142215-A9E4-4401-B7E2-3CEB3D26DEF0}"/>
</file>

<file path=customXml/itemProps3.xml><?xml version="1.0" encoding="utf-8"?>
<ds:datastoreItem xmlns:ds="http://schemas.openxmlformats.org/officeDocument/2006/customXml" ds:itemID="{9CEFDD93-4531-4340-9F4D-5282E8A5B142}"/>
</file>

<file path=docProps/app.xml><?xml version="1.0" encoding="utf-8"?>
<Properties xmlns="http://schemas.openxmlformats.org/officeDocument/2006/extended-properties" xmlns:vt="http://schemas.openxmlformats.org/officeDocument/2006/docPropsVTypes">
  <TotalTime>1601</TotalTime>
  <Words>320</Words>
  <Application>Microsoft Office PowerPoint</Application>
  <PresentationFormat>On-screen Show (4:3)</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Stephen Covey's 4 Quadrants</vt:lpstr>
      <vt:lpstr>PowerPoint Presentation</vt:lpstr>
      <vt:lpstr>PowerPoint Presentation</vt:lpstr>
      <vt:lpstr>PowerPoint Presentation</vt:lpstr>
      <vt:lpstr>PowerPoint Presentation</vt:lpstr>
      <vt:lpstr>Covey's Time Management Matrix</vt:lpstr>
      <vt:lpstr>Case Study: A Manager’s Dilemma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Stephen Covey's 4 Quadrants</dc:title>
  <dc:subject/>
  <dc:creator>parrull nair</dc:creator>
  <cp:keywords/>
  <dc:description>generated using python-pptx</dc:description>
  <cp:lastModifiedBy>parrull nair</cp:lastModifiedBy>
  <cp:revision>3</cp:revision>
  <dcterms:created xsi:type="dcterms:W3CDTF">2013-01-27T09:14:16Z</dcterms:created>
  <dcterms:modified xsi:type="dcterms:W3CDTF">2024-09-06T09:42:04Z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0x010100A7063BD1EF4ED44C9AA3314C7E86BD3B</vt:lpwstr>
  </property>
</Properties>
</file>