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Napkin Pitch: Redesigning the Grocery Shopping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Design Thinking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ECC2-4956-D6E2-F143-9E7B2743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089C-D498-799C-06DE-BBD8D1E2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8029-A20A-28C4-1464-589ADCC3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9136"/>
            <a:ext cx="7888778" cy="56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0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EB68-CB8C-D232-D0BD-9E4748B0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A939-2FDD-6F34-6E6E-F5E1456A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A97EC-32A9-7474-2AA7-103C9BEB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6205"/>
            <a:ext cx="8961120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6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Grocery shopping can be overwhelming, with challenges in navigating aisles, finding products, and long checkout lines, leading to frustration for busy shoppers.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Napkin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02888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We’re redesigning the grocery shopping experience to make it faster, more efficient, and personalized. Our solution integrates a smart shopping assistant app that provides:</a:t>
            </a:r>
          </a:p>
          <a:p>
            <a:endParaRPr dirty="0"/>
          </a:p>
          <a:p>
            <a:r>
              <a:rPr dirty="0"/>
              <a:t>- Real-time aisle navigation</a:t>
            </a:r>
          </a:p>
          <a:p>
            <a:r>
              <a:rPr dirty="0"/>
              <a:t>- Personalized product recommendations</a:t>
            </a:r>
          </a:p>
          <a:p>
            <a:r>
              <a:rPr dirty="0"/>
              <a:t>- Seamless checkout with mobile payments</a:t>
            </a:r>
          </a:p>
          <a:p>
            <a:endParaRPr dirty="0"/>
          </a:p>
          <a:p>
            <a:r>
              <a:rPr dirty="0"/>
              <a:t>Shoppers will save time and have a smoother, more enjoyable shopping journey.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Redesign Sketch</a:t>
            </a:r>
          </a:p>
        </p:txBody>
      </p:sp>
      <p:pic>
        <p:nvPicPr>
          <p:cNvPr id="3" name="Picture 2" descr="grocery_shopping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63782"/>
            <a:ext cx="7315200" cy="5419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3BD1EF4ED44C9AA3314C7E86BD3B" ma:contentTypeVersion="4" ma:contentTypeDescription="Create a new document." ma:contentTypeScope="" ma:versionID="241b71b6392291ed61c36008e2ec8ae8">
  <xsd:schema xmlns:xsd="http://www.w3.org/2001/XMLSchema" xmlns:xs="http://www.w3.org/2001/XMLSchema" xmlns:p="http://schemas.microsoft.com/office/2006/metadata/properties" xmlns:ns2="1b16180b-4316-4584-97e4-0788711c818f" targetNamespace="http://schemas.microsoft.com/office/2006/metadata/properties" ma:root="true" ma:fieldsID="2be81cc5af103582285aaf4add1eb692" ns2:_="">
    <xsd:import namespace="1b16180b-4316-4584-97e4-0788711c8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6180b-4316-4584-97e4-0788711c8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C2AB88-430E-434E-BAEA-A9FEBDACD7C4}"/>
</file>

<file path=customXml/itemProps2.xml><?xml version="1.0" encoding="utf-8"?>
<ds:datastoreItem xmlns:ds="http://schemas.openxmlformats.org/officeDocument/2006/customXml" ds:itemID="{B790F97C-AC4F-485C-BBB5-E2E098DD10B8}"/>
</file>

<file path=customXml/itemProps3.xml><?xml version="1.0" encoding="utf-8"?>
<ds:datastoreItem xmlns:ds="http://schemas.openxmlformats.org/officeDocument/2006/customXml" ds:itemID="{E6A25FCD-7E9C-4854-9461-328461D4E233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Napkin Pitch: Redesigning the Grocery Shopping Experience</vt:lpstr>
      <vt:lpstr>PowerPoint Presentation</vt:lpstr>
      <vt:lpstr>PowerPoint Presentation</vt:lpstr>
      <vt:lpstr>Problem Statement</vt:lpstr>
      <vt:lpstr>Napkin Pitch</vt:lpstr>
      <vt:lpstr>Redesign Sketch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Napkin Pitch: Redesigning the Grocery Shopping Experience</dc:title>
  <dc:subject/>
  <dc:creator>parrull nair</dc:creator>
  <cp:keywords/>
  <dc:description>generated using python-pptx</dc:description>
  <cp:lastModifiedBy>parrull nair</cp:lastModifiedBy>
  <cp:revision>5</cp:revision>
  <dcterms:created xsi:type="dcterms:W3CDTF">2013-01-27T09:14:16Z</dcterms:created>
  <dcterms:modified xsi:type="dcterms:W3CDTF">2024-09-27T05:19:12Z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0x010100A7063BD1EF4ED44C9AA3314C7E86BD3B</vt:lpwstr>
  </property>
</Properties>
</file>