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5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040D3-D4F9-4529-9F79-657DCEC0310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C8172-6F56-4E08-A839-D98B7A936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C8172-6F56-4E08-A839-D98B7A9364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Napkin Pitch: Redesigning the Hospital Waiting 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Design Thinking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Hospital waiting rooms often cause stress and discomfort due to long wait times, lack of communication, and unwelcoming environments. These factors increase anxiety for patients and families.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Napkin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0778"/>
            <a:ext cx="8229600" cy="5095385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We’re redesigning the hospital waiting room experience to be more comfortable and reassuring. Our solution focuses on:</a:t>
            </a:r>
          </a:p>
          <a:p>
            <a:endParaRPr dirty="0"/>
          </a:p>
          <a:p>
            <a:r>
              <a:rPr dirty="0"/>
              <a:t>- Improving communication with real-time updates on wait times.</a:t>
            </a:r>
          </a:p>
          <a:p>
            <a:r>
              <a:rPr dirty="0"/>
              <a:t>- Ensuring physical comfort with ergonomic seating and calming environments.</a:t>
            </a:r>
          </a:p>
          <a:p>
            <a:r>
              <a:rPr dirty="0"/>
              <a:t>- Offering digital distractions to reduce anxiety.</a:t>
            </a:r>
          </a:p>
          <a:p>
            <a:r>
              <a:rPr dirty="0"/>
              <a:t>Patients and families will feel more at ease, resulting in a more positive healthcare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Redesign Sketch</a:t>
            </a:r>
          </a:p>
        </p:txBody>
      </p:sp>
      <p:pic>
        <p:nvPicPr>
          <p:cNvPr id="3" name="Picture 2" descr="hospital_waiting_room_desig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8" y="-340821"/>
            <a:ext cx="9044247" cy="7052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63BD1EF4ED44C9AA3314C7E86BD3B" ma:contentTypeVersion="4" ma:contentTypeDescription="Create a new document." ma:contentTypeScope="" ma:versionID="241b71b6392291ed61c36008e2ec8ae8">
  <xsd:schema xmlns:xsd="http://www.w3.org/2001/XMLSchema" xmlns:xs="http://www.w3.org/2001/XMLSchema" xmlns:p="http://schemas.microsoft.com/office/2006/metadata/properties" xmlns:ns2="1b16180b-4316-4584-97e4-0788711c818f" targetNamespace="http://schemas.microsoft.com/office/2006/metadata/properties" ma:root="true" ma:fieldsID="2be81cc5af103582285aaf4add1eb692" ns2:_="">
    <xsd:import namespace="1b16180b-4316-4584-97e4-0788711c8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6180b-4316-4584-97e4-0788711c8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2BB5A-17DC-423C-BFEC-80892D1F564C}"/>
</file>

<file path=customXml/itemProps2.xml><?xml version="1.0" encoding="utf-8"?>
<ds:datastoreItem xmlns:ds="http://schemas.openxmlformats.org/officeDocument/2006/customXml" ds:itemID="{985A31BA-C480-48B1-A625-0299244869DD}"/>
</file>

<file path=customXml/itemProps3.xml><?xml version="1.0" encoding="utf-8"?>
<ds:datastoreItem xmlns:ds="http://schemas.openxmlformats.org/officeDocument/2006/customXml" ds:itemID="{276748D1-0B66-4FA7-857C-877895FB96A5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Napkin Pitch: Redesigning the Hospital Waiting Room</vt:lpstr>
      <vt:lpstr>Problem Statement</vt:lpstr>
      <vt:lpstr>Napkin Pitch</vt:lpstr>
      <vt:lpstr>Redesign Sketch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Napkin Pitch: Redesigning the Hospital Waiting Room</dc:title>
  <dc:subject/>
  <dc:creator>parrull nair</dc:creator>
  <cp:keywords/>
  <dc:description>generated using python-pptx</dc:description>
  <cp:lastModifiedBy>parrull nair</cp:lastModifiedBy>
  <cp:revision>2</cp:revision>
  <dcterms:created xsi:type="dcterms:W3CDTF">2013-01-27T09:14:16Z</dcterms:created>
  <dcterms:modified xsi:type="dcterms:W3CDTF">2024-09-22T16:11:12Z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0x010100A7063BD1EF4ED44C9AA3314C7E86BD3B</vt:lpwstr>
  </property>
</Properties>
</file>