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4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 Tools of Prototyping - Case Study: Hospital Waiting Room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look at Wireframes, Mockups, and Interactive Prototypes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Wireframes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0408"/>
            <a:ext cx="8229600" cy="4945756"/>
          </a:xfrm>
        </p:spPr>
        <p:txBody>
          <a:bodyPr>
            <a:normAutofit lnSpcReduction="10000"/>
          </a:bodyPr>
          <a:lstStyle/>
          <a:p>
            <a:r>
              <a:rPr dirty="0"/>
              <a:t>Wireframes are simple, low-fidelity layouts that focus on the structure of a design. In the case of the hospital waiting room, wireframes were used to design a basic layout of the kiosk screen.</a:t>
            </a:r>
          </a:p>
          <a:p>
            <a:r>
              <a:rPr dirty="0"/>
              <a:t>- Structure includes navigation for appointments, restrooms, and nearby facilities.</a:t>
            </a:r>
          </a:p>
          <a:p>
            <a:r>
              <a:rPr dirty="0"/>
              <a:t>- Provides an easy-to-read map and appointment status.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Mockups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Mockups add visual details like color, fonts, and icons. In this case, the kiosk design used calming colors and clear icons to help users easily access needed information.</a:t>
            </a:r>
          </a:p>
          <a:p>
            <a:r>
              <a:t>- High-fidelity design focuses on aesthetics.</a:t>
            </a:r>
          </a:p>
          <a:p>
            <a:r>
              <a:t>- Colors and branding were applied to enhance usability and appeal.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Interactive Prototypes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Interactive prototypes are clickable models that simulate the user experience. In the hospital case, the kiosk's interactive prototype allowed users to test features like checking appointments and navigating the map.</a:t>
            </a:r>
          </a:p>
          <a:p>
            <a:r>
              <a:t>- Test user interaction before final product development.</a:t>
            </a:r>
          </a:p>
          <a:p>
            <a:r>
              <a:t>- Gather feedback from hospital staff and patients on usability.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Hospital Waiting Room Kiosk - Prototype Example</a:t>
            </a:r>
          </a:p>
        </p:txBody>
      </p:sp>
      <p:pic>
        <p:nvPicPr>
          <p:cNvPr id="3" name="Picture 2" descr="A_digital_kiosk_in_a_hospital_waiting_room_display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1148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063BD1EF4ED44C9AA3314C7E86BD3B" ma:contentTypeVersion="4" ma:contentTypeDescription="Create a new document." ma:contentTypeScope="" ma:versionID="241b71b6392291ed61c36008e2ec8ae8">
  <xsd:schema xmlns:xsd="http://www.w3.org/2001/XMLSchema" xmlns:xs="http://www.w3.org/2001/XMLSchema" xmlns:p="http://schemas.microsoft.com/office/2006/metadata/properties" xmlns:ns2="1b16180b-4316-4584-97e4-0788711c818f" targetNamespace="http://schemas.microsoft.com/office/2006/metadata/properties" ma:root="true" ma:fieldsID="2be81cc5af103582285aaf4add1eb692" ns2:_="">
    <xsd:import namespace="1b16180b-4316-4584-97e4-0788711c81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16180b-4316-4584-97e4-0788711c81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32DB00-88B1-41EC-91FD-BDBD8CEF4366}"/>
</file>

<file path=customXml/itemProps2.xml><?xml version="1.0" encoding="utf-8"?>
<ds:datastoreItem xmlns:ds="http://schemas.openxmlformats.org/officeDocument/2006/customXml" ds:itemID="{998F4E4D-4274-4DE8-AE1F-CD97FAA425C5}"/>
</file>

<file path=customXml/itemProps3.xml><?xml version="1.0" encoding="utf-8"?>
<ds:datastoreItem xmlns:ds="http://schemas.openxmlformats.org/officeDocument/2006/customXml" ds:itemID="{0EEC5422-4593-45C1-93CD-4AE179DFF3F9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203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3 Tools of Prototyping - Case Study: Hospital Waiting Room</vt:lpstr>
      <vt:lpstr>1. Wireframes</vt:lpstr>
      <vt:lpstr>2. Mockups</vt:lpstr>
      <vt:lpstr>3. Interactive Prototypes</vt:lpstr>
      <vt:lpstr>Hospital Waiting Room Kiosk - Prototype Example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Tools of Prototyping - Case Study: Hospital Waiting Room</dc:title>
  <dc:subject/>
  <dc:creator>parrull nair</dc:creator>
  <cp:keywords/>
  <dc:description>generated using python-pptx</dc:description>
  <cp:lastModifiedBy>parrull nair</cp:lastModifiedBy>
  <cp:revision>2</cp:revision>
  <dcterms:created xsi:type="dcterms:W3CDTF">2013-01-27T09:14:16Z</dcterms:created>
  <dcterms:modified xsi:type="dcterms:W3CDTF">2024-09-24T07:06:35Z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0x010100A7063BD1EF4ED44C9AA3314C7E86BD3B</vt:lpwstr>
  </property>
</Properties>
</file>