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84" r:id="rId4"/>
    <p:sldId id="283" r:id="rId5"/>
    <p:sldId id="282" r:id="rId6"/>
    <p:sldId id="277" r:id="rId7"/>
    <p:sldId id="278" r:id="rId8"/>
    <p:sldId id="279" r:id="rId9"/>
    <p:sldId id="280" r:id="rId10"/>
    <p:sldId id="281" r:id="rId11"/>
    <p:sldId id="271" r:id="rId12"/>
    <p:sldId id="272" r:id="rId13"/>
    <p:sldId id="273" r:id="rId14"/>
    <p:sldId id="274" r:id="rId15"/>
    <p:sldId id="275" r:id="rId16"/>
    <p:sldId id="257" r:id="rId17"/>
    <p:sldId id="258" r:id="rId18"/>
    <p:sldId id="259" r:id="rId19"/>
    <p:sldId id="260" r:id="rId20"/>
    <p:sldId id="261" r:id="rId21"/>
    <p:sldId id="263" r:id="rId22"/>
    <p:sldId id="264" r:id="rId23"/>
    <p:sldId id="265" r:id="rId24"/>
    <p:sldId id="266" r:id="rId25"/>
    <p:sldId id="267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51AB7-F8B6-401F-8A11-DE8B628C0FC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CB867-49A6-4F3C-807A-B5A8B9578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0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CB867-49A6-4F3C-807A-B5A8B95781F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7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2UJxgAvJ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SWOT Analysis Case Study </a:t>
            </a:r>
            <a:r>
              <a:rPr lang="en-IN" dirty="0"/>
              <a:t>–</a:t>
            </a:r>
            <a:r>
              <a:rPr dirty="0"/>
              <a:t> </a:t>
            </a:r>
            <a:r>
              <a:rPr dirty="0" err="1"/>
              <a:t>TechMa</a:t>
            </a:r>
            <a:r>
              <a:rPr lang="en-IN" dirty="0"/>
              <a:t>RT AND 3</a:t>
            </a:r>
            <a:r>
              <a:rPr lang="en-IN" baseline="30000" dirty="0"/>
              <a:t>RD</a:t>
            </a:r>
            <a:r>
              <a:rPr lang="en-IN" dirty="0"/>
              <a:t> IT STUDENT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>
                <a:hlinkClick r:id="rId2"/>
              </a:rPr>
              <a:t>https://www.youtube.com/watch?v=1tCcUsncXpE</a:t>
            </a:r>
          </a:p>
          <a:p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https://www.youtube.com/watch?v=w2UJxgAvJaU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Competition: High academic competition among  students.</a:t>
            </a:r>
          </a:p>
          <a:p>
            <a:r>
              <a:rPr dirty="0"/>
              <a:t>• Economic uncertainty: Job market changes could affect post-graduation opportunities.</a:t>
            </a:r>
          </a:p>
          <a:p>
            <a:r>
              <a:rPr dirty="0"/>
              <a:t>• Burnout: The high-pressure environment may lead to physical or mental fatigue.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 (2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10"/>
            <a:ext cx="8229600" cy="4903853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1. Strong Technical Knowledge: Solid understanding of core IT subjects like programming, databases, and networking.</a:t>
            </a:r>
          </a:p>
          <a:p>
            <a:r>
              <a:rPr dirty="0"/>
              <a:t>2. Problem-Solving Skills: Exposure to projects and assignments that hone problem-solving abilities.</a:t>
            </a:r>
          </a:p>
          <a:p>
            <a:r>
              <a:rPr dirty="0"/>
              <a:t>3. Adaptability: Ability to learn new technologies and programming languages quickly due to IT curriculum.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Weaknesses (2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8"/>
            <a:ext cx="8229600" cy="4959836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1. Limited Practical Experience: Focus is often on theory rather than hands-on experience in real-world projects.</a:t>
            </a:r>
          </a:p>
          <a:p>
            <a:r>
              <a:rPr dirty="0"/>
              <a:t>2. Time Management Challenges: Balancing coursework, projects, and extracurricular activities can be difficult.</a:t>
            </a:r>
          </a:p>
          <a:p>
            <a:r>
              <a:rPr dirty="0"/>
              <a:t>3. Lack of Soft Skills: More attention is given to technical skills, leaving communication and teamwork underdeveloped.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 (2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1. Internships: Opportunities to gain practical experience through internships and industry collaborations.</a:t>
            </a:r>
          </a:p>
          <a:p>
            <a:r>
              <a:t>2. Certifications: Obtaining IT certifications (e.g., AWS, Cisco) can enhance employability.</a:t>
            </a:r>
          </a:p>
          <a:p>
            <a:r>
              <a:t>3. Technology Advancements: Rapidly growing IT industry provides numerous chances for specialization and innovation.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Threats (2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1. High Competition: The IT field is highly competitive, with many students vying for the same job opportunities.</a:t>
            </a:r>
          </a:p>
          <a:p>
            <a:r>
              <a:t>2. Rapid Technological Changes: Constant updates in technology may render some skills obsolete quickly.</a:t>
            </a:r>
          </a:p>
          <a:p>
            <a:r>
              <a:t>3. Economic Uncertainty: Fluctuations in the job market and economic downturns can impact job prospects.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(2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9674"/>
            <a:ext cx="8229600" cy="5006490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A third-year IT student has strong technical knowledge and problem-solving skills. To become more competitive, they should focus on gaining practical experience through internships and improving their soft skills.</a:t>
            </a:r>
          </a:p>
          <a:p>
            <a:r>
              <a:rPr dirty="0"/>
              <a:t>Opportunities in the IT field are abundant, but students must keep pace with technological advancements while preparing for the competitive job market.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TechMaRT</a:t>
            </a:r>
            <a:r>
              <a:rPr lang="en-IN" dirty="0"/>
              <a:t>  </a:t>
            </a:r>
            <a:r>
              <a:rPr dirty="0"/>
              <a:t>Strengths (2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1. Strong Brand Presence: Loyal customer base from physical stores.</a:t>
            </a:r>
          </a:p>
          <a:p>
            <a:r>
              <a:rPr dirty="0"/>
              <a:t>2. Diverse Product Range: Wide variety of electronics appeals to many customers.</a:t>
            </a:r>
          </a:p>
          <a:p>
            <a:r>
              <a:rPr dirty="0"/>
              <a:t>3. Experienced Workforce: Skilled employees providing excellent customer service.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Weaknesses (2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Limited Online Presence: Slow to establish a strong e-commerce platform.</a:t>
            </a:r>
          </a:p>
          <a:p>
            <a:r>
              <a:t>2. Higher Operating Costs: Running physical stores leads to higher overhead costs.</a:t>
            </a:r>
          </a:p>
          <a:p>
            <a:r>
              <a:t>3. Outdated Technology Infrastructure: Inefficient internal systems.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 (2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E-commerce Expansion: Opportunity to boost revenue through online sales.</a:t>
            </a:r>
          </a:p>
          <a:p>
            <a:r>
              <a:t>2. Omnichannel Integration: Combining online and in-store shopping for a seamless experience.</a:t>
            </a:r>
          </a:p>
          <a:p>
            <a:r>
              <a:t>3. Partnerships: Collaboration with suppliers to reduce costs and improve efficiency.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Threats (2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Increasing Online Competition: Online competitors offering lower prices.</a:t>
            </a:r>
          </a:p>
          <a:p>
            <a:r>
              <a:t>2. Economic Downturn: Potential reduction in consumer spending.</a:t>
            </a:r>
          </a:p>
          <a:p>
            <a:r>
              <a:t>3. Technological Changes: Rapid advancements could render products obsolete.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SWOT Analysis Case Study - Third-Year IT Student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(2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690"/>
            <a:ext cx="8229600" cy="5062473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Based on the SWOT analysis, </a:t>
            </a:r>
            <a:r>
              <a:rPr dirty="0" err="1"/>
              <a:t>TechMart</a:t>
            </a:r>
            <a:r>
              <a:rPr dirty="0"/>
              <a:t> can leverage its strengths such as brand loyalty and product range to build an effective online presence. By addressing its weaknesses in technology, </a:t>
            </a:r>
            <a:r>
              <a:rPr dirty="0" err="1"/>
              <a:t>TechMart</a:t>
            </a:r>
            <a:r>
              <a:rPr dirty="0"/>
              <a:t> can become more competitive.</a:t>
            </a:r>
          </a:p>
          <a:p>
            <a:r>
              <a:rPr dirty="0"/>
              <a:t>The key opportunities lie in e-commerce expansion and partnerships, but vigilance is required to face growing competition and economic factors.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SWOT Analysis Case Study - AI Assistant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 (2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Comprehensive Knowledge Base: Access to vast information across various fields.</a:t>
            </a:r>
          </a:p>
          <a:p>
            <a:r>
              <a:t>2. 24/7 Availability: Always available for assistance without time constraints.</a:t>
            </a:r>
          </a:p>
          <a:p>
            <a:r>
              <a:t>3. Adaptability: Able to assist with a wide range of tasks across formats.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Weaknesses (2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Limited Emotional Understanding: Can’t fully comprehend complex emotions.</a:t>
            </a:r>
          </a:p>
          <a:p>
            <a:r>
              <a:t>2. No Real-Time Learning: Frozen knowledge and unable to learn from real-time events.</a:t>
            </a:r>
          </a:p>
          <a:p>
            <a:r>
              <a:t>3. Lack of Original Thought: Responses based on existing data, not true innovation.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 (2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Continuous Improvement: Evolving technology can enhance functionality.</a:t>
            </a:r>
          </a:p>
          <a:p>
            <a:r>
              <a:t>2. Integration with Tools: Opportunities to connect with more external tools.</a:t>
            </a:r>
          </a:p>
          <a:p>
            <a:r>
              <a:t>3. Increased Usage in Professional Sectors: More applications in healthcare, finance, etc.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Threats (2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Competition from Advanced AI: New models may outperform existing capabilities.</a:t>
            </a:r>
          </a:p>
          <a:p>
            <a:r>
              <a:t>2. Ethical Concerns: AI usage could be limited due to privacy or job displacement fears.</a:t>
            </a:r>
          </a:p>
          <a:p>
            <a:r>
              <a:t>3. Regulatory Challenges: AI regulations may limit functionality in certain sectors.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(2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5658"/>
            <a:ext cx="8229600" cy="4950506"/>
          </a:xfrm>
        </p:spPr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I have the potential to remain valuable by leveraging my strengths, such as my knowledge base and adaptability. Addressing my weaknesses in real-time learning and emotional intelligence will be crucial.</a:t>
            </a:r>
          </a:p>
          <a:p>
            <a:r>
              <a:rPr dirty="0"/>
              <a:t>Staying competitive will require vigilance against new AI models and adherence to ethical standards.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4B38-AAA3-AE17-0F5F-F7C637F0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5670-5CB9-E66C-7158-EC4685B6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18D5D-9337-1785-FEB3-BACC422D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67"/>
            <a:ext cx="9144000" cy="68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0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2796-3CDE-1823-4FC9-F3B23999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97A4-ABC5-ECF6-61B1-F73E73A4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88B8C-2250-F2C4-57E4-2BD7C1D9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6" y="1600200"/>
            <a:ext cx="9010996" cy="5080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3F071-4C20-88CC-B339-7C7DF50A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3894"/>
            <a:ext cx="8304245" cy="83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1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1A11-04F3-C630-E337-E13F4E2C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4A795-B6AB-C006-2701-2ECA8D63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CF8F1-883D-5E06-FAC8-998C120E1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9" y="105691"/>
            <a:ext cx="8705460" cy="63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4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Personal SWOT Analysis Example </a:t>
            </a:r>
            <a:r>
              <a:rPr lang="en-IN" dirty="0"/>
              <a:t>–</a:t>
            </a:r>
            <a:r>
              <a:rPr dirty="0"/>
              <a:t> St</a:t>
            </a:r>
            <a:r>
              <a:rPr lang="en-IN" dirty="0" err="1"/>
              <a:t>udent</a:t>
            </a:r>
            <a:r>
              <a:rPr lang="en-IN" dirty="0"/>
              <a:t> </a:t>
            </a:r>
            <a:r>
              <a:rPr dirty="0"/>
              <a:t>University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352"/>
            <a:ext cx="8229600" cy="5043812"/>
          </a:xfrm>
        </p:spPr>
        <p:txBody>
          <a:bodyPr>
            <a:normAutofit fontScale="92500"/>
          </a:bodyPr>
          <a:lstStyle/>
          <a:p>
            <a:r>
              <a:rPr dirty="0"/>
              <a:t>• Access to top-tier resources: World-class professors, research labs, and academic libraries.</a:t>
            </a:r>
          </a:p>
          <a:p>
            <a:r>
              <a:rPr dirty="0"/>
              <a:t>• Network of professionals: Vast alumni network offering mentorship and internship opportunities.</a:t>
            </a:r>
            <a:endParaRPr lang="en-IN" dirty="0"/>
          </a:p>
          <a:p>
            <a:endParaRPr dirty="0"/>
          </a:p>
          <a:p>
            <a:r>
              <a:rPr dirty="0"/>
              <a:t>• Problem-solving skills: Developed through a rigorous curriculum.</a:t>
            </a:r>
          </a:p>
          <a:p>
            <a:r>
              <a:rPr dirty="0"/>
              <a:t>• Innovative mindset: Exposure to Silicon Valley’s culture of innovation.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Work-life balance: Difficult to balance studies, personal life, and extracurriculars.</a:t>
            </a:r>
          </a:p>
          <a:p>
            <a:r>
              <a:t>• Imposter syndrome: Self-doubt from being surrounded by highly accomplished peers.</a:t>
            </a:r>
          </a:p>
          <a:p>
            <a:r>
              <a:t>• Public speaking anxiety: Lack of confidence when presenting in front of large groups.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030"/>
            <a:ext cx="8229600" cy="5081134"/>
          </a:xfrm>
        </p:spPr>
        <p:txBody>
          <a:bodyPr>
            <a:normAutofit fontScale="92500"/>
          </a:bodyPr>
          <a:lstStyle/>
          <a:p>
            <a:r>
              <a:rPr dirty="0"/>
              <a:t>• Start-up ecosystem: Proximity to Silicon Valley for collaboration and business opportunities.</a:t>
            </a:r>
          </a:p>
          <a:p>
            <a:r>
              <a:rPr dirty="0"/>
              <a:t>• Research opportunities: Access to cutting-edge research labs for groundbreaking work.</a:t>
            </a:r>
          </a:p>
          <a:p>
            <a:r>
              <a:rPr dirty="0"/>
              <a:t>• Networking events: Seminars, guest lectures, and career fairs with industry leaders.</a:t>
            </a:r>
          </a:p>
          <a:p>
            <a:r>
              <a:rPr dirty="0"/>
              <a:t>• Diverse student body: Expand global perspective through interactions with diverse peers.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63BD1EF4ED44C9AA3314C7E86BD3B" ma:contentTypeVersion="4" ma:contentTypeDescription="Create a new document." ma:contentTypeScope="" ma:versionID="241b71b6392291ed61c36008e2ec8ae8">
  <xsd:schema xmlns:xsd="http://www.w3.org/2001/XMLSchema" xmlns:xs="http://www.w3.org/2001/XMLSchema" xmlns:p="http://schemas.microsoft.com/office/2006/metadata/properties" xmlns:ns2="1b16180b-4316-4584-97e4-0788711c818f" targetNamespace="http://schemas.microsoft.com/office/2006/metadata/properties" ma:root="true" ma:fieldsID="2be81cc5af103582285aaf4add1eb692" ns2:_="">
    <xsd:import namespace="1b16180b-4316-4584-97e4-0788711c81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6180b-4316-4584-97e4-0788711c8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710C3E-FF06-4351-9900-2B2CEC0BC2F2}"/>
</file>

<file path=customXml/itemProps2.xml><?xml version="1.0" encoding="utf-8"?>
<ds:datastoreItem xmlns:ds="http://schemas.openxmlformats.org/officeDocument/2006/customXml" ds:itemID="{57E334A7-FF7F-494E-BC84-4297BBF8BEB2}"/>
</file>

<file path=customXml/itemProps3.xml><?xml version="1.0" encoding="utf-8"?>
<ds:datastoreItem xmlns:ds="http://schemas.openxmlformats.org/officeDocument/2006/customXml" ds:itemID="{3F4D1807-AA8A-48BF-9E39-D115A5374D8D}"/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1045</Words>
  <Application>Microsoft Office PowerPoint</Application>
  <PresentationFormat>On-screen Show (4:3)</PresentationFormat>
  <Paragraphs>99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SWOT Analysis Case Study – TechMaRT AND 3RD IT STUDENT</vt:lpstr>
      <vt:lpstr>SWOT Analysis Case Study - Third-Year IT Student</vt:lpstr>
      <vt:lpstr>PowerPoint Presentation</vt:lpstr>
      <vt:lpstr>PowerPoint Presentation</vt:lpstr>
      <vt:lpstr>PowerPoint Presentation</vt:lpstr>
      <vt:lpstr>Personal SWOT Analysis Example – Student University</vt:lpstr>
      <vt:lpstr>Strengths</vt:lpstr>
      <vt:lpstr>Weaknesses</vt:lpstr>
      <vt:lpstr>Opportunities</vt:lpstr>
      <vt:lpstr>Threats</vt:lpstr>
      <vt:lpstr>Strengths (2 Marks)</vt:lpstr>
      <vt:lpstr>Weaknesses (2 Marks)</vt:lpstr>
      <vt:lpstr>Opportunities (2 Marks)</vt:lpstr>
      <vt:lpstr>Threats (2 Marks)</vt:lpstr>
      <vt:lpstr>Conclusion (2 Marks)</vt:lpstr>
      <vt:lpstr>TechMaRT  Strengths (2 Marks)</vt:lpstr>
      <vt:lpstr>Weaknesses (2 Marks)</vt:lpstr>
      <vt:lpstr>Opportunities (2 Marks)</vt:lpstr>
      <vt:lpstr>Threats (2 Marks)</vt:lpstr>
      <vt:lpstr>Conclusion (2 Marks)</vt:lpstr>
      <vt:lpstr>SWOT Analysis Case Study - AI Assistant </vt:lpstr>
      <vt:lpstr>Strengths (2 Marks)</vt:lpstr>
      <vt:lpstr>Weaknesses (2 Marks)</vt:lpstr>
      <vt:lpstr>Opportunities (2 Marks)</vt:lpstr>
      <vt:lpstr>Threats (2 Marks)</vt:lpstr>
      <vt:lpstr>Conclusion (2 Marks)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 Case Study - TechMart</dc:title>
  <dc:subject/>
  <dc:creator>parrull nair</dc:creator>
  <cp:keywords/>
  <dc:description>generated using python-pptx</dc:description>
  <cp:lastModifiedBy>parrull nair</cp:lastModifiedBy>
  <cp:revision>8</cp:revision>
  <dcterms:created xsi:type="dcterms:W3CDTF">2013-01-27T09:14:16Z</dcterms:created>
  <dcterms:modified xsi:type="dcterms:W3CDTF">2024-09-27T11:08:19Z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0x010100A7063BD1EF4ED44C9AA3314C7E86BD3B</vt:lpwstr>
  </property>
</Properties>
</file>