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59" r:id="rId6"/>
    <p:sldId id="26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3" d="100"/>
          <a:sy n="103" d="100"/>
        </p:scale>
        <p:origin x="185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Case Study: Reflections on the Wheel of Life</a:t>
            </a:r>
          </a:p>
        </p:txBody>
      </p:sp>
      <p:sp>
        <p:nvSpPr>
          <p:cNvPr id="3" name="Subtitle 2"/>
          <p:cNvSpPr>
            <a:spLocks noGrp="1"/>
          </p:cNvSpPr>
          <p:nvPr>
            <p:ph type="subTitle" idx="1"/>
          </p:nvPr>
        </p:nvSpPr>
        <p:spPr/>
        <p:txBody>
          <a:bodyPr/>
          <a:lstStyle/>
          <a:p>
            <a:r>
              <a:t>Understanding Life Balance through Personal Reflection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 to Wheel of Life</a:t>
            </a:r>
          </a:p>
        </p:txBody>
      </p:sp>
      <p:sp>
        <p:nvSpPr>
          <p:cNvPr id="3" name="Content Placeholder 2"/>
          <p:cNvSpPr>
            <a:spLocks noGrp="1"/>
          </p:cNvSpPr>
          <p:nvPr>
            <p:ph idx="1"/>
          </p:nvPr>
        </p:nvSpPr>
        <p:spPr/>
        <p:txBody>
          <a:bodyPr/>
          <a:lstStyle/>
          <a:p>
            <a:r>
              <a:t>The Wheel of Life is a tool used for personal reflection and self-assessment across key areas of life. It helps individuals identify imbalances and prioritize actions for improvement. In this case study, we follow John, a 35-year-old software engineer, as he uses the Wheel of Life to reflect on his life and make changes.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Case Study: John's Journey</a:t>
            </a:r>
          </a:p>
        </p:txBody>
      </p:sp>
      <p:sp>
        <p:nvSpPr>
          <p:cNvPr id="3" name="Content Placeholder 2"/>
          <p:cNvSpPr>
            <a:spLocks noGrp="1"/>
          </p:cNvSpPr>
          <p:nvPr>
            <p:ph idx="1"/>
          </p:nvPr>
        </p:nvSpPr>
        <p:spPr/>
        <p:txBody>
          <a:bodyPr/>
          <a:lstStyle/>
          <a:p>
            <a:r>
              <a:t>John is a 35-year-old software engineer experiencing burnout. He uses the Wheel of Life to assess his satisfaction across eight key areas of his life. After rating each area, he realizes that while his career and finances are strong, his health, personal growth, and recreation are lacking.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1D5D3-E39B-4D67-FAF5-9B9275A86B92}"/>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1D89D3E6-4D01-42FE-6B94-52507C1A870D}"/>
              </a:ext>
            </a:extLst>
          </p:cNvPr>
          <p:cNvSpPr>
            <a:spLocks noGrp="1" noChangeArrowheads="1"/>
          </p:cNvSpPr>
          <p:nvPr>
            <p:ph idx="1"/>
          </p:nvPr>
        </p:nvSpPr>
        <p:spPr bwMode="auto">
          <a:xfrm>
            <a:off x="457199" y="862360"/>
            <a:ext cx="8584164"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Categories</a:t>
            </a:r>
            <a:r>
              <a:rPr kumimoji="0" lang="en-US" altLang="en-US" sz="2400" b="0" i="0" u="none" strike="noStrike" cap="none" normalizeH="0" baseline="0" dirty="0">
                <a:ln>
                  <a:noFill/>
                </a:ln>
                <a:solidFill>
                  <a:schemeClr val="tx1"/>
                </a:solidFill>
                <a:effectLst/>
                <a:latin typeface="Arial" panose="020B0604020202020204" pitchFamily="34" charset="0"/>
              </a:rPr>
              <a:t>: The Wheel of Life covers eight key areas: Career, Health, Family &amp; Relationships, Finances, Personal Growth, Fun &amp; Recreation, Contribution, and Spirituality.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Scoring</a:t>
            </a:r>
            <a:r>
              <a:rPr kumimoji="0" lang="en-US" altLang="en-US" sz="2400" b="0" i="0" u="none" strike="noStrike" cap="none" normalizeH="0" baseline="0" dirty="0">
                <a:ln>
                  <a:noFill/>
                </a:ln>
                <a:solidFill>
                  <a:schemeClr val="tx1"/>
                </a:solidFill>
                <a:effectLst/>
                <a:latin typeface="Arial" panose="020B0604020202020204" pitchFamily="34" charset="0"/>
              </a:rPr>
              <a:t>: John has rated his satisfaction in each of these areas on a scale of 1 to 10. The higher the score, the more satisfied he is with that area of life.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Imbalance</a:t>
            </a:r>
            <a:r>
              <a:rPr kumimoji="0" lang="en-US" altLang="en-US" sz="2400" b="0" i="0" u="none" strike="noStrike" cap="none" normalizeH="0" baseline="0" dirty="0">
                <a:ln>
                  <a:noFill/>
                </a:ln>
                <a:solidFill>
                  <a:schemeClr val="tx1"/>
                </a:solidFill>
                <a:effectLst/>
                <a:latin typeface="Arial" panose="020B0604020202020204" pitchFamily="34" charset="0"/>
              </a:rPr>
              <a:t>: The uneven shape of the chart shows the imbalance in John's life. For example, his Career (8/10) and Finances (7/10) are strong, but areas like Health (3/10), Fun &amp; Recreation (2/10), and Personal Growth (4/10) are much lower.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Reflection</a:t>
            </a:r>
            <a:r>
              <a:rPr kumimoji="0" lang="en-US" altLang="en-US" sz="2400" b="0" i="0" u="none" strike="noStrike" cap="none" normalizeH="0" baseline="0" dirty="0">
                <a:ln>
                  <a:noFill/>
                </a:ln>
                <a:solidFill>
                  <a:schemeClr val="tx1"/>
                </a:solidFill>
                <a:effectLst/>
                <a:latin typeface="Arial" panose="020B0604020202020204" pitchFamily="34" charset="0"/>
              </a:rPr>
              <a:t>: This visual representation allows John to see where he needs to focus his efforts in order to improve his overall life satisfaction. In this case, prioritizing health, recreation, and personal growth will help balance the wheel, leading to a more fulfilling life. </a:t>
            </a:r>
          </a:p>
        </p:txBody>
      </p:sp>
    </p:spTree>
    <p:extLst>
      <p:ext uri="{BB962C8B-B14F-4D97-AF65-F5344CB8AC3E}">
        <p14:creationId xmlns:p14="http://schemas.microsoft.com/office/powerpoint/2010/main" val="3926276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John's Wheel of Life</a:t>
            </a:r>
          </a:p>
        </p:txBody>
      </p:sp>
      <p:pic>
        <p:nvPicPr>
          <p:cNvPr id="3" name="Picture 2" descr="wheel_of_life.png"/>
          <p:cNvPicPr>
            <a:picLocks noChangeAspect="1"/>
          </p:cNvPicPr>
          <p:nvPr/>
        </p:nvPicPr>
        <p:blipFill>
          <a:blip r:embed="rId2"/>
          <a:stretch>
            <a:fillRect/>
          </a:stretch>
        </p:blipFill>
        <p:spPr>
          <a:xfrm>
            <a:off x="457200" y="1417637"/>
            <a:ext cx="7949682" cy="54403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 and John's Action Plan</a:t>
            </a:r>
          </a:p>
        </p:txBody>
      </p:sp>
      <p:sp>
        <p:nvSpPr>
          <p:cNvPr id="3" name="Content Placeholder 2"/>
          <p:cNvSpPr>
            <a:spLocks noGrp="1"/>
          </p:cNvSpPr>
          <p:nvPr>
            <p:ph idx="1"/>
          </p:nvPr>
        </p:nvSpPr>
        <p:spPr>
          <a:xfrm>
            <a:off x="457200" y="1600201"/>
            <a:ext cx="8229600" cy="4343400"/>
          </a:xfrm>
        </p:spPr>
        <p:txBody>
          <a:bodyPr>
            <a:normAutofit fontScale="77500" lnSpcReduction="20000"/>
          </a:bodyPr>
          <a:lstStyle/>
          <a:p>
            <a:r>
              <a:rPr dirty="0"/>
              <a:t>After reflecting on the Wheel of Life, John identifies key areas to improve:</a:t>
            </a:r>
          </a:p>
          <a:p>
            <a:r>
              <a:rPr dirty="0"/>
              <a:t>- Health: Committing to daily exercise and healthier eating.</a:t>
            </a:r>
          </a:p>
          <a:p>
            <a:r>
              <a:rPr dirty="0"/>
              <a:t>- Family &amp; Relationships: Spending more quality time with family.</a:t>
            </a:r>
          </a:p>
          <a:p>
            <a:r>
              <a:rPr dirty="0"/>
              <a:t>- Personal Growth: Re-engaging in reading and workshops.</a:t>
            </a:r>
          </a:p>
          <a:p>
            <a:r>
              <a:rPr dirty="0"/>
              <a:t>- Fun &amp; Recreation: Rediscovering his photography hobby.</a:t>
            </a:r>
          </a:p>
          <a:p>
            <a:r>
              <a:rPr dirty="0"/>
              <a:t>By focusing on these areas, John is able to achieve a more balanced and fulfilling life.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063BD1EF4ED44C9AA3314C7E86BD3B" ma:contentTypeVersion="4" ma:contentTypeDescription="Create a new document." ma:contentTypeScope="" ma:versionID="241b71b6392291ed61c36008e2ec8ae8">
  <xsd:schema xmlns:xsd="http://www.w3.org/2001/XMLSchema" xmlns:xs="http://www.w3.org/2001/XMLSchema" xmlns:p="http://schemas.microsoft.com/office/2006/metadata/properties" xmlns:ns2="1b16180b-4316-4584-97e4-0788711c818f" targetNamespace="http://schemas.microsoft.com/office/2006/metadata/properties" ma:root="true" ma:fieldsID="2be81cc5af103582285aaf4add1eb692" ns2:_="">
    <xsd:import namespace="1b16180b-4316-4584-97e4-0788711c818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16180b-4316-4584-97e4-0788711c81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42B747-0D93-4A66-AFF4-554A7C0D5D9F}"/>
</file>

<file path=customXml/itemProps2.xml><?xml version="1.0" encoding="utf-8"?>
<ds:datastoreItem xmlns:ds="http://schemas.openxmlformats.org/officeDocument/2006/customXml" ds:itemID="{572FEA4B-2635-40B8-BE19-C69738853CE7}"/>
</file>

<file path=customXml/itemProps3.xml><?xml version="1.0" encoding="utf-8"?>
<ds:datastoreItem xmlns:ds="http://schemas.openxmlformats.org/officeDocument/2006/customXml" ds:itemID="{F84E434D-464C-4F19-9686-AD5B193D586E}"/>
</file>

<file path=docProps/app.xml><?xml version="1.0" encoding="utf-8"?>
<Properties xmlns="http://schemas.openxmlformats.org/officeDocument/2006/extended-properties" xmlns:vt="http://schemas.openxmlformats.org/officeDocument/2006/docPropsVTypes">
  <TotalTime>9</TotalTime>
  <Words>397</Words>
  <Application>Microsoft Office PowerPoint</Application>
  <PresentationFormat>On-screen Show (4:3)</PresentationFormat>
  <Paragraphs>18</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Case Study: Reflections on the Wheel of Life</vt:lpstr>
      <vt:lpstr>Introduction to Wheel of Life</vt:lpstr>
      <vt:lpstr>Case Study: John's Journey</vt:lpstr>
      <vt:lpstr>PowerPoint Presentation</vt:lpstr>
      <vt:lpstr>John's Wheel of Life</vt:lpstr>
      <vt:lpstr>Conclusion and John's Action Plan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Reflections on the Wheel of Life</dc:title>
  <dc:subject/>
  <dc:creator>parrull nair</dc:creator>
  <cp:keywords/>
  <dc:description>generated using python-pptx</dc:description>
  <cp:lastModifiedBy>parrull nair</cp:lastModifiedBy>
  <cp:revision>2</cp:revision>
  <dcterms:created xsi:type="dcterms:W3CDTF">2013-01-27T09:14:16Z</dcterms:created>
  <dcterms:modified xsi:type="dcterms:W3CDTF">2024-09-04T08:51:57Z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0x010100A7063BD1EF4ED44C9AA3314C7E86BD3B</vt:lpwstr>
  </property>
</Properties>
</file>