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63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6/6/2022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6/6/2022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6/6/2022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6/6/2022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6/6/2022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6/6/2022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7117B-C6A3-4C98-9ECD-0A2494E8EC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54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Simple Banking Application</a:t>
            </a:r>
            <a:br>
              <a:rPr lang="en-IN" sz="54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54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I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  <a:br>
              <a:rPr lang="en-I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lang="en-IN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Jugge</a:t>
            </a: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Chandrika</a:t>
            </a:r>
            <a:b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Batch: 2021-6768</a:t>
            </a:r>
            <a:b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Under  the Guidance of,</a:t>
            </a:r>
            <a:b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Pooja </a:t>
            </a:r>
            <a:r>
              <a:rPr lang="en-IN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Mehtha</a:t>
            </a:r>
            <a:endParaRPr lang="en-IN" sz="2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A5D27A-B18C-4FA3-B747-E230E9524F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3565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5D15D-5F05-4877-B0EA-EBFA0EBB8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133612"/>
          </a:xfrm>
        </p:spPr>
        <p:txBody>
          <a:bodyPr/>
          <a:lstStyle/>
          <a:p>
            <a:r>
              <a:rPr lang="en-IN" sz="40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6. Code Output</a:t>
            </a:r>
            <a:br>
              <a:rPr lang="en-IN" sz="40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dirty="0"/>
              <a:t>           </a:t>
            </a:r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pin is correct –</a:t>
            </a:r>
            <a:b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E30011-BDAD-47D3-B456-D1D5E4D3D0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3026" y="1895061"/>
            <a:ext cx="7593496" cy="3675702"/>
          </a:xfrm>
        </p:spPr>
      </p:pic>
    </p:spTree>
    <p:extLst>
      <p:ext uri="{BB962C8B-B14F-4D97-AF65-F5344CB8AC3E}">
        <p14:creationId xmlns:p14="http://schemas.microsoft.com/office/powerpoint/2010/main" val="2197658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E5574-9C25-4384-9A5F-7ACC63C6F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7540485"/>
            <a:ext cx="9404723" cy="132523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F8803-97FA-4AB4-83F2-A4908215F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8633" y="304801"/>
            <a:ext cx="9122201" cy="5387008"/>
          </a:xfrm>
        </p:spPr>
        <p:txBody>
          <a:bodyPr/>
          <a:lstStyle/>
          <a:p>
            <a:pPr marL="0" indent="0">
              <a:buNone/>
            </a:pPr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When pin is wrong –</a:t>
            </a:r>
            <a:endParaRPr lang="en-IN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F4A01C-CD66-4E13-9EAF-580840401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165" y="1709530"/>
            <a:ext cx="7652191" cy="398227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B0BE1CD-B772-4FE9-B5B1-D7FCA25CEF3A}"/>
              </a:ext>
            </a:extLst>
          </p:cNvPr>
          <p:cNvSpPr/>
          <p:nvPr/>
        </p:nvSpPr>
        <p:spPr>
          <a:xfrm>
            <a:off x="4986241" y="3244334"/>
            <a:ext cx="2219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IN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When pin is wrong –</a:t>
            </a:r>
            <a:endParaRPr lang="en-IN" sz="1600" dirty="0">
              <a:effectLst/>
              <a:latin typeface="Corbel" panose="020B0503020204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7005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46200-9BBE-4C7B-9360-690B63C0B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F56F8-E551-4F35-A07E-09DA9B394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1.INTRODUTION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2.LANGUAGE &amp;  PLATFORM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3.TYPES OF OPERATIONS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4.FUNCTIONS DESCRIPTION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5.CONCLUSION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6.CODE OUTPUT 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7085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96B37-3B7F-4A04-BA28-D9FBEC135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1</a:t>
            </a:r>
            <a:r>
              <a:rPr lang="en-IN" sz="40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 </a:t>
            </a:r>
            <a:r>
              <a:rPr lang="en-IN" sz="4000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br>
              <a:rPr lang="en-IN" sz="4000" dirty="0"/>
            </a:br>
            <a:r>
              <a:rPr lang="en-IN" sz="4000" dirty="0"/>
              <a:t> </a:t>
            </a:r>
            <a:br>
              <a:rPr lang="en-IN" sz="4000" dirty="0"/>
            </a:b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4DB08-DBCE-4204-8696-D27DC81C0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simple banking application project learner will be coding the simple bank operations like check balance ,</a:t>
            </a:r>
            <a:r>
              <a:rPr lang="en-I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deposit,withdraw,exit,etc.In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this project learner will be learning how to take input</a:t>
            </a:r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the user using Scanner class., basics about String how to print in </a:t>
            </a:r>
            <a:r>
              <a:rPr lang="en-I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java,Variables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If/Else Statements ,</a:t>
            </a:r>
            <a:r>
              <a:rPr lang="en-I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Methods,Loops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etc.</a:t>
            </a:r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  <a:p>
            <a:pPr algn="just"/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we have used two classes </a:t>
            </a:r>
            <a:r>
              <a:rPr lang="en-I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BankApp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class is used to give input values for some of private members initialised  in </a:t>
            </a:r>
            <a:r>
              <a:rPr lang="en-I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BankOps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class. </a:t>
            </a:r>
          </a:p>
          <a:p>
            <a:pPr algn="just"/>
            <a:r>
              <a:rPr lang="en-I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BankApp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class also calls the methods present in </a:t>
            </a:r>
            <a:r>
              <a:rPr lang="en-I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BankOps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class which performs deposition and withdrawal of Amount . </a:t>
            </a:r>
          </a:p>
          <a:p>
            <a:pPr algn="just"/>
            <a:r>
              <a:rPr lang="en-I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BankOps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class simply takes input and performs operations through methods present in it. Used if-else loop to check if the given input is matching our requirements to make further operations. Used, Scanner class is used to give some inputs like </a:t>
            </a:r>
            <a:r>
              <a:rPr lang="en-I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pinCode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choice to make withdraw or </a:t>
            </a:r>
            <a:r>
              <a:rPr lang="en-I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deposite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455665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DEF9C-28DF-405A-89D7-FC2DFC7AA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are explaining about operations and functions also created a reference to the class in the methods like </a:t>
            </a:r>
            <a:r>
              <a:rPr lang="en-I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Withdraw,Deposit,Checkbalance,Accountdetails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etc. </a:t>
            </a:r>
          </a:p>
          <a:p>
            <a:pPr algn="just"/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using this reference we can call the methods from main method. Used if-else loop to check if the given input is matching our requirements to make further operations .     </a:t>
            </a:r>
          </a:p>
          <a:p>
            <a:pPr algn="just"/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Also used methods inside a  Class and accessing them from main method which is present in another class. </a:t>
            </a:r>
          </a:p>
          <a:p>
            <a:pPr algn="just"/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Scanner class is also used to give some inputs like </a:t>
            </a:r>
            <a:r>
              <a:rPr lang="en-I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pinCode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choice to make withdraw or </a:t>
            </a:r>
            <a:r>
              <a:rPr lang="en-I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deposite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7196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7E2FB-D71E-48A0-9656-2C8BFF3B5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4000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LANGUAGE &amp; PLATORM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8F064-6CCF-49E6-A22C-0B99937FB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Language: Core Java (Loops, Statements, Scanner)</a:t>
            </a:r>
          </a:p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Platform:</a:t>
            </a:r>
          </a:p>
          <a:p>
            <a:r>
              <a:rPr lang="en-I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IDE:Spring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Tool Suite</a:t>
            </a:r>
          </a:p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System: windows</a:t>
            </a:r>
          </a:p>
        </p:txBody>
      </p:sp>
    </p:spTree>
    <p:extLst>
      <p:ext uri="{BB962C8B-B14F-4D97-AF65-F5344CB8AC3E}">
        <p14:creationId xmlns:p14="http://schemas.microsoft.com/office/powerpoint/2010/main" val="450436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AF524-75E3-4D52-B762-8EA9C1625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</a:t>
            </a:r>
            <a:r>
              <a:rPr lang="en-IN" sz="4000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en-IN" sz="40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4000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 OF OPERATIONS</a:t>
            </a:r>
            <a:br>
              <a:rPr lang="en-IN" dirty="0"/>
            </a:br>
            <a:r>
              <a:rPr lang="en-IN" b="1" dirty="0"/>
              <a:t> 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08FD2-E8BA-495B-A95B-CE436F83B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1.Withdraw : 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the help of reference created in main method we are calling withdraw method from another class and by using if-else loops we are printing the respective output.</a:t>
            </a:r>
          </a:p>
          <a:p>
            <a:pPr algn="just"/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2.CheckBalance: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By using reference which is created in main class we are calling </a:t>
            </a:r>
            <a:r>
              <a:rPr lang="en-I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checkBalance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method to display the account details by using instance variables.</a:t>
            </a:r>
          </a:p>
          <a:p>
            <a:pPr algn="just"/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3.Deposite:  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the help of reference created in main method we are calling </a:t>
            </a:r>
            <a:r>
              <a:rPr lang="en-I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Deposite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method from another class and by using if-else loops we are printing the respective output.</a:t>
            </a:r>
          </a:p>
          <a:p>
            <a:pPr algn="just"/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4160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BED5C-62C4-4880-A0C7-CB91ACFBD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       </a:t>
            </a:r>
            <a:r>
              <a:rPr lang="en-IN" sz="40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FUNCTIONS DESCRIPTION</a:t>
            </a:r>
            <a:br>
              <a:rPr lang="en-IN" sz="40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0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en-IN" sz="40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dirty="0">
                <a:solidFill>
                  <a:srgbClr val="FFC000"/>
                </a:solidFill>
              </a:rPr>
              <a:t> </a:t>
            </a:r>
            <a:r>
              <a:rPr lang="en-IN" sz="28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1.Variables:</a:t>
            </a:r>
            <a:br>
              <a:rPr lang="en-IN" sz="2800" dirty="0">
                <a:solidFill>
                  <a:schemeClr val="accent4">
                    <a:lumMod val="75000"/>
                  </a:schemeClr>
                </a:solidFill>
              </a:rPr>
            </a:br>
            <a:endParaRPr lang="en-IN" sz="2800" dirty="0">
              <a:solidFill>
                <a:schemeClr val="accent4">
                  <a:lumMod val="75000"/>
                </a:schemeClr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B68BC7B-00A0-46EC-8953-B520FF6809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8462873"/>
              </p:ext>
            </p:extLst>
          </p:nvPr>
        </p:nvGraphicFramePr>
        <p:xfrm>
          <a:off x="2714308" y="2485383"/>
          <a:ext cx="5725160" cy="29565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44905">
                  <a:extLst>
                    <a:ext uri="{9D8B030D-6E8A-4147-A177-3AD203B41FA5}">
                      <a16:colId xmlns:a16="http://schemas.microsoft.com/office/drawing/2014/main" val="2511991737"/>
                    </a:ext>
                  </a:extLst>
                </a:gridCol>
                <a:gridCol w="1144905">
                  <a:extLst>
                    <a:ext uri="{9D8B030D-6E8A-4147-A177-3AD203B41FA5}">
                      <a16:colId xmlns:a16="http://schemas.microsoft.com/office/drawing/2014/main" val="3440387173"/>
                    </a:ext>
                  </a:extLst>
                </a:gridCol>
                <a:gridCol w="1144905">
                  <a:extLst>
                    <a:ext uri="{9D8B030D-6E8A-4147-A177-3AD203B41FA5}">
                      <a16:colId xmlns:a16="http://schemas.microsoft.com/office/drawing/2014/main" val="1577270525"/>
                    </a:ext>
                  </a:extLst>
                </a:gridCol>
                <a:gridCol w="1144905">
                  <a:extLst>
                    <a:ext uri="{9D8B030D-6E8A-4147-A177-3AD203B41FA5}">
                      <a16:colId xmlns:a16="http://schemas.microsoft.com/office/drawing/2014/main" val="3355655244"/>
                    </a:ext>
                  </a:extLst>
                </a:gridCol>
                <a:gridCol w="1145540">
                  <a:extLst>
                    <a:ext uri="{9D8B030D-6E8A-4147-A177-3AD203B41FA5}">
                      <a16:colId xmlns:a16="http://schemas.microsoft.com/office/drawing/2014/main" val="11190935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457200"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   s.no</a:t>
                      </a:r>
                      <a:endParaRPr lang="en-IN" sz="1200" dirty="0">
                        <a:effectLst/>
                        <a:latin typeface="Corbel" panose="020B0503020204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Variable      name</a:t>
                      </a:r>
                      <a:endParaRPr lang="en-IN" sz="1200">
                        <a:effectLst/>
                        <a:latin typeface="Corbel" panose="020B0503020204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Description</a:t>
                      </a:r>
                      <a:endParaRPr lang="en-IN" sz="1200">
                        <a:effectLst/>
                        <a:latin typeface="Corbel" panose="020B0503020204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Data</a:t>
                      </a:r>
                      <a:endParaRPr lang="en-IN" sz="1200">
                        <a:effectLst/>
                      </a:endParaRPr>
                    </a:p>
                    <a:p>
                      <a:pPr marL="457200"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Type</a:t>
                      </a:r>
                      <a:endParaRPr lang="en-IN" sz="1200">
                        <a:effectLst/>
                        <a:latin typeface="Corbel" panose="020B0503020204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Size</a:t>
                      </a:r>
                      <a:endParaRPr lang="en-IN" sz="1200">
                        <a:effectLst/>
                        <a:latin typeface="Corbel" panose="020B0503020204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090341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    1.</a:t>
                      </a:r>
                      <a:endParaRPr lang="en-IN" sz="1200">
                        <a:effectLst/>
                        <a:latin typeface="Corbel" panose="020B0503020204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Acc.no</a:t>
                      </a:r>
                      <a:endParaRPr lang="en-IN" sz="1200">
                        <a:effectLst/>
                        <a:latin typeface="Corbel" panose="020B0503020204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Account No</a:t>
                      </a:r>
                      <a:endParaRPr lang="en-IN" sz="1200">
                        <a:effectLst/>
                        <a:latin typeface="Corbel" panose="020B0503020204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String</a:t>
                      </a:r>
                      <a:endParaRPr lang="en-IN" sz="1200">
                        <a:effectLst/>
                        <a:latin typeface="Corbel" panose="020B0503020204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-</a:t>
                      </a:r>
                      <a:endParaRPr lang="en-IN" sz="1200">
                        <a:effectLst/>
                        <a:latin typeface="Corbel" panose="020B0503020204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48415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    2.</a:t>
                      </a:r>
                      <a:endParaRPr lang="en-IN" sz="1200">
                        <a:effectLst/>
                        <a:latin typeface="Corbel" panose="020B0503020204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Name</a:t>
                      </a:r>
                      <a:endParaRPr lang="en-IN" sz="1200">
                        <a:effectLst/>
                        <a:latin typeface="Corbel" panose="020B0503020204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Applicant Name</a:t>
                      </a:r>
                      <a:endParaRPr lang="en-IN" sz="1200">
                        <a:effectLst/>
                        <a:latin typeface="Corbel" panose="020B0503020204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String</a:t>
                      </a:r>
                      <a:endParaRPr lang="en-IN" sz="1200">
                        <a:effectLst/>
                        <a:latin typeface="Corbel" panose="020B0503020204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-</a:t>
                      </a:r>
                      <a:endParaRPr lang="en-IN" sz="1200">
                        <a:effectLst/>
                        <a:latin typeface="Corbel" panose="020B0503020204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570821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    3.</a:t>
                      </a:r>
                      <a:endParaRPr lang="en-IN" sz="1200">
                        <a:effectLst/>
                        <a:latin typeface="Corbel" panose="020B0503020204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Bal</a:t>
                      </a:r>
                      <a:endParaRPr lang="en-IN" sz="1200">
                        <a:effectLst/>
                        <a:latin typeface="Corbel" panose="020B0503020204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Applicant Balance</a:t>
                      </a:r>
                      <a:endParaRPr lang="en-IN" sz="1200">
                        <a:effectLst/>
                        <a:latin typeface="Corbel" panose="020B0503020204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int</a:t>
                      </a:r>
                      <a:endParaRPr lang="en-IN" sz="1200">
                        <a:effectLst/>
                        <a:latin typeface="Corbel" panose="020B0503020204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4</a:t>
                      </a:r>
                      <a:endParaRPr lang="en-IN" sz="1200">
                        <a:effectLst/>
                        <a:latin typeface="Corbel" panose="020B0503020204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302610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    4.</a:t>
                      </a:r>
                      <a:endParaRPr lang="en-IN" sz="1200">
                        <a:effectLst/>
                        <a:latin typeface="Corbel" panose="020B0503020204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Pin no</a:t>
                      </a:r>
                      <a:endParaRPr lang="en-IN" sz="1200">
                        <a:effectLst/>
                        <a:latin typeface="Corbel" panose="020B0503020204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Applicant pin .no</a:t>
                      </a:r>
                      <a:endParaRPr lang="en-IN" sz="1200">
                        <a:effectLst/>
                        <a:latin typeface="Corbel" panose="020B0503020204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int</a:t>
                      </a:r>
                      <a:endParaRPr lang="en-IN" sz="1200">
                        <a:effectLst/>
                        <a:latin typeface="Corbel" panose="020B0503020204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4</a:t>
                      </a:r>
                      <a:endParaRPr lang="en-IN" sz="1200" dirty="0">
                        <a:effectLst/>
                        <a:latin typeface="Corbel" panose="020B0503020204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43251426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06F8F0E9-FF48-45D5-BEC2-10D3F3ED68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7829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Variables: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2107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D0965-F516-48A4-85FF-29137D51D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632" y="293691"/>
            <a:ext cx="9404723" cy="6358899"/>
          </a:xfrm>
        </p:spPr>
        <p:txBody>
          <a:bodyPr/>
          <a:lstStyle/>
          <a:p>
            <a:br>
              <a:rPr lang="en-IN" sz="24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br>
              <a:rPr lang="en-IN" sz="24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2.  Statements:</a:t>
            </a:r>
            <a:endParaRPr lang="en-IN" sz="2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5BB36-7820-4B51-83AB-2A9719B28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632" y="1139687"/>
            <a:ext cx="9271222" cy="5108713"/>
          </a:xfrm>
        </p:spPr>
        <p:txBody>
          <a:bodyPr>
            <a:normAutofit fontScale="47500" lnSpcReduction="20000"/>
          </a:bodyPr>
          <a:lstStyle/>
          <a:p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statement =  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 Statement tests the </a:t>
            </a:r>
            <a:r>
              <a:rPr lang="en-I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condition.It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executes if block when  condition is true. </a:t>
            </a:r>
          </a:p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 statement = 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 Statement is used to  checks the condition is true or false.</a:t>
            </a:r>
          </a:p>
          <a:p>
            <a:endParaRPr lang="en-IN" sz="3200" b="1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32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IN" sz="51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3 .  </a:t>
            </a:r>
          </a:p>
          <a:p>
            <a:pPr marL="0" indent="0">
              <a:buNone/>
            </a:pPr>
            <a:r>
              <a:rPr lang="en-IN" sz="3200" b="1" dirty="0"/>
              <a:t>        </a:t>
            </a:r>
            <a:r>
              <a:rPr lang="en-IN" sz="3200" b="1" dirty="0" err="1"/>
              <a:t>choicew</a:t>
            </a:r>
            <a:r>
              <a:rPr lang="en-IN" sz="3200" b="1" dirty="0"/>
              <a:t> = </a:t>
            </a:r>
            <a:r>
              <a:rPr lang="en-IN" sz="3200" dirty="0"/>
              <a:t>It is </a:t>
            </a:r>
            <a:r>
              <a:rPr lang="en-IN" sz="3200" dirty="0" err="1"/>
              <a:t>boolean</a:t>
            </a:r>
            <a:r>
              <a:rPr lang="en-IN" sz="3200" dirty="0"/>
              <a:t> Datatype</a:t>
            </a:r>
          </a:p>
          <a:p>
            <a:pPr marL="0" indent="0">
              <a:buNone/>
            </a:pPr>
            <a:r>
              <a:rPr lang="en-IN" sz="3200" b="1" dirty="0"/>
              <a:t>        </a:t>
            </a:r>
            <a:r>
              <a:rPr lang="en-IN" sz="3200" b="1" dirty="0" err="1"/>
              <a:t>choiceD</a:t>
            </a:r>
            <a:r>
              <a:rPr lang="en-IN" sz="3200" b="1" dirty="0"/>
              <a:t> = </a:t>
            </a:r>
            <a:r>
              <a:rPr lang="en-IN" sz="3200" dirty="0"/>
              <a:t>It is </a:t>
            </a:r>
            <a:r>
              <a:rPr lang="en-IN" sz="3200" dirty="0" err="1"/>
              <a:t>boolean</a:t>
            </a:r>
            <a:r>
              <a:rPr lang="en-IN" sz="3200" dirty="0"/>
              <a:t> Datatype</a:t>
            </a:r>
          </a:p>
          <a:p>
            <a:pPr marL="0" indent="0">
              <a:buNone/>
            </a:pPr>
            <a:r>
              <a:rPr lang="en-IN" sz="3200" b="1" dirty="0"/>
              <a:t>        </a:t>
            </a:r>
            <a:r>
              <a:rPr lang="en-IN" sz="3200" b="1" dirty="0" err="1"/>
              <a:t>amountw</a:t>
            </a:r>
            <a:r>
              <a:rPr lang="en-IN" sz="3200" b="1" dirty="0"/>
              <a:t> = </a:t>
            </a:r>
            <a:r>
              <a:rPr lang="en-IN" sz="3200" dirty="0"/>
              <a:t>It is Int Datatype</a:t>
            </a:r>
          </a:p>
          <a:p>
            <a:pPr marL="0" indent="0">
              <a:buNone/>
            </a:pPr>
            <a:r>
              <a:rPr lang="en-IN" sz="3200" b="1" dirty="0"/>
              <a:t>        </a:t>
            </a:r>
            <a:r>
              <a:rPr lang="en-IN" sz="3200" b="1" dirty="0" err="1"/>
              <a:t>amountD</a:t>
            </a:r>
            <a:r>
              <a:rPr lang="en-IN" sz="3200" b="1" dirty="0"/>
              <a:t> = </a:t>
            </a:r>
            <a:r>
              <a:rPr lang="en-IN" sz="3200" dirty="0"/>
              <a:t>It is  Int Datatype</a:t>
            </a:r>
          </a:p>
          <a:p>
            <a:pPr marL="0" indent="0">
              <a:buNone/>
            </a:pPr>
            <a:r>
              <a:rPr lang="en-IN" sz="3200" b="1" dirty="0"/>
              <a:t>                                             </a:t>
            </a:r>
            <a:endParaRPr lang="en-IN" sz="3200" dirty="0"/>
          </a:p>
          <a:p>
            <a:pPr marL="0" lvl="0" indent="0">
              <a:buNone/>
            </a:pPr>
            <a:endParaRPr lang="en-IN" sz="5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b="1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862249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3C79F-428F-495D-9EFD-1DBC2CDC0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5. CONCLUSION</a:t>
            </a:r>
            <a:endParaRPr lang="en-IN" sz="400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86716-9D39-4852-860F-98C13D97A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Here , I Conclude that , when we give correct </a:t>
            </a:r>
            <a:r>
              <a:rPr lang="en-I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pinNo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an input while running if will further checks if conditions and executes according to the code. </a:t>
            </a:r>
          </a:p>
          <a:p>
            <a:pPr lvl="0" algn="just"/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 we further checked if condition with Boolean data type to whether withdraw money or </a:t>
            </a:r>
            <a:r>
              <a:rPr lang="en-I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deposite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money.</a:t>
            </a:r>
          </a:p>
          <a:p>
            <a:pPr lvl="0" algn="just"/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Also we have used the Core Java that is  JAVA8 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74283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159</TotalTime>
  <Words>685</Words>
  <Application>Microsoft Office PowerPoint</Application>
  <PresentationFormat>Widescreen</PresentationFormat>
  <Paragraphs>79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Century Gothic</vt:lpstr>
      <vt:lpstr>Corbel</vt:lpstr>
      <vt:lpstr>Times New Roman</vt:lpstr>
      <vt:lpstr>Wingdings 3</vt:lpstr>
      <vt:lpstr>Ion</vt:lpstr>
      <vt:lpstr>   Simple Banking Application              Presented By                    Jugge Chandrika                           Batch: 2021-6768                        Under  the Guidance of,                              Pooja Mehtha</vt:lpstr>
      <vt:lpstr>Content:</vt:lpstr>
      <vt:lpstr>                  1 . INTRODUCTION   </vt:lpstr>
      <vt:lpstr>PowerPoint Presentation</vt:lpstr>
      <vt:lpstr>        2. LANGUAGE &amp; PLATORM</vt:lpstr>
      <vt:lpstr>          3. TYPE OF OPERATIONS  </vt:lpstr>
      <vt:lpstr>       4. FUNCTIONS DESCRIPTION    1.Variables: </vt:lpstr>
      <vt:lpstr>      2.  Statements:</vt:lpstr>
      <vt:lpstr>                  5. CONCLUSION</vt:lpstr>
      <vt:lpstr>                    6. Code Output            When pin is correct –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Banking Application              Presented By                    Jugge Chandrika                           Batch: 2021-6768                        Under  the Guidance of,                              Pooja Mehtha</dc:title>
  <dc:creator>Venkatesh</dc:creator>
  <cp:lastModifiedBy>Venkatesh</cp:lastModifiedBy>
  <cp:revision>11</cp:revision>
  <dcterms:created xsi:type="dcterms:W3CDTF">2022-06-06T12:13:16Z</dcterms:created>
  <dcterms:modified xsi:type="dcterms:W3CDTF">2022-06-06T14:52:48Z</dcterms:modified>
</cp:coreProperties>
</file>