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797A-F71C-415B-B62B-EB52A02C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1A167C-C2BE-4363-82F0-B7351A68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7B6C-FB14-443D-AB39-2799A4B12522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B31A0-27FD-4FDD-B015-5D9146D3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2E1127-101A-4462-A932-BA0D80D2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6D97-3BE7-4E57-AD55-F6FB5ACC2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74007D-78C5-48C1-B773-DBAC1381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FDF893-6DB1-4BA4-BCEE-0AEAFAAF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1055F-2A10-4B19-9994-861EC51F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7B6C-FB14-443D-AB39-2799A4B12522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B7BEE-0702-41DA-8A66-90A151ED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822D21-D561-421D-9C3A-38648352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6D97-3BE7-4E57-AD55-F6FB5ACC2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17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A6D4856-19AE-464C-8F65-DF9370A5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sz="4400">
                <a:solidFill>
                  <a:schemeClr val="tx1"/>
                </a:solidFill>
              </a:rPr>
              <a:t>Virtual Kino</a:t>
            </a:r>
            <a:endParaRPr lang="de" sz="4400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91A97C-77E2-49FB-9CE2-B6F30DDE7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0C9C70A7-D305-46BE-8567-209DFB47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B4F5AB-D3F2-4048-AEB3-D646C6367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F748F8BC-42CC-452C-9432-DE7745C2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Projektvorstellung</a:t>
            </a:r>
            <a:br>
              <a:rPr lang="de-DE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EE625B-68E9-4F64-B620-B44B96796D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E432454-B3BB-4362-9F67-A07588C0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Zieldefinition</a:t>
            </a:r>
            <a:br>
              <a:rPr lang="de-DE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D6414F-85FF-4C59-8BCB-9F6308E8EE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BE4F9FF-51FF-429C-8FAB-D2A1A9D5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3.Projektumfangs &amp; Realisierbarkeit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5C18DA-16FF-4161-9DC0-84C563353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A674EE8-74B3-4A02-A48D-9FEE70D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4.GANTT-Diagramm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EAA006-0055-4725-BB63-4461A87FE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Virtual Kino</vt:lpstr>
      <vt:lpstr>Inhalt</vt:lpstr>
      <vt:lpstr>1. Projektvorstellung </vt:lpstr>
      <vt:lpstr>2. Zieldefinition </vt:lpstr>
      <vt:lpstr>3.Projektumfangs &amp; Realisierbarkeit</vt:lpstr>
      <vt:lpstr>4.GANTT-Diagramm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Kino</dc:title>
  <dc:creator>Choi Choi</dc:creator>
  <cp:lastModifiedBy>Choi Choi</cp:lastModifiedBy>
  <cp:revision>1</cp:revision>
  <dcterms:created xsi:type="dcterms:W3CDTF">2020-04-28T20:59:35Z</dcterms:created>
  <dcterms:modified xsi:type="dcterms:W3CDTF">2020-04-28T20:59:35Z</dcterms:modified>
</cp:coreProperties>
</file>