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3F62E-ABBE-4692-A7ED-250D00DF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D6F054-FC56-4A9E-910A-7B72FED76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FDCBB-4206-4721-8425-166493D1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C8D18-4D23-4A72-8469-F5DB61A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EC831-2CE6-4A24-B1E4-AB99004E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41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57676-6790-42E0-8460-533AD15C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6E7C3-F049-480A-9D3D-2C7B32EE1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6F9F4-FDDB-4AC7-89D2-CF395877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B41F5-C014-471E-AAAF-71910C5C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26CBF-2DDA-40ED-B99B-441E75FF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5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24B642-4435-4705-B1BD-403303F4C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A1EBF5-6DBF-4E0B-910F-C889382E8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8188BD-D413-4E3B-85DD-8E1CEC03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35ACC-E42D-4ED5-9CB1-F9BE468A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52BDE-42DE-4A74-9C04-8306104A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6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C10EA-F68A-40FC-A54F-93CB6329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93717D-0B41-4CDF-960D-37FA4F0A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80446-3736-43F3-87FF-47037FB3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0E39D-6E44-4F73-AB9C-49BF4033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C4AA0-73E0-4D89-9EF4-5806D22B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3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E5F77-5BE9-4BC8-B9DE-9DE898F2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0C3CB-B4F2-4E2F-BD32-079F4921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C9115F-A580-4D3B-A474-BE175ADE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72FFE2-BB75-4502-BB74-A541609E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C27F1-8C13-4F26-8E98-F1CB01F7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55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F3239-7C43-4A01-8812-2B935A14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AF9DA-6B5B-4B24-9368-0DED62542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63196-42A7-4828-929C-DE61F7001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1EE4AF-C62B-4719-BC65-018A3BCF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23D31A-2DA4-40A9-A7C5-6D3865D4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10E027-C034-4630-A229-BB656CC6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1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24B8-13A4-40D5-B000-79FA0EAE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62F56C-360D-4EF5-A972-34ED4B03C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A4960F-A4CB-4D33-9349-DCF988FA8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D66374-93D3-48C2-84C2-6AB34FA9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1FFE6E-3720-4822-A026-A8EFE85B5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C76397-CA83-4224-9129-194B0D81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7C1852-720A-4699-A64C-E5306B77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295D7B-8045-4202-AD2A-6F00FDB5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2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99601-0B04-4229-B546-C8DA136E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533DA3-E6EA-474B-8321-36CB25A1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C82E24-E03D-4D27-9C1C-B00338D5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35456E-5503-430B-9804-B7660C8E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2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F01371-DA27-4D60-96BE-8D2DAD2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75C461-9C31-4968-932B-E09DF318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FCAA0-4484-448F-B626-E32A57C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06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9882B-A2D2-4302-9D87-CAE17CBA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17F2B-DD04-4511-BDB8-551ECF3E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EEB3E1-B799-4327-86F8-98A52313C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CD9244-0140-48F8-9858-F8DFCCB8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59367-C3D4-4A4E-ACBF-5FC9E032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8859CB-F566-4A84-9D93-E119ECD3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99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1F583-01AF-4677-BAD8-98D86E6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225B66-9447-440A-820A-69C2B2472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72DED6-E08F-4C4F-AA38-ECA8FA63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7E1067-BF00-4540-B107-6AFF5B7D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17EE1D-BE71-4303-B3C1-DE275BB8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E6BC3C-E5A8-48AA-8C80-D5B19074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1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2E1B2D-29C1-4414-BBAA-FA7EF2F6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8AD72-4A9D-4D45-8B95-03E7EEE7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23900-6B67-4F83-8C26-0394B6F7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4CC7-5A35-4737-9A54-5DEF72738449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AC3A9-FDB4-4C3E-8B12-953BF46B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F59B-4B70-482D-8FAB-3CC59403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9AC9-6447-4505-AEC2-87D38C10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5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0535F-F955-4F39-9D71-288675F52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 Anwendung</a:t>
            </a:r>
            <a:br>
              <a:rPr lang="de-DE" dirty="0"/>
            </a:br>
            <a:r>
              <a:rPr lang="de-DE" dirty="0"/>
              <a:t>2 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4061CF-0DB5-4D5B-837D-27BC99155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63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Web Anwendung 2 Praktikum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Anwendung 2 Praktikum</dc:title>
  <dc:creator>juliangombold2000@gmail.com</dc:creator>
  <cp:lastModifiedBy>juliangombold2000@gmail.com</cp:lastModifiedBy>
  <cp:revision>1</cp:revision>
  <dcterms:created xsi:type="dcterms:W3CDTF">2020-04-24T18:11:52Z</dcterms:created>
  <dcterms:modified xsi:type="dcterms:W3CDTF">2020-04-24T18:12:16Z</dcterms:modified>
</cp:coreProperties>
</file>