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70E06-072A-78E3-7A31-116AD28B7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25B083-7235-D9CA-51F6-9E807737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565C9-817D-D190-2B68-E3A37122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AA30-8CF8-4730-9E17-FFC7607E487D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B1FC7D-D2FF-7958-79EE-E8F53FE6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2CBDDF-8A0D-92F7-E510-07AA76A4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5635-A4DB-4A42-86E0-89C1175BF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89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E92A0-EE9A-C0EB-E630-7500CF29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0126FF-F440-6CD1-8BEF-C87F76691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B2CDF8-8092-CFD3-0D7D-26B89F88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AA30-8CF8-4730-9E17-FFC7607E487D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09E306-BA4C-0222-E764-5D15BA38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6D095B-041C-1EAF-3E05-EFC9E4BF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5635-A4DB-4A42-86E0-89C1175BF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41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5A0880-8351-470D-D14D-9780CAD0E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F2AEF6-84CB-21ED-DE50-B50E1D30F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0FE752-CC58-AFD4-4E6F-2787541D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AA30-8CF8-4730-9E17-FFC7607E487D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C0319B-7AFE-15A5-4C91-DAF196B9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D7961F-95AF-CD6A-E1A8-DB830AA4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5635-A4DB-4A42-86E0-89C1175BF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71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8C8FCA-2FE2-8079-403A-7D284C3A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39300C-695D-4086-6407-FA3FF09BC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77D752-435A-D59F-5D4E-A4ABEF5F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AA30-8CF8-4730-9E17-FFC7607E487D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257378-E526-7E5D-D06E-353F77FE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D9F252-237C-2C0F-2318-BEC9F899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5635-A4DB-4A42-86E0-89C1175BF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96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54B2B-C39E-FBCB-6CB3-0D9CBFFA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7E2208-006A-D63D-6C53-D02AF9A56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8CBEDD-CD22-44C3-C661-82C56DA3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AA30-8CF8-4730-9E17-FFC7607E487D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980A4-809E-B0F7-EC36-E8FE2FFD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A4FE7C-92F6-E25D-EFE4-03E8A17C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5635-A4DB-4A42-86E0-89C1175BF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39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21C06-F8E4-ED7E-FA0F-3C7D8317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D2E827-BEA0-1F2D-EF30-310284AEC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7A6F62-8A2F-5208-91E1-CAAD5A9B0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D0E3F9-7578-49E7-EB76-2A0C533D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AA30-8CF8-4730-9E17-FFC7607E487D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D0B899-2FBE-0B14-3514-F281B87E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8301D3-02FD-966B-340E-69634B86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5635-A4DB-4A42-86E0-89C1175BF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56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64CDA-5B01-E760-7DDF-C2460715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41A4E5-6099-FAF8-EB9F-354888E9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3A55CA-E7E4-21FE-DD89-38EFFAF33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24DF66-02F3-328F-37EB-3F1E0AF20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D2DB898-0700-2577-D6F7-3BDF7A72E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A8B086-4F77-EC67-6BF2-ECE040D8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AA30-8CF8-4730-9E17-FFC7607E487D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F85AC46-8AE4-58EF-2DAE-28F3189E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42B929-9D23-CD8E-C55B-9CAD41D1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5635-A4DB-4A42-86E0-89C1175BF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97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2897F-61E1-6ACE-B532-B1504075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BF5ACB-E55E-A78A-31B5-7208BE54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AA30-8CF8-4730-9E17-FFC7607E487D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D52021-2E3B-7A31-DE44-F5DED444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DF651A-4B1D-D32D-07BA-6F8B27E1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5635-A4DB-4A42-86E0-89C1175BF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02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8BD709B-B89E-52D4-E981-AEDD9877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AA30-8CF8-4730-9E17-FFC7607E487D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E854DA-A04D-92A3-27D2-5CF1B846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A81FFA-9FAF-DA7C-53C2-162E72E0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5635-A4DB-4A42-86E0-89C1175BF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04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38D2F-866A-0C86-B810-319747DB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AF329C-3505-CF1A-A902-67DAA2EB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EB1929-5925-F094-69B3-EA852E02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3F89B0-B0FE-3122-8722-8A34A862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AA30-8CF8-4730-9E17-FFC7607E487D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71EB6E-8C0A-7062-D7F8-F33A0A88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DB201A-5542-8C6D-A00A-9D4A53B6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5635-A4DB-4A42-86E0-89C1175BF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CA751-00A2-EB55-F784-FD095310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79EEE6-0FC1-2F43-7761-A95304393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1D00CF-5C49-D437-68A2-1EAEA7201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47E4A6-AE26-6F36-7CF6-F6C3AD5D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AA30-8CF8-4730-9E17-FFC7607E487D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CF9573-20C2-8D29-D6F1-85F2156C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5C0345-7E46-F656-D36E-135B6EBB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5635-A4DB-4A42-86E0-89C1175BF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96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3378E63-58D2-12CD-B18E-0EF94EC1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886A0A-A203-4EA6-046B-85EEC1ABB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F5EC15-81D2-FC18-2378-AEB529425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AA30-8CF8-4730-9E17-FFC7607E487D}" type="datetimeFigureOut">
              <a:rPr lang="zh-TW" altLang="en-US" smtClean="0"/>
              <a:t>2022/10/23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8C2143-1A88-E206-69E9-641EA758C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3AE2BB-56D0-01E1-3BEA-8FE5D9B3B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D5635-A4DB-4A42-86E0-89C1175BF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0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orage.googleapis.com/jges113/2023%E6%AF%94%E8%B3%BD%E8%A1%A8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nsole.cloud.google.com/storage/browser/jges11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27B4D-C1AD-8F2A-EDF3-068246CB0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Google Cloud Platform 2022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101566-2E8B-E42E-DABA-8BD88C5EE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jges113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121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060FF37-A2F8-9A23-4A1B-46DEB66E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Cloud Platform (GCP)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298D15C-5448-BAB3-A91D-FDA8412E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https://cloud.google.com/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E5CEF19-878F-07FD-BC4B-3EC026D30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450" y="1690688"/>
            <a:ext cx="6542026" cy="4026840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F7AFE2E-E1E3-2410-73CE-40BD2827E5F9}"/>
              </a:ext>
            </a:extLst>
          </p:cNvPr>
          <p:cNvSpPr/>
          <p:nvPr/>
        </p:nvSpPr>
        <p:spPr>
          <a:xfrm>
            <a:off x="6811347" y="4590661"/>
            <a:ext cx="1474237" cy="6997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37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BFA6B-EAFB-8BB2-E515-6B439ABC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Google Cloud Console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12D9E3-F41B-ECD6-1146-A632FEA3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https://console.cloud.google.com/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D8C62E-6104-96FF-6F19-9A84FB6C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824" y="2549829"/>
            <a:ext cx="5679121" cy="39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6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26A2-B032-68BE-B25D-4BBCC032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 Storage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E5ECB8-E0EB-1A9D-2332-27C2CBEA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Buckets</a:t>
            </a:r>
          </a:p>
          <a:p>
            <a:pPr lvl="1"/>
            <a:r>
              <a:rPr lang="en-US" altLang="zh-TW" dirty="0"/>
              <a:t>Objects</a:t>
            </a:r>
          </a:p>
          <a:p>
            <a:pPr lvl="2"/>
            <a:r>
              <a:rPr lang="en-US" altLang="zh-TW" dirty="0"/>
              <a:t>Create jges113 with the following parameters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F9363F-B23B-32FC-7A43-0ACE177FB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9631"/>
            <a:ext cx="12192000" cy="13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2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826A2-B032-68BE-B25D-4BBCC032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 Storage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E5ECB8-E0EB-1A9D-2332-27C2CBEA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0971" cy="4351338"/>
          </a:xfrm>
        </p:spPr>
        <p:txBody>
          <a:bodyPr/>
          <a:lstStyle/>
          <a:p>
            <a:r>
              <a:rPr lang="en-US" altLang="zh-TW" dirty="0"/>
              <a:t>Buckets</a:t>
            </a:r>
          </a:p>
          <a:p>
            <a:pPr lvl="1"/>
            <a:r>
              <a:rPr lang="en-US" altLang="zh-TW" dirty="0"/>
              <a:t>Object details</a:t>
            </a:r>
          </a:p>
          <a:p>
            <a:pPr lvl="2"/>
            <a:r>
              <a:rPr lang="en-US" altLang="zh-TW" dirty="0"/>
              <a:t>Public URL</a:t>
            </a:r>
          </a:p>
          <a:p>
            <a:pPr lvl="3"/>
            <a:r>
              <a:rPr lang="en-US" altLang="zh-TW" sz="1400" dirty="0">
                <a:hlinkClick r:id="rId2"/>
              </a:rPr>
              <a:t>https://storage.googleapis.com/jges113/2023%E6%AF%94%E8%B3%BD%E8%A1%A8.html</a:t>
            </a:r>
            <a:r>
              <a:rPr lang="en-US" altLang="zh-TW" sz="1400" dirty="0"/>
              <a:t> </a:t>
            </a:r>
          </a:p>
          <a:p>
            <a:pPr lvl="2"/>
            <a:r>
              <a:rPr lang="en-US" altLang="zh-TW" dirty="0" err="1"/>
              <a:t>Gsutil</a:t>
            </a:r>
            <a:r>
              <a:rPr lang="en-US" altLang="zh-TW" dirty="0"/>
              <a:t> URI</a:t>
            </a:r>
          </a:p>
          <a:p>
            <a:pPr lvl="3"/>
            <a:r>
              <a:rPr lang="en-US" altLang="zh-TW" sz="1400" dirty="0"/>
              <a:t>gs://jges113/2023</a:t>
            </a:r>
            <a:r>
              <a:rPr lang="zh-TW" altLang="en-US" sz="1400" dirty="0"/>
              <a:t>比賽表</a:t>
            </a:r>
            <a:r>
              <a:rPr lang="en-US" altLang="zh-TW" sz="1400" dirty="0"/>
              <a:t>.html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3624BB-0188-F4A5-0DDD-9E093C63C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906" y="1417638"/>
            <a:ext cx="704270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D0919-DA89-9B26-BEAD-6A9BCAA6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 Storage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15401D-6E7D-0961-D706-18325CB2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2483" cy="4351338"/>
          </a:xfrm>
        </p:spPr>
        <p:txBody>
          <a:bodyPr/>
          <a:lstStyle/>
          <a:p>
            <a:r>
              <a:rPr lang="en-US" altLang="zh-TW" dirty="0"/>
              <a:t>Buckets</a:t>
            </a:r>
          </a:p>
          <a:p>
            <a:pPr lvl="1"/>
            <a:r>
              <a:rPr lang="en-US" altLang="zh-TW" dirty="0"/>
              <a:t>Configuration</a:t>
            </a:r>
          </a:p>
          <a:p>
            <a:pPr lvl="2"/>
            <a:r>
              <a:rPr lang="en-US" altLang="zh-TW" dirty="0"/>
              <a:t>Cloud Console URL</a:t>
            </a:r>
          </a:p>
          <a:p>
            <a:pPr lvl="3"/>
            <a:r>
              <a:rPr lang="en-US" altLang="zh-TW" dirty="0">
                <a:hlinkClick r:id="rId2"/>
              </a:rPr>
              <a:t>https://console.cloud.google.com/storage/browser/jges113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gsutil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URI</a:t>
            </a:r>
          </a:p>
          <a:p>
            <a:pPr lvl="3"/>
            <a:r>
              <a:rPr lang="en-US" altLang="zh-TW" dirty="0"/>
              <a:t>gs://jges113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7585BF-6590-60A8-3D37-5D1CC1562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5737"/>
            <a:ext cx="5998648" cy="54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2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6A52C-5C0A-8FB7-F537-39E65F07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Cloud Storage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F48BA4-8E6D-C601-C24C-E651951E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59135" cy="4351338"/>
          </a:xfrm>
        </p:spPr>
        <p:txBody>
          <a:bodyPr/>
          <a:lstStyle/>
          <a:p>
            <a:r>
              <a:rPr lang="en-US" altLang="zh-TW" dirty="0"/>
              <a:t>Buckets</a:t>
            </a:r>
          </a:p>
          <a:p>
            <a:pPr lvl="1"/>
            <a:r>
              <a:rPr lang="en-US" altLang="zh-TW" dirty="0"/>
              <a:t>Permissions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AB1148-CF6A-BC2B-BF84-07643F46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335" y="1864013"/>
            <a:ext cx="8469350" cy="427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13899-6D4C-AFB0-591D-64DF8595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IAM &amp; Admin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B5B7F-06E0-1ED9-E2CD-0B6B255BC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12347" cy="4351338"/>
          </a:xfrm>
        </p:spPr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Service Account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Roboto" panose="02000000000000000000" pitchFamily="2" charset="0"/>
              </a:rPr>
              <a:t>Permissions</a:t>
            </a:r>
            <a:endParaRPr lang="en-US" altLang="zh-TW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EE06E7-D8BC-769C-447C-E2519A45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497" y="1494115"/>
            <a:ext cx="7738996" cy="50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9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13899-6D4C-AFB0-591D-64DF8595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IAM &amp; Admin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B5B7F-06E0-1ED9-E2CD-0B6B255BC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1914" cy="4351338"/>
          </a:xfrm>
        </p:spPr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Service Account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Roboto" panose="02000000000000000000" pitchFamily="2" charset="0"/>
              </a:rPr>
              <a:t>Keys</a:t>
            </a:r>
          </a:p>
          <a:p>
            <a:pPr lvl="2"/>
            <a:r>
              <a:rPr lang="en-US" altLang="zh-TW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Generate your key (.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json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file)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0AFA8F-5BEB-8353-92DB-98ED530E6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059" y="2026437"/>
            <a:ext cx="6850355" cy="37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137</Words>
  <Application>Microsoft Office PowerPoint</Application>
  <PresentationFormat>寬螢幕</PresentationFormat>
  <Paragraphs>34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佈景主題</vt:lpstr>
      <vt:lpstr>Google Cloud Platform 2022</vt:lpstr>
      <vt:lpstr>Google Cloud Platform (GCP)</vt:lpstr>
      <vt:lpstr>Google Cloud Console</vt:lpstr>
      <vt:lpstr>Cloud Storage</vt:lpstr>
      <vt:lpstr>Cloud Storage</vt:lpstr>
      <vt:lpstr>Cloud Storage</vt:lpstr>
      <vt:lpstr>Cloud Storage</vt:lpstr>
      <vt:lpstr>IAM &amp; Admin</vt:lpstr>
      <vt:lpstr>IAM &amp; 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黃昱叡</dc:creator>
  <cp:lastModifiedBy>黃昱叡</cp:lastModifiedBy>
  <cp:revision>7</cp:revision>
  <dcterms:created xsi:type="dcterms:W3CDTF">2022-10-23T00:33:18Z</dcterms:created>
  <dcterms:modified xsi:type="dcterms:W3CDTF">2022-10-23T03:19:35Z</dcterms:modified>
</cp:coreProperties>
</file>