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C2461-7FCF-40F7-A117-A2B140B257CA}" v="376" dt="2022-05-08T06:38:56.672"/>
    <p1510:client id="{5103A6E1-0D1D-4D9F-B614-A28EC25169F4}" v="77" dt="2022-05-04T10:28:28.580"/>
    <p1510:client id="{661C056D-0198-4E8A-87EC-B1F1D258EF65}" v="452" dt="2022-05-03T15:26:46.076"/>
    <p1510:client id="{665AB53A-0B51-4C74-B658-E4918F411419}" v="4" dt="2022-05-08T05:55:0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hijs/21798665468/in/photolist-zdgRMN-565E9-9mUNbt-dTuJmV-df5xw3-6ECKWu-7dt5jz-6rBzmw-dTuJLM-aaZBF3-e5dxkr-23HDXyu-aaWNSa-5B5MWX-WDYrQY-F5Qc1P-FSwEH9-9ERX3p-73zLos-Ezsssx-dFFmDY-CU7qcP-22KBWTn-eAHT4E-UU5ZBu-nquVsp-UU5Zkh-dTApqj-zWjDZe-W6d6jJ-voYYcN-26vZKy3-GVHKMg-25dBgoH-w4viXr-26vZVbQ-8TqbkS-eicreX-4z9LEf-4z9NVY-4mYL9Y-4qzei7-4gVAQh-S5gVc9-aA6MMQ-8XRzri-45LpHk-c3u8NS-m1ttgd-9b32G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skills.it/language/it/auto-a-guida-automatica-e-moto-in-olanda-i-primi-tes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758" TargetMode="External"/><Relationship Id="rId7" Type="http://schemas.openxmlformats.org/officeDocument/2006/relationships/hyperlink" Target="http://sites.psu.edu/motter202c/2015/10/14/does-technology-hurt-more-than-it-help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omgnews.today/self-driving-cars-human-drivers-standards-come-short-experts/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ank-you-png/download/405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9A7BA8-1937-B655-6D91-D3752EEF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Of Self Driving Vehicles</a:t>
            </a:r>
            <a:endParaRPr lang="en-US" sz="6600" b="1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83C76-A451-2C15-3ABC-CF5212EBD248}"/>
              </a:ext>
            </a:extLst>
          </p:cNvPr>
          <p:cNvSpPr txBox="1"/>
          <p:nvPr/>
        </p:nvSpPr>
        <p:spPr>
          <a:xfrm>
            <a:off x="9327715" y="4901853"/>
            <a:ext cx="2743199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J.Yashaswi</a:t>
            </a:r>
            <a:endParaRPr lang="en-US" sz="3600">
              <a:solidFill>
                <a:schemeClr val="bg1"/>
              </a:solidFill>
              <a:cs typeface="Calibri"/>
            </a:endParaRPr>
          </a:p>
          <a:p>
            <a:pPr algn="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cs typeface="Calibri"/>
              </a:rPr>
              <a:t>9 B</a:t>
            </a:r>
            <a:endParaRPr lang="en-US" sz="3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0AE2B-7B2E-B38A-57E7-9B88C75D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u="sng" dirty="0">
                <a:cs typeface="Calibri Light"/>
              </a:rPr>
              <a:t>WHAT ARE SELF DRIVING VEHICLES?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5540-6EDB-3FFD-FAD3-221526D5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cs typeface="Calibri"/>
              </a:rPr>
              <a:t>Self-driving vehicles can also be called </a:t>
            </a:r>
            <a:r>
              <a:rPr lang="en-US" sz="2200" b="1" dirty="0">
                <a:cs typeface="Calibri"/>
              </a:rPr>
              <a:t>autonomous vehicles</a:t>
            </a:r>
            <a:r>
              <a:rPr lang="en-US" sz="2200" dirty="0">
                <a:cs typeface="Calibri"/>
              </a:rPr>
              <a:t>.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These vehicles can drive itself from the start point to the predetermined destination using </a:t>
            </a:r>
            <a:r>
              <a:rPr lang="en-US" sz="2200" b="1" dirty="0">
                <a:ea typeface="+mn-lt"/>
                <a:cs typeface="+mn-lt"/>
              </a:rPr>
              <a:t>autopilot, </a:t>
            </a:r>
            <a:r>
              <a:rPr lang="en-US" sz="2200" dirty="0">
                <a:ea typeface="+mn-lt"/>
                <a:cs typeface="+mn-lt"/>
              </a:rPr>
              <a:t>sensors and </a:t>
            </a:r>
            <a:r>
              <a:rPr lang="en-US" sz="2200" b="1" dirty="0">
                <a:ea typeface="+mn-lt"/>
                <a:cs typeface="+mn-lt"/>
              </a:rPr>
              <a:t>in-vehicles technologies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A small white car on a road&#10;&#10;Description automatically generated">
            <a:extLst>
              <a:ext uri="{FF2B5EF4-FFF2-40B4-BE49-F238E27FC236}">
                <a16:creationId xmlns:a16="http://schemas.microsoft.com/office/drawing/2014/main" id="{E630F2F6-904C-4F86-E7B1-1D5279175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278" r="1576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65F05-437D-3AFE-6E6A-ED87AD12E2EA}"/>
              </a:ext>
            </a:extLst>
          </p:cNvPr>
          <p:cNvSpPr txBox="1"/>
          <p:nvPr/>
        </p:nvSpPr>
        <p:spPr>
          <a:xfrm>
            <a:off x="8607468" y="89874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6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0F9A3-00F9-CEA9-9343-19BF61D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cs typeface="Calibri Light"/>
              </a:rPr>
              <a:t>WHAT IS THE STATUS OF SELF-DRIVING CARS?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06C1-7044-A05F-35F7-643DF58C0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Despite extraordinary efforts from many of the leading names in tech and in automaking, </a:t>
            </a:r>
            <a:r>
              <a:rPr lang="en-US" sz="2400" b="1" dirty="0">
                <a:ea typeface="+mn-lt"/>
                <a:cs typeface="+mn-lt"/>
              </a:rPr>
              <a:t>fully autonomous cars are still out of reach except in special trial programs.</a:t>
            </a:r>
          </a:p>
          <a:p>
            <a:endParaRPr lang="en-US" b="1" dirty="0">
              <a:ea typeface="+mn-lt"/>
              <a:cs typeface="+mn-lt"/>
            </a:endParaRPr>
          </a:p>
          <a:p>
            <a:endParaRPr lang="en-US" sz="2200" b="1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CB47CA-20BD-A2E3-8C96-7684C4744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77" r="12868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360B2-DA5D-EF4E-AE08-2FBB87089247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46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980-2C6D-8115-610A-CC86EC6A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373859"/>
            <a:ext cx="4668257" cy="1325563"/>
          </a:xfrm>
        </p:spPr>
        <p:txBody>
          <a:bodyPr>
            <a:normAutofit fontScale="90000"/>
          </a:bodyPr>
          <a:lstStyle/>
          <a:p>
            <a:r>
              <a:rPr lang="en-US" sz="3400" b="1" dirty="0">
                <a:cs typeface="Calibri Light"/>
              </a:rPr>
              <a:t>HOW WILL AUTONOMOUS CARS WORK?</a:t>
            </a:r>
            <a:endParaRPr lang="en-US" sz="3400" b="1">
              <a:cs typeface="Calibri Ligh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device, black, meter&#10;&#10;Description automatically generated">
            <a:extLst>
              <a:ext uri="{FF2B5EF4-FFF2-40B4-BE49-F238E27FC236}">
                <a16:creationId xmlns:a16="http://schemas.microsoft.com/office/drawing/2014/main" id="{894C76B4-4086-121E-FDEC-0D6089B77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50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A2160200-0650-3735-E530-3CA4227F96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512" r="220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0" name="Picture 10" descr="A picture containing scene, way, road, highway&#10;&#10;Description automatically generated">
            <a:extLst>
              <a:ext uri="{FF2B5EF4-FFF2-40B4-BE49-F238E27FC236}">
                <a16:creationId xmlns:a16="http://schemas.microsoft.com/office/drawing/2014/main" id="{0308397A-DE6F-5330-765E-CE0FAEEE21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7978" r="18978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EA37-3B5D-04BB-553E-FA35E5EE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052109"/>
            <a:ext cx="4668256" cy="400155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7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Autonomous cars will rely on sensors, actuators, complex algorithms, machine learning systems, and powerful processors to execute software. </a:t>
            </a:r>
            <a:endParaRPr lang="en-US" sz="180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 Autonomous cars will create and maintain a map of their surroundings based on a variety of sensors situated in different parts of the vehicle.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The vehicle will automatically control its speed and steering without the driver having to touch a pedal or the steering wheel.</a:t>
            </a:r>
            <a:endParaRPr lang="en-US" sz="18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725FB-EF4A-237D-71D2-81FEF5078997}"/>
              </a:ext>
            </a:extLst>
          </p:cNvPr>
          <p:cNvSpPr txBox="1"/>
          <p:nvPr/>
        </p:nvSpPr>
        <p:spPr>
          <a:xfrm>
            <a:off x="7761962" y="553102"/>
            <a:ext cx="70981" cy="66980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6970-930E-58A0-8F5D-7FA8E6545B87}"/>
              </a:ext>
            </a:extLst>
          </p:cNvPr>
          <p:cNvSpPr txBox="1"/>
          <p:nvPr/>
        </p:nvSpPr>
        <p:spPr>
          <a:xfrm flipV="1">
            <a:off x="7970729" y="161969"/>
            <a:ext cx="91858" cy="68719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F8D81-1911-03D9-3D17-8E7D3F37C2CB}"/>
              </a:ext>
            </a:extLst>
          </p:cNvPr>
          <p:cNvSpPr txBox="1"/>
          <p:nvPr/>
        </p:nvSpPr>
        <p:spPr>
          <a:xfrm flipH="1" flipV="1">
            <a:off x="1725287" y="154619"/>
            <a:ext cx="40883" cy="68719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6AFDC-7A8F-2CEB-AD70-51AD99A707B1}"/>
              </a:ext>
            </a:extLst>
          </p:cNvPr>
          <p:cNvSpPr txBox="1"/>
          <p:nvPr/>
        </p:nvSpPr>
        <p:spPr>
          <a:xfrm>
            <a:off x="576806" y="369425"/>
            <a:ext cx="81023" cy="57070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68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694E-91C9-2C84-9DA7-5F970CF7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8" y="250303"/>
            <a:ext cx="12039598" cy="13464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Calibri Light"/>
              </a:rPr>
              <a:t>PROS AND CONS OF SELF-DRIVING VEHICLES</a:t>
            </a:r>
            <a:endParaRPr lang="en-US" sz="3600" dirty="0"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FE3E-3550-7766-C5A1-57A1F952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A7FC-6002-D2CD-69A9-9231B56D20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Reduced vehicle crashes.</a:t>
            </a:r>
          </a:p>
          <a:p>
            <a:r>
              <a:rPr lang="en-US" sz="2000" dirty="0">
                <a:cs typeface="Calibri"/>
              </a:rPr>
              <a:t>More efficient travel .</a:t>
            </a:r>
          </a:p>
          <a:p>
            <a:r>
              <a:rPr lang="en-US" sz="2000" dirty="0">
                <a:cs typeface="Calibri"/>
              </a:rPr>
              <a:t>Decreased traffic flow.</a:t>
            </a:r>
          </a:p>
          <a:p>
            <a:r>
              <a:rPr lang="en-US" sz="2000" dirty="0">
                <a:cs typeface="Calibri"/>
              </a:rPr>
              <a:t>Easier access for the disabled and elderly.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C892-B60E-F82E-A0C4-26E9D663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3B978-F413-65B8-20B3-95A1073867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342900" indent="-342900"/>
            <a:r>
              <a:rPr lang="en-US" sz="2000" dirty="0">
                <a:cs typeface="Calibri"/>
              </a:rPr>
              <a:t>Wild adoption is necessary to make it work.</a:t>
            </a:r>
          </a:p>
          <a:p>
            <a:pPr marL="342900" indent="-342900"/>
            <a:r>
              <a:rPr lang="en-US" sz="2000" dirty="0">
                <a:cs typeface="Calibri"/>
              </a:rPr>
              <a:t>Massive job loss in transportation sector. </a:t>
            </a:r>
          </a:p>
          <a:p>
            <a:pPr marL="342900" indent="-342900"/>
            <a:r>
              <a:rPr lang="en-US" sz="2000" dirty="0">
                <a:cs typeface="Calibri"/>
              </a:rPr>
              <a:t>Hackers and cyber threats. </a:t>
            </a: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High upfront cost.</a:t>
            </a:r>
          </a:p>
        </p:txBody>
      </p:sp>
    </p:spTree>
    <p:extLst>
      <p:ext uri="{BB962C8B-B14F-4D97-AF65-F5344CB8AC3E}">
        <p14:creationId xmlns:p14="http://schemas.microsoft.com/office/powerpoint/2010/main" val="9185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text, stationary, writing implement, pencil&#10;&#10;Description automatically generated">
            <a:extLst>
              <a:ext uri="{FF2B5EF4-FFF2-40B4-BE49-F238E27FC236}">
                <a16:creationId xmlns:a16="http://schemas.microsoft.com/office/drawing/2014/main" id="{98BA897A-B78E-E9F9-703E-E81FE310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19EF8-2EFD-7510-94EE-8AC0C5B883D1}"/>
              </a:ext>
            </a:extLst>
          </p:cNvPr>
          <p:cNvSpPr txBox="1"/>
          <p:nvPr/>
        </p:nvSpPr>
        <p:spPr>
          <a:xfrm>
            <a:off x="4724400" y="4457700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4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Working Of Self Driving Vehicles</vt:lpstr>
      <vt:lpstr>WHAT ARE SELF DRIVING VEHICLES?</vt:lpstr>
      <vt:lpstr>WHAT IS THE STATUS OF SELF-DRIVING CARS?</vt:lpstr>
      <vt:lpstr>HOW WILL AUTONOMOUS CARS WORK?</vt:lpstr>
      <vt:lpstr>PROS AND CONS OF SELF-DRIVING VEHICLES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257</cp:revision>
  <dcterms:created xsi:type="dcterms:W3CDTF">2022-05-03T14:55:33Z</dcterms:created>
  <dcterms:modified xsi:type="dcterms:W3CDTF">2022-05-08T06:39:32Z</dcterms:modified>
</cp:coreProperties>
</file>