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2"/>
  </p:notesMasterIdLst>
  <p:handoutMasterIdLst>
    <p:handoutMasterId r:id="rId13"/>
  </p:handoutMasterIdLst>
  <p:sldIdLst>
    <p:sldId id="437" r:id="rId2"/>
    <p:sldId id="438" r:id="rId3"/>
    <p:sldId id="439" r:id="rId4"/>
    <p:sldId id="440" r:id="rId5"/>
    <p:sldId id="441" r:id="rId6"/>
    <p:sldId id="442" r:id="rId7"/>
    <p:sldId id="443" r:id="rId8"/>
    <p:sldId id="444" r:id="rId9"/>
    <p:sldId id="445" r:id="rId10"/>
    <p:sldId id="446" r:id="rId1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75" autoAdjust="0"/>
    <p:restoredTop sz="94628" autoAdjust="0"/>
  </p:normalViewPr>
  <p:slideViewPr>
    <p:cSldViewPr>
      <p:cViewPr>
        <p:scale>
          <a:sx n="78" d="100"/>
          <a:sy n="78" d="100"/>
        </p:scale>
        <p:origin x="532" y="5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28B0AFE-1361-4BF7-A07D-C1CD5A61C97F}" type="slidenum">
              <a:rPr lang="en-GB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880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24T09:30:10.763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1BD64901-9D07-4E7D-B07F-81962CE9AE11}" emma:medium="tactile" emma:mode="ink">
          <msink:context xmlns:msink="http://schemas.microsoft.com/ink/2010/main" type="writingRegion" rotatedBoundingBox="5249,5676 4946,8644 3055,8452 3357,5484"/>
        </emma:interpretation>
      </emma:emma>
    </inkml:annotationXML>
    <inkml:traceGroup>
      <inkml:annotationXML>
        <emma:emma xmlns:emma="http://www.w3.org/2003/04/emma" version="1.0">
          <emma:interpretation id="{8F8A67C3-9796-4AB7-B237-17151DC9A690}" emma:medium="tactile" emma:mode="ink">
            <msink:context xmlns:msink="http://schemas.microsoft.com/ink/2010/main" type="paragraph" rotatedBoundingBox="5249,5676 4946,8644 3055,8452 3357,54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55704CB-8203-4304-BB17-6DAE29310F19}" emma:medium="tactile" emma:mode="ink">
              <msink:context xmlns:msink="http://schemas.microsoft.com/ink/2010/main" type="line" rotatedBoundingBox="5249,5676 4946,8644 3055,8452 3357,5484"/>
            </emma:interpretation>
          </emma:emma>
        </inkml:annotationXML>
        <inkml:traceGroup>
          <inkml:annotationXML>
            <emma:emma xmlns:emma="http://www.w3.org/2003/04/emma" version="1.0">
              <emma:interpretation id="{E96168A8-FC8D-4A3D-94BB-FCF1D631E5B6}" emma:medium="tactile" emma:mode="ink">
                <msink:context xmlns:msink="http://schemas.microsoft.com/ink/2010/main" type="inkWord" rotatedBoundingBox="3055,8452 3357,5484 5249,5676 4946,8644"/>
              </emma:interpretation>
              <emma:one-of disjunction-type="recognition" id="oneOf0">
                <emma:interpretation id="interp0" emma:lang="fr-FR" emma:confidence="0">
                  <emma:literal>"Ê</emma:literal>
                </emma:interpretation>
                <emma:interpretation id="interp1" emma:lang="fr-FR" emma:confidence="0">
                  <emma:literal>"È</emma:literal>
                </emma:interpretation>
                <emma:interpretation id="interp2" emma:lang="fr-FR" emma:confidence="0">
                  <emma:literal>"Ê.</emma:literal>
                </emma:interpretation>
                <emma:interpretation id="interp3" emma:lang="fr-FR" emma:confidence="0">
                  <emma:literal>"'Ê</emma:literal>
                </emma:interpretation>
                <emma:interpretation id="interp4" emma:lang="fr-FR" emma:confidence="0">
                  <emma:literal>"'È</emma:literal>
                </emma:interpretation>
              </emma:one-of>
            </emma:emma>
          </inkml:annotationXML>
          <inkml:trace contextRef="#ctx0" brushRef="#br0">-5625-2673 21 0,'-18'13'10'0,"14"12"-8"0,1-21 11 16,3 5-12-16,-4 1 0 0,4 3 1 16,0 0 0-16,0-1-2 15,0 1 0-15,4 0 2 32,3 3 0-32,0-3-1 0,0 3 0 0,4 7-1 15,7-1 0-15,0 4-5 16,8 0 0-16,3-1-3 15,-8-9 1-15</inkml:trace>
          <inkml:trace contextRef="#ctx0" brushRef="#br0" timeOffset="281.2495">-5462-2889 36 0,'-33'-9'18'0,"8"9"-28"0,25 0 36 16,-4 3-29-16,8 0 0 15,3-3-7-15,8 0 1 0,6 0 7 16,1-6 0-16</inkml:trace>
          <inkml:trace contextRef="#ctx0" brushRef="#br0" timeOffset="813.5812">-5119-2538 23 0,'-3'9'11'0,"14"-18"-14"16,-4-1 18-16,4 0-15 15,-1 4 0-15,5-4 0 31,-1 4 1-31,5 6-2 0,-1 0 1 0,3 3 0 16,5 7 0-16,3-1-2 16,0-2 1-16,3-4-5 15,1 0 1-15,3 7-1 16,-4-7 1-16</inkml:trace>
          <inkml:trace contextRef="#ctx0" brushRef="#br0" timeOffset="1704.1561">-4283-2381 26 0,'0'-6'13'0,"36"-29"-23"16,-14 25 26-16,7-6-17 15,0-7 0-15,7-6-1 16,4 0 0-16,-11 4 2 16,-4-4 1-16,-3 3-1 15,-4 4 1-15,-4 5 0 16,1 5 1-16,-5 5 2 15,-2 7 0-15,-1 10 0 16,-4 6 0-16,-3 6-1 16,0 7 0-16,0 0-1 0,0 7 0 15,0 5-4-15,0-2 0 16,0-7-7-16,8 0 1 16</inkml:trace>
          <inkml:trace contextRef="#ctx0" brushRef="#br0" timeOffset="-1016.1434">-5383-4673 22 0,'-14'-7'11'0,"-1"-2"-12"0,15 9 12 16,0 0-12-16,0 0 1 15,0 0 0-15,0-7 0 16,0 7 0-16,0 0 1 16,0 0 0-16,0 0 0 15,0 0 0-15,4 4 1 16,-4-1 0-16,4 3 0 0,-1 4 0 16,1 3 0-16,3 0-1 15,0 3 0-15,8 0-1 16,-1-3 1-16,8-1-1 15,0 1 0-15,-1 0 0 16,1-6 1-16,0 5-1 16,-1-5 1-16,-2-1 0 15,-1 4 0-15,0 0 0 16,-4 2 0-16,4 1 0 16,-3 3 0-16,-1 4 0 15,1-1 0-15,-1 4-1 16,1 5 1-16,-1-2-1 15,1 13 1-15,3-14 0 16,-4 4 0-16,4 0 0 16,-3 0 0-16,3 0 0 15,-4 0 0-15,1-3-1 16,-4-4 1-16,-1-6 0 16,-2-3 0-16,-1-3-1 0,-4 0 1 15,-3-1 0-15,-3-2 0 16,3-4 0-16,-4 0 0 15,-3 7-1-15,-4-10 1 16,0 6-1-16,-3-3 1 16,-4 4-1-16,0 6 0 15,0 0 0-15,-4-4 0 16,4 7 0-16,-4 0 0 16,0 4 0-16,-7-1 0 0,-3 3-1 15,-15 4 1-15,3 3 0 16,-3 13 0-16,-3-4 0 15,-4 4 0-15,-1 3 0 16,8 0 0-16,7-3 0 16,1 3 0-16,6-3 0 15,1 0 0-15,6-4-1 16,-3-6 1-16,11-6-1 16,4-3 1-16,3-4-1 15,4 0 1-15,3-6-1 16,4-3 1-16,4-1-1 15,3-2 1-15,4-1-1 16,0 4 1-16,3-4 0 16,4 1 0-16,11-4-1 15,4-3 1-15,6 0 0 16,5 0 0-16,14-3 0 16,7 3 0-16,4-7 0 15,-4 4 1-15,7 3-1 0,8-3 0 16,-1 3 0-16,4-7 0 15,4 4 0-15,-4 3 1 16,-3 0-1-16,3 0 1 16,-7 0-1-16,-7 3 1 15,3 1-1-15,-7 2 1 16,-3-3-1-16,-12 1 1 16,-6 2-2-16,-1 0 1 0,1-2-4 15,-8-4 1-15,4-4-8 16,-1 4 1-1</inkml:trace>
          <inkml:trace contextRef="#ctx0" brushRef="#br0" timeOffset="1188.5845">-5054-2406 22 0,'-3'-4'11'0,"6"1"-14"15,-3 3 23-15,4 3-20 16,3 1 0-16,4-1 0 15,4 0 0-15,6 0 0 16,1 0 0-16,3 1-1 16,4-1 0-16,0 0-3 15,4 0 0-15,-1 1-2 16,4-1 1-16</inkml:trace>
          <inkml:trace contextRef="#ctx0" brushRef="#br0" timeOffset="3314.1736">-5090-5033 26 0,'-11'0'13'0,"11"-3"-15"15,4-4 14-15,3-6-13 16,0 0 1-16,1 4-1 16,3-4 0-16,-1 0 1 15,5 0 0-15,3 0-1 0,0-3 1 16,4-3-1-16,3-4 1 16,0 1 0-16,1-1 0 15,-1 1 0-15,-3 9 0 16,-1 3 0-16,-6 4 1 15,7 0-1-15,-4 6 1 16,-4 6-1-16,1 10 1 16,-4 7-1-16,-4-4 1 15,0 10-1-15,-3 3 0 0,-1 0 0 16,1-6 0-16,-1-4 0 16,-3-6 0-16,0-3 0 15,4-3 1-15,-4-4-1 16,4-2 1-16,-1-14-1 15,5-6 0-15,2-3 0 16,-2-4 1-16,2 4-2 16,5-1 1-16,-1 1 0 15,1 6 1-15,-4 4-1 16,0 2 1-16,-1 7 0 16,1 7 0-16,0-1-1 15,-4 13 1-15,1-3-1 16,-5 4 0-16,1-1 0 15,-1-3 0-15,1 0 0 16,-4 0 0-16,4 0 0 16,-4-6 0-16,0-7 0 15,0 4 0-15,0-7 0 0,3-7 1 16,1-2-1-16,3-4 1 16,0-10-1-16,1 7 1 15,2 0-1-15,1 0 1 16,0 3 1-16,4 10 0 15,-5 6 0-15,1 16 1 16,0 7-1-16,4 3 0 16,-1 6-1-16,8 1 1 15,7-1-4-15,7-3 0 0,11-6-8 16,7-20 1-16</inkml:trace>
          <inkml:trace contextRef="#ctx0" brushRef="#br0" timeOffset="-2665.9479">-5375-4631 19 0,'-8'-7'9'0,"8"7"-8"16,0 0 10-16,4-6-11 15,-4-1 1-15,0 1-1 16,4 0 0-16,-1-1 0 15,1 1 0-15,-1-1 0 16,1 4 0-16,-4 3 0 16,0 0 1-16,7 0 0 15,0-3 0-15,1 0 0 16,-1 3 1-16,4 0 0 0,0 0 0 16,3 0-1-16,4 0 0 15,0 0-1-15,0 0 1 16,4 0-1-16,0 0 0 15,-1 0-1-15,-2 0 1 16,2 3 0-16,1-3 0 16,0 3 0-16,-1-3 1 15,1 3-1-15,0 0 0 16,3 1 0-16,0-4 1 0,4 3-1 16,0-3 1-16,0 0-1 15,0-3 1-15,4-1-1 16,3 4 0-16,-4-3 0 15,1 3 1 1,0-6-1-16,-1-1 0 0,4 1 0 16,-3 0 0-16,7-4 0 15,3 3 0-15,4 4 0 16,0-3 0-16,4-1 0 16,3 7 0-16,-3-6-1 15,3 6 1-15,-4 0 0 16,5 0 0-16,-5 0 0 15,1 0 0-15,3 0 0 16,-3 0 0-16,-4-7 0 16,-4 1 0-16,-3 0 0 15,-7-1 1-15,-4 1-2 16,-8 3 0-16,-6 3-4 16,-12 3 0-16,-10 3-2 0,-11 4 0 15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24T12:40:59.219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  <inkml:context xml:id="ctx1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14-10-24T12:40:49.694"/>
    </inkml:context>
    <inkml:context xml:id="ctx2">
      <inkml:inkSource xml:id="inkSrc11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2" timeString="2014-10-24T12:42:29.823"/>
    </inkml:context>
  </inkml:definitions>
  <inkml:traceGroup>
    <inkml:annotationXML>
      <emma:emma xmlns:emma="http://www.w3.org/2003/04/emma" version="1.0">
        <emma:interpretation id="{478A556E-0950-4FD4-BE90-2D5770A4625D}" emma:medium="tactile" emma:mode="ink">
          <msink:context xmlns:msink="http://schemas.microsoft.com/ink/2010/main" type="writingRegion" rotatedBoundingBox="13531,6311 22783,6439 22673,14361 13422,14233"/>
        </emma:interpretation>
      </emma:emma>
    </inkml:annotationXML>
    <inkml:traceGroup>
      <inkml:annotationXML>
        <emma:emma xmlns:emma="http://www.w3.org/2003/04/emma" version="1.0">
          <emma:interpretation id="{BE21C6C0-97A0-48FC-9A26-824EB624353B}" emma:medium="tactile" emma:mode="ink">
            <msink:context xmlns:msink="http://schemas.microsoft.com/ink/2010/main" type="paragraph" rotatedBoundingBox="14419,6196 21758,6698 21636,8476 14297,79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0579F5D-8DA8-492F-BFF8-B4E1C1F9B2BF}" emma:medium="tactile" emma:mode="ink">
              <msink:context xmlns:msink="http://schemas.microsoft.com/ink/2010/main" type="line" rotatedBoundingBox="14419,6196 21758,6698 21636,8476 14297,7974"/>
            </emma:interpretation>
          </emma:emma>
        </inkml:annotationXML>
        <inkml:traceGroup>
          <inkml:annotationXML>
            <emma:emma xmlns:emma="http://www.w3.org/2003/04/emma" version="1.0">
              <emma:interpretation id="{2C8A5319-C9D9-4A65-8BF4-02B6C1DF1EBF}" emma:medium="tactile" emma:mode="ink">
                <msink:context xmlns:msink="http://schemas.microsoft.com/ink/2010/main" type="inkWord" rotatedBoundingBox="14419,6196 21758,6698 21636,8476 14297,7974"/>
              </emma:interpretation>
              <emma:one-of disjunction-type="recognition" id="oneOf0">
                <emma:interpretation id="interp0" emma:lang="fr-FR" emma:confidence="0">
                  <emma:literal>Emoi</emma:literal>
                </emma:interpretation>
                <emma:interpretation id="interp1" emma:lang="fr-FR" emma:confidence="0">
                  <emma:literal>Emie</emma:literal>
                </emma:interpretation>
                <emma:interpretation id="interp2" emma:lang="fr-FR" emma:confidence="0">
                  <emma:literal>Emir</emma:literal>
                </emma:interpretation>
                <emma:interpretation id="interp3" emma:lang="fr-FR" emma:confidence="0">
                  <emma:literal>Erin</emma:literal>
                </emma:interpretation>
                <emma:interpretation id="interp4" emma:lang="fr-FR" emma:confidence="0">
                  <emma:literal>Emue</emma:literal>
                </emma:interpretation>
              </emma:one-of>
            </emma:emma>
          </inkml:annotationXML>
          <inkml:trace contextRef="#ctx0" brushRef="#br0">5825 202 18 0,'-6'-6'9'0,"26"-19"-7"16,-13 19 10-16,7 0-11 15,7 0 0-15,6-6 0 0,7 5 1 16,1 1-3-16,-1 6 1 16,1 6 1-16,-8 1 1 15,-6 5-1-15,-7 12 0 16,-7 7 0-16,-14 6 1 16,-7-1-1-16,-7 1 0 15,-6 0 0-15,-1 12 0 16,1-6-1-16,6-7 1 15,0 1-1-15,1-19 0 16,6-5-1-16,7-13 1 0,7 0-1 16,14-19 1-16,6 1-1 15,8 0 1-15,0-7-1 16,6 1 1-16,0-13 0 16,8 0 0-16,-8 0 0 15,1 1 0-15,-1-1 0 16,0 0 1-16,-6 13-1 15,0-1 1-15,-1 7-1 16,-6 0 1-16,-8-1-1 16,-6 1 1-16,0 6-1 15,-7 12 1-15,-7-6-1 16,-6 6 1-16,-1-7 0 16,-7 14 0-16,1 11-1 15,-1 12 1-15,0 1-1 16,1 6 0-16,6 6 0 15,0-7 0-15,7 1-1 0,14 6 1 16,7-6-1-16,6-7 1 16,22-5 0-16,13-7 0 15,14-6 0-15,0-12 1 16,-1-12-4-16,-6 12 1 16,0 0-5-16,0 0 0 15</inkml:trace>
          <inkml:trace contextRef="#ctx0" brushRef="#br0" timeOffset="515.6419">6955 171 28 0,'-14'31'14'0,"28"24"-16"16,-1-43 23-16,1 0-22 15,0 1 1-15,7-1-15 16,-8-6 1-16</inkml:trace>
          <inkml:trace contextRef="#ctx0" brushRef="#br0" timeOffset="328.1594">7161 618 16 0,'-7'0'8'0,"7"12"-2"15,0-6 8-15,0 0-13 16,0 1 1-16,0 5 0 16,0 6 1-16,0 13-4 15,0-7 1-15,0 1 2 16,7 5 0-16,0 7-1 15,7 6 0-15,0-6-1 0,-1-1 1 16,8-11-2-16,0-13 0 16,6-6-6-16,1-6 0 15</inkml:trace>
          <inkml:trace contextRef="#ctx0" brushRef="#br0" timeOffset="-2922.3379">3037 1469 9 0,'-7'18'4'0,"14"-12"1"0,-7-6 1 16,0 0-4-16,0 0 0 16,7-6 2-16,0-6 0 0,-1 0-5 15,8-7 1-15,0 1 2 16,-7-7 1-16,7 1-2 15,6-7 1-15,1 1-1 16,6 5 1-16,-6-5-2 16,0 5 1-16,6 7-1 15,-6-1 1-15,0 1-1 16,-1 6 1-16,1 12-1 16,-7 0 1-16,0 0-1 15,-1 6 1-15,1 6-1 16,-7 7 1-16,0-1-1 15,-7 6 1-15,0 13-1 16,0-6 0-16,0-7 0 16,0 1 0-16,0-1 0 15,0-5 0-15,0-1 0 16,7-12 1-16,0 0-1 0,-1-6 0 16,8-6 0-16,-7-6 0 15,7-7 0-15,0-5 0 16,6-1 0-16,1 1 0 15,0 0-1-15,-8 5 1 16,1-11 0-16,-7 11 0 16,0 7 0-16,0 0 0 15,7 6 0-15,-14 6 0 16,13 0 0-16,-6 6 1 16,7 6-1-16,-7 6 0 15,0 7 0-15,0 5 1 16,0 1-1-16,-1 0 1 0,15-1-1 15,-7-5 1-15,7-7-1 16,13 0 0-16,0 1-2 16,15-13 1-16,-1 0-6 15,0-18 0-15</inkml:trace>
          <inkml:trace contextRef="#ctx0" brushRef="#br0" timeOffset="-1156.2307">4703 1530 13 0,'-7'6'6'0,"7"19"2"0,0-25 3 0,0 12-10 16,7-6 0-16,0 0 0 15,0 0 1-15,7-6-2 16,-1-12 0-16,8 0 1 16,7-7 0-16,-1-11 0 15,8-7 1-15,-1-6-1 16,0 0 0-16,1 7 0 15,-14-1 0-15,6 6 0 16,-13 1 0-16,0 11 0 16,-14 19 0-16,0 0 0 15,-7 6 0-15,7 7-1 16,-7 17 1-16,7 1-1 16,0-1 0-16,0 1 0 15,7-6 1-15,6 5-2 16,8-5 1-16,7-1 0 0,-1-6 0 15,8-11 0-15,-1-1 0 16,7-6-1-16,8-6 1 16,-8-7-7-16,-7-5 1 15,8-6-1-15,-15-1 0 16</inkml:trace>
          <inkml:trace contextRef="#ctx0" brushRef="#br0" timeOffset="-953.1262">5096 997 18 0,'-14'19'9'0,"21"-7"-7"15,-7-6 15-15,7 0-16 16,6 0 0-16,1-6-1 15,7 0 1-15,-1-6-8 16,-6 12 1-16</inkml:trace>
          <inkml:trace contextRef="#ctx0" brushRef="#br0" timeOffset="-3750.4966">3016 655 17 0,'-14'30'8'0,"21"-30"-6"0,-7 0 10 16,14-6-12-16,7 6 1 15,13 0 0-15,14 0 0 16,14 0-1-16,7-6 0 15,0 0 1-15,-14 0 0 16,14-6 0-16,0-1 0 16,0 13-1-16,-7-6 1 15,0 6-1-15,-7 0 1 16,-7 6-2-16,-7-6 0 0,-6 6-5 16,-8 1 1-16</inkml:trace>
          <inkml:trace contextRef="#ctx0" brushRef="#br0" timeOffset="-4312.9986">3119 171 10 0,'-27'12'5'0,"20"-5"0"0,7-7 3 15,0 0-6-15,0 0 0 16,0 0 0-16,0 0 1 16,14 0-4-16,0-7 0 15,13 1 3-15,7-6 0 16,8 0-1-16,-1 0 0 0,7-19-1 16,7 7 1-16,-6-19 0 15,-8 0 0-15,0 0-1 16,1 0 1-16,-8 0 0 15,0 13 0-15,-6-1 0 16,-7 7 0-16,-1 5 0 16,-13 7 1-16,0 12-1 15,-7 6 0-15,0 6 0 16,-7 19 0-16,0 6-1 16,-7 18 1-16,8-18-1 15,6 5 1-15,0 7-1 16,0 6 1-16,0 0-1 15,-7-12 0-15,7-6-3 16,0-6 0-16,0-1-4 16,13-17 0-16</inkml:trace>
          <inkml:trace contextRef="#ctx0" brushRef="#br0" timeOffset="-1796.8442">4455-6 18 0,'-27'36'9'0,"13"-54"-11"16,14 12 16-16,0 6-14 16,0 0 1-16,0 0 0 15,14 0 0-15,6 0-1 16,1 0 0-16,0 18 1 15,13-12 0-15,-6 1-1 16,-8 5 1-16,8 0 0 16,-1-6 0-16,8 6-1 15,-8 1 1-15,-6 5 0 16,0 13 0-16,-8-1 0 16,-6 7 0-16,-7 0 0 0,-7-1 1 15,-6 7-1-15,-1 0 0 16,7-6-1-16,0 6 1 15,0-1-1-15,-7-5 1 16,8 0-1-16,-1-6 0 16,0-7-1-16,7 0 1 15,0-5 0-15,7-7 0 16,6-6 0-16,15 0 0 16,6-6-1-16,8-6 1 15,13-6 0-15,0 0 0 0,7-1 0 16,-7 7 1-16,7 0-1 15,0 0 0-15,-7 6 0 16,0 6 1-16,-14 0-2 16,1 0 0-16,-8 7-6 15,-6 5 0-15</inkml:trace>
          <inkml:trace contextRef="#ctx0" brushRef="#br0" timeOffset="-2281.283">4497-159 18 0,'-14'-19'9'0,"14"13"-6"15,0 6 10-15,0 0-12 16,7 6 0-16,6-6 0 16,15 6 1-16,-1-6-3 15,8 7 1-15,6-14 1 16,21 14 1-16,0-7-2 0,0 6 1 31,28-6-1-31,-8 6 1 16,-13 0 0-16,-7-6 0 15,-7 6 0-15,-14-6 0 16,-13 0-3-16,-14 0 1 16,-21 0-5-16,-7 0 0 15,-7 6-1-15,-6 13 0 16</inkml:trace>
          <inkml:trace contextRef="#ctx0" brushRef="#br0" timeOffset="-8370.6765">0 220 9 0,'0'-6'4'0,"7"-12"5"16,-7 18 4-16,0 0-12 16,0-13 1-16,7 1 0 15,7 0 1-15,0 0-4 16,6 6 1-16,1-7 1 0,6 7 1 16,8-6-1-16,6 6 1 15,0 6-2-15,-6 0 1 16,-8-6-1-16,1 0 0 15,0 12 1-15,-1 0 0 16,-6 18-1-16,-7 1 1 16,-8-1 0-16,-6 7 0 15,-6 0 0-15,6-1 0 16,-7 1 0-16,-7-1 0 16,-7 1-1-16,1 0 0 15,-8 11 0-15,-6-11 1 0,6 0-1 16,0-7 0-16,8 1-1 15,-1-7 1-15,7 0-1 16,8-12 1-16,6 1 0 16,0-7 0-16,13-13-1 15,1 1 1-15,0-12-1 16,6-1 1-16,1 1 0 16,7-1 0-16,-1 1-1 15,-6-7 1-15,6-6 0 16,1 1 0-16,6-7 0 15,1 0 0-15,6 0 0 16,0 19 0-16,-6-7 0 16,-1 6 1-16,1-5-1 15,-8 5 1-15,1-5 0 16,-8 11 0-16,8 1-1 16,-14 12 1-16,-7 0 0 0,-7 6 0 15,0 0 0-15,-7 6 0 16,0 6 0-16,-14 0 0 15,1-5-1-15,-1 5 1 16,-7 6-1-16,8 1 1 16,-1 5-1-16,0 7 1 15,1-7-2-15,-1 1 1 16,7-1 0-16,1 7 0 16,-1-1 0-16,7 1 0 15,0-7 0-15,7 1 0 16,21 12 0-1,6-1 1-15,1-11-1 16,6-1 0-16,1-5 1 16,-1-1 0-16,0-6-1 15,8 0 1-15,-8-5-1 16,-6-1 1-16,-8 0-3 16,1 0 0-16,-7 0-7 15,-14-6 0-15</inkml:trace>
          <inkml:trace contextRef="#ctx0" brushRef="#br0" timeOffset="-7635.1547">21-214 17 0,'-7'12'8'0,"7"-6"-3"0,7-18 5 16,-7 12-9-16,14-12 0 15,-1 12 0-15,8-7 1 16,0 1-2-16,6 0 0 15,1 12 1-15,-1-6 1 16,1 6-1-16,6 1 0 16,1-7 0-16,6 0 0 15,14-7 0-15,7 1 0 16,14 0-1-16,0 0 1 16,-1-6-1-16,15 0 1 15,-1-1-1-15,1 1 0 0,-14 0 0 16,-7 0 1-16,-8 5 1 15,-19 1 0-15,-8 0 0 16,-13 6 0-16,-7 6 0 16,-14-6 0-16,0 0-1 15,-7 0 1-15,0-6-6 16,0-6 1-16,7 12-6 16,0-6 1-16</inkml:trace>
          <inkml:trace contextRef="#ctx0" brushRef="#br0" timeOffset="-7035.4646">1453 134 21 0,'-7'7'10'16,"14"-7"-9"-16,-7 0 12 0,0 0-13 15,0 0 1-15,0 0-1 16,7-7 1-16,0 7-3 16,-7 0 1-16,0 0-4 15,21 7 0-15</inkml:trace>
          <inkml:trace contextRef="#ctx0" brushRef="#br0" timeOffset="-6722.9623">1453 477 12 0,'0'19'6'0,"0"-19"4"0,0 0 5 16,0 6-14-16,0-6 0 15,7 6 0-15,-7 0 1 16,7 0-3-16,-7 6 1 16,7-6 1-16,-7-6 0 15,7 7-7-15,6-7 1 0,8-7-1 16,0-11 1-16</inkml:trace>
          <inkml:trace contextRef="#ctx0" brushRef="#br0" timeOffset="-6049.9123">1956 190 11 0,'-14'12'5'0,"14"-6"1"15,0-6 6-15,0 0-11 16,7 0 0-16,7 6 1 16,-1 0 0-16,1 0-3 15,7 0 1-15,13 1 1 16,8-1 1-16,6 0-2 0,0-6 1 16,7 0 0-16,0 0 0 15,-7 0-1-15,-6 0 1 16,-8 0-1-16,1 0 0 15,-8 0-6-15,1 0 1 16,-1 0-1-16,1 0 0 16</inkml:trace>
          <inkml:trace contextRef="#ctx0" brushRef="#br0" timeOffset="-5674.4659">1935 514 13 0,'0'-6'6'0,"14"6"-3"0,-7 0 10 16,7 6-12-16,-1 0 0 16,8 0 0-16,6 6 1 15,8 1-3-15,-1-1 1 16,8 6 1-16,-1-5 0 15,7-7-1-15,0 0 1 16,1 0-6-16,-8 0 0 16</inkml:trace>
        </inkml:traceGroup>
      </inkml:traceGroup>
    </inkml:traceGroup>
    <inkml:traceGroup>
      <inkml:annotationXML>
        <emma:emma xmlns:emma="http://www.w3.org/2003/04/emma" version="1.0">
          <emma:interpretation id="{64A0A56A-35A0-4372-A29E-B873419226B0}" emma:medium="tactile" emma:mode="ink">
            <msink:context xmlns:msink="http://schemas.microsoft.com/ink/2010/main" type="paragraph" rotatedBoundingBox="13404,9091 22001,8604 22123,10757 13526,112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16AFC30-AA7C-416B-BDD2-C3BFB48557AC}" emma:medium="tactile" emma:mode="ink">
              <msink:context xmlns:msink="http://schemas.microsoft.com/ink/2010/main" type="inkBullet" rotatedBoundingBox="13435,9632 14096,9594 14137,10317 13476,10355"/>
            </emma:interpretation>
            <emma:one-of disjunction-type="recognition" id="oneOf1">
              <emma:interpretation id="interp5" emma:lang="fr-FR" emma:confidence="0">
                <emma:literal>•</emma:literal>
              </emma:interpretation>
            </emma:one-of>
          </emma:emma>
        </inkml:annotationXML>
        <inkml:trace contextRef="#ctx0" brushRef="#br0" timeOffset="61754.4525">-847 3042 14 0,'-13'-6'7'0,"19"6"-5"0,-6-19 8 16,0 19-8-16,-6-6 0 15,6 6 0-15,-7-6 1 16,7 6-4-16,0-6 1 15,0 6 2-15,0-6 1 16,0 6-2-16,0-12 1 0,0 12-1 16,13-7 1-16,-6 1-1 15,0 6 1-15,7 0-2 16,0 0 1-16,0 0 0 16,-1-6 0-16,8 12-1 15,-7-6 1-15,0 13-1 16,-8-1 0-16,8 0 0 15,-7 19 1-15,7-13 0 16,-7 6 0-16,0 7 0 16,-1 0 1-16,-6-1-1 15,0 1 1-15,0-1-1 16,0-5 0-16,-6 6 0 16,-1-7 0-16,7 1-1 15,-7 5 1-15,7-5-1 16,-7-1 1-16,0 1-1 0,-7-7 0 15,1 0 0-15,-8 1 0 16,7-1 0-16,-7-6 0 16,1 7 0-16,6-1 0 15,-7 0 0-15,8 1 0 16,-1 5 0-16,0-12 0 16,0 1-1-16,7-7 1 15,7 0 0-15,0-6 0 16,0 0-1-16,0 0 1 15,0 0-1-15,7-12 1 16,0-7 0-16,7-5 0 0,0 5-1 16,6-5 1-16,8-7 0 15,-7 1 0-15,-1-1 0 16,1 1 0-16,0 5 0 16,6-6 0-16,1 1 0 15,6-7 0-15,-6 0 0 16,6 1 0-16,0-1 0 15,1 0 1-15,-1-6-1 16,1 13 1-16,-8-1-1 16,1 1 0-16,-8-1 0 15,1 7 1-15,-7-7-1 16,0 13 1-16,-1-1-1 16,-6 7 1-16,-7 12-1 15,0 0 1-15,0 0-1 16,-7 0 1-16,1 6-1 15,-1 0 1-15,-7 13-1 0,0-7 1 16,-7 6 0-16,1 1 0 16,-8 5-1-16,8 7 1 15,-1-7-1-15,-7 1 1 16,1-1-1-16,6 1 1 16,1 11-1-16,-1-5 0 15,7-7 0-15,0 1 1 16,1-1-1-16,6 1 1 15,0 5-1-15,7 1 0 16,0 6 0-16,7-7 0 0,0 7 0 16,6-6 1-16,8-7-1 15,7-6 0-15,6-5-1 16,7-13 1-16,7-13-6 16,8-5 1-16,6 0-6 15,-1 12 1-15</inkml:trace>
      </inkml:traceGroup>
      <inkml:traceGroup>
        <inkml:annotationXML>
          <emma:emma xmlns:emma="http://www.w3.org/2003/04/emma" version="1.0">
            <emma:interpretation id="{9A3134E8-B9D7-4B55-8689-51EBE58EE382}" emma:medium="tactile" emma:mode="ink">
              <msink:context xmlns:msink="http://schemas.microsoft.com/ink/2010/main" type="line" rotatedBoundingBox="14068,9054 22001,8604 22123,10757 14190,11206"/>
            </emma:interpretation>
          </emma:emma>
        </inkml:annotationXML>
        <inkml:traceGroup>
          <inkml:annotationXML>
            <emma:emma xmlns:emma="http://www.w3.org/2003/04/emma" version="1.0">
              <emma:interpretation id="{835AE59B-23FF-4DDC-ACF3-864EBE11E0C0}" emma:medium="tactile" emma:mode="ink">
                <msink:context xmlns:msink="http://schemas.microsoft.com/ink/2010/main" type="inkWord" rotatedBoundingBox="19189,9042 20440,8972 20511,10223 19260,10294"/>
              </emma:interpretation>
              <emma:one-of disjunction-type="recognition" id="oneOf2">
                <emma:interpretation id="interp6" emma:lang="fr-FR" emma:confidence="0">
                  <emma:literal>idiotifie.</emma:literal>
                </emma:interpretation>
                <emma:interpretation id="interp7" emma:lang="fr-FR" emma:confidence="0">
                  <emma:literal>idiotifie</emma:literal>
                </emma:interpretation>
                <emma:interpretation id="interp8" emma:lang="fr-FR" emma:confidence="0">
                  <emma:literal>idiotifia.</emma:literal>
                </emma:interpretation>
                <emma:interpretation id="interp9" emma:lang="fr-FR" emma:confidence="0">
                  <emma:literal>idiotifia</emma:literal>
                </emma:interpretation>
                <emma:interpretation id="interp10" emma:lang="fr-FR" emma:confidence="0">
                  <emma:literal>idiotifiai.</emma:literal>
                </emma:interpretation>
              </emma:one-of>
            </emma:emma>
          </inkml:annotationXML>
          <inkml:trace contextRef="#ctx0" brushRef="#br0" timeOffset="67630.0932">4910 2797 21 0,'-14'-12'10'0,"0"-7"-7"15,14 19 13-15,0 0-14 16,0 0 0-16,0 6 2 15,0 1 1-15,-7-1-6 16,7 12 1-16,-7 0 3 16,7 13 0-16,-7 6-1 15,1 6 0-15,-1 18-2 16,7 0 0-16,0-6-4 16,7-6 1-16,6-18-6 15,15-1 0-15</inkml:trace>
          <inkml:trace contextRef="#ctx0" brushRef="#br0" timeOffset="67817.6607">4882 2356 27 0,'-7'-12'13'0,"14"12"-15"0,-7 0 19 16,7 0-20-16,0 6 1 0,7 6-11 16,6 7 0-16</inkml:trace>
          <inkml:trace contextRef="#ctx0" brushRef="#br0" timeOffset="68797.2356">5502 3152 11 0,'-28'12'5'0,"1"25"5"0,20-31 4 15,-7 0-12-15,0 6 0 16,1-6 1-16,6 13 1 0,7-13-5 16,13-6 0-16,8 0 3 15,20-12 0-15,1-1-1 16,6-5 0-16,0 0-1 16,14-1 1-16,-7 1-2 15,7 6 1-15,0-7-2 16,0 7 1-16,-7 0-6 15,0 12 1-15,-7-6-1 16,-13-6 1-16</inkml:trace>
          <inkml:trace contextRef="#ctx0" brushRef="#br0" timeOffset="68437.8246">5440 2846 21 0,'-28'-18'10'0,"35"-19"-8"16,-7 37 14-16,0-6-15 16,0 0 1-16,0 6 0 15,0 0 0-15,14 0-3 16,7 0 1-16,6 6 1 16,8 0 1-16,6 12-2 15,0-12 1-15,7 7-1 16,1-1 0-16,-1 0-1 0,7-6 0 15,0 0-4 1,0-6 1-16,-7 0-3 16,-6-6 0-16</inkml:trace>
          <inkml:trace contextRef="#ctx0" brushRef="#br0" timeOffset="69241.7597">5901 2534 18 0,'0'12'9'0,"-14"6"-8"0,14-12 17 0,-6 1-17 16,-1-1 1-16,0 0 0 16,0 6 1-16,-7-6-3 15,7 19 0-15,-7 5 3 16,8 13 0-16,-1 12-1 15,-7 13 0-15,-7 17 0 16,7 1 0-16,-13 12-1 16,-1 0 1-16,1 0-2 0,6-7 0 15,7-23-5-15,8-13 1 16,6-18-5-16,0-25 0 16</inkml:trace>
          <inkml:trace contextRef="#ctx0" brushRef="#br0" timeOffset="-9.00385E6">5970 2320 39 0</inkml:trace>
          <inkml:trace contextRef="#ctx0" brushRef="#br0" timeOffset="63177.742">324 3280 28 0,'-7'-36'14'0,"-7"5"-17"0,14 31 25 16,0 0-22-16,-7 0 0 15,0 0 0-15,1 6 0 16,-1 0-6-16,7 13 0 15,0-7-2-15,0 0 1 16</inkml:trace>
          <inkml:trace contextRef="#ctx0" brushRef="#br0" timeOffset="62880.466">-213 4045 16 0,'-7'25'8'0,"14"-25"-1"0,-7 0 5 0,0 0-11 16,0 0 0-16,0 0 0 15,0 0 0-15,0 0-1 16,0 0 0-16,7-12 1 16,6-1 0-16,1 1 0 15,0 0 0-15,7-6 0 16,6-1 1-16,1-5-1 15,-1-7 0-15,1 1 0 16,-8-1 0-16,1-6 0 16,0 7 1-16,-1 5-1 15,1 7 1-15,-7-7 0 16,0 7 0-16,-1 6-1 16,1-1 0-16,-7 1-1 15,-7 0 1-15,0 12-1 16,0 0 1-16,7-6-1 15,-7 6 0-15,0 0 0 0,0 0 1 16,0 0-1-16,0 0 1 16,0 0-1-16,0 0 1 15,-7 6-1-15,7 0 1 16,0 0-1-16,-7 0 1 16,0 13-1-16,7-1 0 15,0 19 0-15,0-7 0 16,7 1 0-16,0 0 1 15,0-1-1-15,7 1 0 16,0-7 0-16,6 1 0 0,1-13 0 16,-1 0 1-16,1 1-1 15,7-7 0-15,-8-12-3 16,1-1 1-16,0-11-5 16,-1 0 0-16,15-7-3 15,-1 1 0-15</inkml:trace>
          <inkml:trace contextRef="#ctx0" brushRef="#br0" timeOffset="63849.6852">957 3017 16 0,'-27'0'8'0,"27"0"-4"15,0 0 11-15,0 0-14 16,0 0 1-16,0 0 1 16,0 0 1-16,27 0-5 15,1 0 1-15,-1 6 2 16,15 7 1-16,-1-13-2 15,7 6 1-15,7 0-1 0,0 6 0 16,-6 0-3-16,-8-6 1 16,0 1-6-16,1 5 1 15,6 6-2-15,0-12 1 16</inkml:trace>
          <inkml:trace contextRef="#ctx0" brushRef="#br0" timeOffset="64177.923">950 3458 20 0,'-13'18'10'0,"20"-18"-7"15,-7 0 17-15,0 0-19 16,13 0 1-16,15-6 0 16,-1-6 1-16,8 0-4 15,6-1 1-15,0 7 2 16,1 6 0-16,-1 0-4 15,0 13 0-15,1 5-6 16,13 0 1-16</inkml:trace>
          <inkml:trace contextRef="#ctx0" brushRef="#br0" timeOffset="65318.8172">2507 2852 14 0,'-7'0'7'0,"-21"24"1"16,28-24 4-16,-14-6-11 15,8 12 1-15,-8 1 1 16,0-1 0-16,-7 0-4 0,8 6 1 16,-8 0 2-16,7 13 1 15,-7 5-2-15,1 1 1 16,-1 12 0-16,0 0 0 16,1 6-1-16,6 0 1 15,7 0-1-15,7 0 0 16,7 0 0-16,7-7 0 15,0-5-1-15,6-6 0 16,8-7 0-16,6-5 0 16,1-7-1-16,-8-12 1 15,1-6 0-15,-1-7 0 0,1-5 0 16,6-6 0-16,1 5 0 16,-1-5 0-16,-6-7 0 15,-1-6 0-15,1-5 0 16,-1-1 1-16,-13-6 0 15,-7 0 0-15,-7 12 0 16,-7-12 0-16,-7 0 0 16,-13 0 1-1,-15-12-1 1,1 18 0-16,0 13 0 16,6 5 1-16,-13 19-2 15,0 0 1-15,7 18-1 16,-1 6 0-16,8 7-2 15,6-7 0-15,15 13-8 16,19-13 1-16,8 1-1 16,7-13 0-16</inkml:trace>
          <inkml:trace contextRef="#ctx0" brushRef="#br0" timeOffset="66021.8875">3526 2956 21 0,'-21'-6'10'0,"21"0"-9"15,-7 0 17-15,7 12-17 16,-7 0 1-16,0 0 3 15,-6 6 0-15,-1 7-6 16,0-1 1-16,-7 13 3 16,8-1 0-16,-1-5-1 15,0 5 0-15,7 7-1 16,7 0 0-16,0-7-1 16,7-5 0-16,7-1-3 15,6-5 0-15,8-13-6 16,13-6 0-16</inkml:trace>
          <inkml:trace contextRef="#ctx0" brushRef="#br0" timeOffset="66194.0665">3422 2583 22 0,'-62'24'11'0,"49"-36"-13"0,13 12 13 16,0 0-21-16,13 0 0 16</inkml:trace>
          <inkml:trace contextRef="#ctx0" brushRef="#br0" timeOffset="66832.8456">4145 2742 19 0,'28'-37'9'0,"-7"-36"-12"0,-15 48 18 16,1-18-15-16,0-12 0 16,-7 6 0-16,-7-12 1 15,0-12-1-15,-6 5 0 16,-8 13 0-16,-7 6 1 0,-6 19 1 16,-7 17 0-16,-7 20 0 15,-1 17 0-15,1 13 0 31,14 24 1-31,6 19-2 0,8-1 1 0,13 25-1 16,14 0 0-16,6 12-1 16,8 7 0-16,6-13 1 15,1 12 0-15,0-5 0 16,-8-7 1-16,-6-6 1 16,0-6 0-16,-14 0 0 15,-14 12 0-15,-14-12-1 16,-20 0 0-16,0 0-1 15,-7-6 1 1,7-25-1-16,6-6 0 0,-6-18-2 16,-7-19 1-16,14-30-1 15,6-6 1-15,8-25-1 16,6-6 1-16,14-18-1 16,14 0 0-16,7-12 1 15,7 11 0-15,6-5-1 16,15 0 1-16,6-1 0 15,21 7 1-15,-7 0-1 16,-7 6 1-16,0 12-9 16,-7 19 0-16,-21 11-2 15,-13 13 1-15</inkml:trace>
          <inkml:trace contextRef="#ctx0" brushRef="#br0" timeOffset="70679.2898">6851 2662 17 0,'-7'-12'8'0,"1"6"-2"15,6 6 8-15,0-12-13 16,0 12 0-16,0 0 1 16,0 0 1-16,0-6-3 15,-7 6 0-15,7 0 3 16,-7-7 0-16,7 7-1 15,-7 7 1-15,7 5 0 16,0 12 0-16,-7 7-1 16,7 6 1-16,-7 5-2 15,0-5 1-15,7 12-1 16,0 12 0-16,0-6-1 16,0 7 0-16,7-20-1 15,0-5 1-15,7 0-1 16,6-13 0-16,8-18-4 15,6-24 1-15,8 0-6 0,6-1 1 16</inkml:trace>
          <inkml:trace contextRef="#ctx0" brushRef="#br0" timeOffset="70882.4295">6872 2375 25 0,'-7'6'12'0,"28"-31"-13"0,-14 13 17 0,0 0-20 16,-1 0 1-16,15 5-10 16,7 14 0-16</inkml:trace>
          <inkml:trace contextRef="#ctx0" brushRef="#br0" timeOffset="71507.4083">7567 3140 21 0,'-20'12'10'0,"-1"-12"-10"0,7 6 16 0,1 0-15 16,-8 12 0-16,7 7 0 16,0 6 1-16,1-7-3 15,-1 7 1-15,0-1 1 16,7 7 1-16,0 0-2 15,0-1 1-15,7 1 0 16,0-6 0 0,28-7-1-1,6-5 1-15,1-7-1 16,-1-12 1-16,1-12-1 16,6-7 0-16,-7-5 1 15,-6-7 1-15,-7 7 0 16,-8-7 0-16,-6 0 0 15,-7-5 1-15,-7-1-1 0,-6 0 0 16,-15 19-1-16,-6 0 1 16,-15 11-1-16,15 7 0 15,0 13-2-15,-1 5 0 16,8 0-8-16,6 1 0 16,-7 11-1-16,1 1 1 15</inkml:trace>
        </inkml:traceGroup>
      </inkml:traceGroup>
    </inkml:traceGroup>
    <inkml:traceGroup>
      <inkml:annotationXML>
        <emma:emma xmlns:emma="http://www.w3.org/2003/04/emma" version="1.0">
          <emma:interpretation id="{0471BE22-2E1E-4CC8-810D-157F3FA7501C}" emma:medium="tactile" emma:mode="ink">
            <msink:context xmlns:msink="http://schemas.microsoft.com/ink/2010/main" type="paragraph" rotatedBoundingBox="16768,10683 22723,10766 22673,14361 16718,1427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AE05AC9-8BD7-475A-81B7-33D0E5C72A44}" emma:medium="tactile" emma:mode="ink">
              <msink:context xmlns:msink="http://schemas.microsoft.com/ink/2010/main" type="inkBullet" rotatedBoundingBox="16761,11201 17072,11206 17064,11830 16752,11825"/>
            </emma:interpretation>
            <emma:one-of disjunction-type="recognition" id="oneOf3">
              <emma:interpretation id="interp11" emma:lang="fr-FR" emma:confidence="0">
                <emma:literal>•</emma:literal>
              </emma:interpretation>
            </emma:one-of>
          </emma:emma>
        </inkml:annotationXML>
        <inkml:trace contextRef="#ctx0" brushRef="#br0" timeOffset="74913.719">2431 5025 17 0,'-14'0'8'0,"7"6"-4"0,0-18 11 15,0 18-14-15,1-6 1 16,-8 0 1-16,7 6 0 16,7 0-4-16,0-6 0 15,7-12 2-15,0-7 1 0,6 1-2 16,8-13 1-16,0-5-1 15,-1 11 0-15,1-11 0 16,0-1 1-16,6-18-1 16,1 6 1-16,-1 0-1 15,1 0 1-15,-7 12 1 16,-1 6 0-16,-6 7 0 16,-7 6 0-16,-7 18 0 15,0 6 0-15,-7 6-1 16,0 12 1-16,0 7-1 15,0 0 0-15,0-1-1 16,1 1 1-16,6 6-1 16,0 5 0-16,0 7 0 15,0-6 1-15,6-6-1 16,1 0 0-16,0-1 0 16,0 1 0-16,-7-6 0 0,0-1 1 15,0-5-5-15,0-7 0 16,7 1-5-16,7-1 0 15</inkml:trace>
      </inkml:traceGroup>
      <inkml:traceGroup>
        <inkml:annotationXML>
          <emma:emma xmlns:emma="http://www.w3.org/2003/04/emma" version="1.0">
            <emma:interpretation id="{052BCC99-0D45-4859-BEF9-D59F8A7FE939}" emma:medium="tactile" emma:mode="ink">
              <msink:context xmlns:msink="http://schemas.microsoft.com/ink/2010/main" type="line" rotatedBoundingBox="17993,10700 22723,10766 22673,14361 17944,14295"/>
            </emma:interpretation>
          </emma:emma>
        </inkml:annotationXML>
        <inkml:traceGroup>
          <inkml:annotationXML>
            <emma:emma xmlns:emma="http://www.w3.org/2003/04/emma" version="1.0">
              <emma:interpretation id="{93E6F553-3BFB-461F-853E-ABB8F8303B70}" emma:medium="tactile" emma:mode="ink">
                <msink:context xmlns:msink="http://schemas.microsoft.com/ink/2010/main" type="inkWord" rotatedBoundingBox="19573,11084 21102,11105 21057,14339 19528,14317"/>
              </emma:interpretation>
              <emma:one-of disjunction-type="recognition" id="oneOf4">
                <emma:interpretation id="interp12" emma:lang="fr-FR" emma:confidence="0">
                  <emma:literal>iritis</emma:literal>
                </emma:interpretation>
                <emma:interpretation id="interp13" emma:lang="fr-FR" emma:confidence="0">
                  <emma:literal>iris</emma:literal>
                </emma:interpretation>
                <emma:interpretation id="interp14" emma:lang="fr-FR" emma:confidence="0">
                  <emma:literal>ibis</emma:literal>
                </emma:interpretation>
                <emma:interpretation id="interp15" emma:lang="fr-FR" emma:confidence="0">
                  <emma:literal>ilion</emma:literal>
                </emma:interpretation>
                <emma:interpretation id="interp16" emma:lang="fr-FR" emma:confidence="0">
                  <emma:literal>ifï=i.0</emma:literal>
                </emma:interpretation>
              </emma:one-of>
            </emma:emma>
          </inkml:annotationXML>
          <inkml:trace contextRef="#ctx1" brushRef="#br0">5144 7608 0,'0'0'16,"0"0"0,0 0-1</inkml:trace>
          <inkml:trace contextRef="#ctx0" brushRef="#br0" timeOffset="77356.9476">5688 4713 21 0,'-14'0'10'0,"0"-13"-5"15,14 13 11-15,-7 0-14 16,-6 6 0-16,-15 7 2 16,7-1 0-16,1-6-5 15,-8 12 1-15,7 13 3 16,8 6 0-16,-1 6-1 15,7-1 1-15,7 7-2 16,7-6 0-16,0-6-1 16,7 0 1-16,-1-7-4 15,8-17 1-15,0-7-8 16,13-6 1-16</inkml:trace>
          <inkml:trace contextRef="#ctx0" brushRef="#br0" timeOffset="77560.0807">5557 4413 24 0,'-35'-19'12'0,"63"25"-10"0,-28-6 14 15,14 0-16-15,0 0 0 16,-8 7-10-16,8-7 1 15,0 12 7-15,-14-12 0 16</inkml:trace>
          <inkml:trace contextRef="#ctx0" brushRef="#br0" timeOffset="78060.1974">6232 4621 16 0,'-14'0'8'0,"7"6"-4"0,7-6 11 0,0 0-14 15,0 0 0-15,0 0 1 16,14 6 0-16,6-6-3 16,8 6 1-16,20 0 1 15,7-6 0-15,0 0-1 16,0 0 0-16,1 0-6 15,5 6 1-15,-5 1-1 16,-1-1 0-16</inkml:trace>
          <inkml:trace contextRef="#ctx0" brushRef="#br0" timeOffset="78358.0141">6252 5025 18 0,'7'-19'9'0,"0"7"-8"0,0 12 17 16,7 0-17-16,13 0 1 15,8 0 0-15,6 6 1 16,0 7-4-16,8-7 0 16,-8-6 1-16,7 0 0 15,7 0-7-15,7 0 1 0</inkml:trace>
          <inkml:trace contextRef="#ctx0" brushRef="#br0" timeOffset="75617.2543">3656 4817 17 0,'-6'12'8'0,"6"-24"-1"16,0 12 6-16,0 0-11 16,0-13 0-16,0 13 1 15,0 7 1-15,0-7-5 16,0 0 0-16,0 0 3 16,0 0 1-16,0 12-1 15,0-6 0-15,0 12-1 16,0 13 0-16,0 12 0 15,0-7 0-15,6 1 0 16,8 0 0-16,-7-7-2 16,0 1 1-16,7-6-2 15,0-7 1-15,6-18-6 16,1-6 1-16,6-13-3 16,8-11 1-16</inkml:trace>
          <inkml:trace contextRef="#ctx0" brushRef="#br0" timeOffset="75804.7387">3615 4602 18 0,'-14'-6'9'0,"14"-12"-11"0,7 12 14 15,0-6-12-15,0-1 1 16,7-5-5-16,0 0 1 0,20 12 0 15,-6 6 0-15</inkml:trace>
          <inkml:trace contextRef="#ctx0" brushRef="#br0" timeOffset="76430.0402">4207 4694 18 0,'21'-6'9'0,"34"-37"-6"16,-34 25 15-16,-1-7-18 15,1-11 1-15,0-13 1 0,6 0 0 16,-13-19-3-16,0 7 1 15,-7-6 1-15,-7 6 0 16,-14 0 0-16,0 5 1 16,-20 20-1-16,-8 5 0 15,8 19 0-15,-7 12 1 16,-1 12-1-16,8 13 1 16,-1 17-2-16,8 20 1 15,6 5-1-15,7 6 1 16,8 13-1-16,6 0 0 15,13-1-1-15,1 7 1 16,0 6 0-16,7 6 0 0,-1 0 0 16,-6 13 1-16,-7-19-1 15,-7-1 1-15,-7 1 0 16,-7-6 0-16,-6-12 0 16,-8-7 0-16,-6-18-1 15,-1 0 1-15,-6-12-1 16,0-18 1-16,-1-13-1 15,1-18 0-15,7-19 0 16,6-5 1-16,7-13-1 16,14 0 1-16,7-18-1 15,21-6 0-15,14-7 0 16,13 1 0-16,7 5 0 16,7 7 0-16,13 12 0 15,1 6 1-15,7 0-3 0,-7 7 1 16,-14 11-8-16,6 1 1 15,8 12-2-15,-21-1 1 16</inkml:trace>
          <inkml:trace contextRef="#ctx0" brushRef="#br0" timeOffset="78919.5211">7547 4633 23 0,'-35'18'11'0,"1"13"-9"15,27-25 16-15,-7 12-16 16,7-5 0-16,-6-1 1 16,6 6 1-16,0 13-5 15,0-7 1-15,7 25 2 16,7-6 1-16,14-6-2 16,-8 6 1-16,8-6-2 15,6-7 1-15,1-12-5 16,6-11 1-16,15 5-7 15,-8-24 1-15</inkml:trace>
          <inkml:trace contextRef="#ctx0" brushRef="#br0" timeOffset="79091.3936">7457 4358 24 0,'-7'-6'12'0,"28"-13"-13"0,-14 25 16 16,0 0-18-16,7-6 0 15,6 13-9-15,8-7 0 0</inkml:trace>
          <inkml:trace contextRef="#ctx0" brushRef="#br0" timeOffset="79651.2534">8008 5098 23 0,'-14'6'11'0,"7"13"-10"0,7-19 17 16,0 6-18-16,-6 0 1 15,-1 6 0-15,7 7 1 16,0 5-2-16,0 13 0 16,0-7 0-16,7 7 1 15,-1-6 0-15,15-7 0 16,0-5-1-16,6-13 1 16,1-12-1-16,6-1 0 15,1-17 0-15,-1-7 1 16,-6-5-1-16,6-1 0 15,-6-6 0-15,-8-12 1 16,1 6 0-16,-14 0 1 0,-7 0 0 16,-7 6 0-16,-14 19 0 15,-6 11 0-15,-1 13 0 16,-6 19 0-16,-1 11-1 16,-6 7 0-16,7 0-1 15,6 0 0-15,14-13-10 16,28-6 0-16</inkml:trace>
          <inkml:trace contextRef="#ctx2" brushRef="#br0">8046 4688 0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14-10-24T12:41:08.239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7EFFC354-879C-4E5A-8D4D-C28E0BDBB261}" emma:medium="tactile" emma:mode="ink">
          <msink:context xmlns:msink="http://schemas.microsoft.com/ink/2010/main" type="writingRegion" rotatedBoundingBox="22309,-2662 22324,-2662 22324,-2647 22309,-2647"/>
        </emma:interpretation>
      </emma:emma>
    </inkml:annotationXML>
    <inkml:traceGroup>
      <inkml:annotationXML>
        <emma:emma xmlns:emma="http://www.w3.org/2003/04/emma" version="1.0">
          <emma:interpretation id="{4391A1ED-85B2-4AB1-9183-ED7E7B2B7866}" emma:medium="tactile" emma:mode="ink">
            <msink:context xmlns:msink="http://schemas.microsoft.com/ink/2010/main" type="paragraph" rotatedBoundingBox="22309,-2662 22324,-2662 22324,-2647 22309,-26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F5E5722-3D62-4C22-A39B-0ED33BAC34B1}" emma:medium="tactile" emma:mode="ink">
              <msink:context xmlns:msink="http://schemas.microsoft.com/ink/2010/main" type="line" rotatedBoundingBox="22309,-2662 22324,-2662 22324,-2647 22309,-2647"/>
            </emma:interpretation>
          </emma:emma>
        </inkml:annotationXML>
        <inkml:traceGroup>
          <inkml:annotationXML>
            <emma:emma xmlns:emma="http://www.w3.org/2003/04/emma" version="1.0">
              <emma:interpretation id="{6534A3A6-1431-48D4-8AEB-C23C0576931E}" emma:medium="tactile" emma:mode="ink">
                <msink:context xmlns:msink="http://schemas.microsoft.com/ink/2010/main" type="inkWord" rotatedBoundingBox="22309,-2662 22324,-2662 22324,-2647 22309,-2647"/>
              </emma:interpretation>
              <emma:one-of disjunction-type="recognition" id="oneOf0">
                <emma:interpretation id="interp0" emma:lang="fr-FR" emma:confidence="0">
                  <emma:literal>.</emma:literal>
                </emma:interpretation>
                <emma:interpretation id="interp1" emma:lang="fr-FR" emma:confidence="0">
                  <emma:literal>'</emma:literal>
                </emma:interpretation>
                <emma:interpretation id="interp2" emma:lang="fr-FR" emma:confidence="0">
                  <emma:literal>-</emma:literal>
                </emma:interpretation>
                <emma:interpretation id="interp3" emma:lang="fr-FR" emma:confidence="0">
                  <emma:literal>/</emma:literal>
                </emma:interpretation>
                <emma:interpretation id="interp4" emma:lang="fr-FR" emma:confidence="0">
                  <emma:literal>,</emma:literal>
                </emma:interpretation>
              </emma:one-of>
            </emma:emma>
          </inkml:annotationXML>
          <inkml:trace contextRef="#ctx0" brushRef="#br0">0 0 0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24T12:42:13.102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5A3C8FE3-BDFC-4F27-AC82-C5EAEA792218}" emma:medium="tactile" emma:mode="ink">
          <msink:context xmlns:msink="http://schemas.microsoft.com/ink/2010/main" type="writingRegion" rotatedBoundingBox="15845,8978 16754,8978 16754,12656 15845,12656"/>
        </emma:interpretation>
      </emma:emma>
    </inkml:annotationXML>
    <inkml:traceGroup>
      <inkml:annotationXML>
        <emma:emma xmlns:emma="http://www.w3.org/2003/04/emma" version="1.0">
          <emma:interpretation id="{EDB695D7-58B0-487B-AF58-2347A567F364}" emma:medium="tactile" emma:mode="ink">
            <msink:context xmlns:msink="http://schemas.microsoft.com/ink/2010/main" type="paragraph" rotatedBoundingBox="15845,8978 16754,8978 16754,12656 15845,126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DBD1135-42CC-47EC-94C9-5598273DCADA}" emma:medium="tactile" emma:mode="ink">
              <msink:context xmlns:msink="http://schemas.microsoft.com/ink/2010/main" type="line" rotatedBoundingBox="15845,8978 16754,8978 16754,12656 15845,12656"/>
            </emma:interpretation>
          </emma:emma>
        </inkml:annotationXML>
        <inkml:traceGroup>
          <inkml:annotationXML>
            <emma:emma xmlns:emma="http://www.w3.org/2003/04/emma" version="1.0">
              <emma:interpretation id="{85B3209F-22CB-46D9-9644-7555F69804BC}" emma:medium="tactile" emma:mode="ink">
                <msink:context xmlns:msink="http://schemas.microsoft.com/ink/2010/main" type="inkWord" rotatedBoundingBox="15845,8978 16754,8978 16754,12656 15845,12656"/>
              </emma:interpretation>
              <emma:one-of disjunction-type="recognition" id="oneOf0">
                <emma:interpretation id="interp0" emma:lang="fr-FR" emma:confidence="0">
                  <emma:literal>{</emma:literal>
                </emma:interpretation>
                <emma:interpretation id="interp1" emma:lang="fr-FR" emma:confidence="0">
                  <emma:literal>}</emma:literal>
                </emma:interpretation>
                <emma:interpretation id="interp2" emma:lang="fr-FR" emma:confidence="0">
                  <emma:literal>4</emma:literal>
                </emma:interpretation>
                <emma:interpretation id="interp3" emma:lang="fr-FR" emma:confidence="0">
                  <emma:literal>5</emma:literal>
                </emma:interpretation>
                <emma:interpretation id="interp4" emma:lang="fr-FR" emma:confidence="0">
                  <emma:literal>§</emma:literal>
                </emma:interpretation>
              </emma:one-of>
            </emma:emma>
          </inkml:annotationXML>
          <inkml:trace contextRef="#ctx0" brushRef="#br0">675 7 21 0,'-14'6'10'0,"14"-18"-6"15,-7 12 10-15,0 0-13 16,-7 0 0-16,1 0 0 15,-1 6 1-15,0 6-2 16,0 0 0-16,1 7 1 16,-8 11 1-16,0 1-1 15,1 6 1-15,-8 6-2 16,7-7 1-16,1 7 0 16,-1 12 0-16,0 6 0 15,8 1 0-15,-1 5 0 16,7 0 0-16,7 7 0 15,0 5 0-15,7 1-1 16,7-1 1-16,-1 7-1 16,1 0 1-16,7-7 0 15,-7-11 0-15,-1 5-1 0,1 1 1 16,0-1 0-16,-7 0 0 16,-7 1 0-16,0 5 1 15,-7 1-1-15,-7 0 0 16,-6-7 0-16,-8-6 1 15,-6-5-1-15,-1-1 0 16,1-6-1-16,-8-6 1 16,-6-6-1-16,14-13 1 15,-1-5-1-15,1-7 0 16,6-6 0-16,8 1 0 16,-1-7 0-16,7 0 0 0,1 0 0 15,6 0 0-15,0 0-1 16,0-6 1-16,7 0-1 15,-7 6 0-15,7-6 0 16,14 6 1-16,0 1-1 16,6-1 0-16,8 0 0 15,6 6 1-15,7 0-1 16,1 0 1-16,-1 1 0 16,7-1 0-16,-13 6 0 15,-1-12 1-15,-6 1-1 16,-8 17 1-16,1-6 0 15,-7 13 0-15,-14 6-1 16,0 12 1-16,-7 0 0 16,-7 6 0-16,0 12-1 15,-6 13 0-15,-1-13 0 16,0 6 1-16,1 7-1 0,13-7 0 16,0-5 0-16,7-1 1 15,0-12-1-15,7-6 0 16,7-6 0-16,-1 0 0 15,8-6 0-15,7-1 0 16,6-5 0-16,7-13 0 16,8 1-1-16,12-1 1 15,1-12-2-15,0 0 0 16,0-6-8-16,14-18 0 16,-14 6-1-16,-48 12 0 15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24T12:46:03.889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3D74B4E6-3789-4EF4-BC71-76BB8858DD90}" emma:medium="tactile" emma:mode="ink">
          <msink:context xmlns:msink="http://schemas.microsoft.com/ink/2010/main" type="writingRegion" rotatedBoundingBox="11705,4887 19909,4955 19899,6156 11695,6089"/>
        </emma:interpretation>
      </emma:emma>
    </inkml:annotationXML>
    <inkml:traceGroup>
      <inkml:annotationXML>
        <emma:emma xmlns:emma="http://www.w3.org/2003/04/emma" version="1.0">
          <emma:interpretation id="{E77C72F1-90BE-482F-B649-995AC3C2CEBE}" emma:medium="tactile" emma:mode="ink">
            <msink:context xmlns:msink="http://schemas.microsoft.com/ink/2010/main" type="paragraph" rotatedBoundingBox="11705,4887 19909,4955 19899,6156 11695,60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16C6891-6D1A-401E-AA4B-A5DECE4EABAD}" emma:medium="tactile" emma:mode="ink">
              <msink:context xmlns:msink="http://schemas.microsoft.com/ink/2010/main" type="line" rotatedBoundingBox="11705,4887 19909,4955 19899,6156 11695,6089"/>
            </emma:interpretation>
          </emma:emma>
        </inkml:annotationXML>
        <inkml:traceGroup>
          <inkml:annotationXML>
            <emma:emma xmlns:emma="http://www.w3.org/2003/04/emma" version="1.0">
              <emma:interpretation id="{FF6B4F7C-919B-4457-914F-841AB797CA7B}" emma:medium="tactile" emma:mode="ink">
                <msink:context xmlns:msink="http://schemas.microsoft.com/ink/2010/main" type="inkWord" rotatedBoundingBox="11704,4953 12970,4963 12962,6041 11696,6031"/>
              </emma:interpretation>
              <emma:one-of disjunction-type="recognition" id="oneOf0">
                <emma:interpretation id="interp0" emma:lang="fr-FR" emma:confidence="0">
                  <emma:literal>qij</emma:literal>
                </emma:interpretation>
                <emma:interpretation id="interp1" emma:lang="fr-FR" emma:confidence="0">
                  <emma:literal>gi</emma:literal>
                </emma:interpretation>
                <emma:interpretation id="interp2" emma:lang="fr-FR" emma:confidence="0">
                  <emma:literal>qui</emma:literal>
                </emma:interpretation>
                <emma:interpretation id="interp3" emma:lang="fr-FR" emma:confidence="0">
                  <emma:literal>gin</emma:literal>
                </emma:interpretation>
                <emma:interpretation id="interp4" emma:lang="fr-FR" emma:confidence="0">
                  <emma:literal>qïj</emma:literal>
                </emma:interpretation>
              </emma:one-of>
            </emma:emma>
          </inkml:annotationXML>
          <inkml:trace contextRef="#ctx0" brushRef="#br0">190 240 9 0,'0'5'4'0,"21"-5"-1"16,-21 0 5-16,0 0-5 15,0 0 1-15,0 0 0 16,11-5 0-16,0 1-6 16,-6 4 1-16,-5 0 3 15,11-5 1-15,-5 0-3 16,-1 0 1-16,6-4-1 16,0-1 1-16,-1 0-1 15,-4-4 1-15,-1-5-1 0,1 4 1 16,-6-9 0-16,-6 5 0 15,1 0-1-15,-6 0 1 16,0 0 0-16,-5 4 1 16,-6 6-1-16,1-1 0 15,-1 1 0 1,1 9 0-16,5 0-1 16,-1 0 1-16,1 9-1 0,5-9 0 15,1 5-1-15,-1 5 1 16,0 4 0-16,0 5 0 15,0 0 0-15,1 5 0 0,-1 0 0 16,0 0 0-16,0 0 0 16,6 0 0-16,0-5 0 15,-1-4 0-15,6-1 0 16,0-4 0-16,0 4 0 16,11-9 0-16,0 0-1 15,0 4 1-15,-1-9 0 16,6 0 0-16,1 0 0 15,-1 0 0-15,5-5 0 16,6-4 0-16,0-10 0 16,-5 0 0-16,-1-1 0 15,1 1 1-15,0 0-1 16,-1-5 0-16,-5 5 0 16,-5 0 1-16,0 0-1 15,-6-1 0-15,1 6 0 16,-6 4 1-16,0 1-1 0,0 9 0 15,0 0 0-15,0 0 1 16,-6 0 0-16,6-5 1 16,0 5 0-16,0 5 0 15,-5 4 0-15,0 11 0 16,-1-1 0-16,-5 5 0 16,6 0-2-16,0 4 1 15,-6-4 0-15,5 0 0 16,1 15-1-16,-11 4 1 15,10 0-1-15,-4 10 1 16,-7 4-1-16,1 5 0 0,0 10 0 16,0-14 0-16,0 4 0 15,0 5 1-15,5-9-1 16,0-1 0-16,0-9-1 16,6-5 1-16,-1-4-1 15,1-11 1-15,0-8-7 16,5-11 0-16,0-9-3 15,5-9 1-15</inkml:trace>
          <inkml:trace contextRef="#ctx0" brushRef="#br0" timeOffset="719.6855">643 202 19 0,'-22'0'9'0,"11"0"-8"0,11 0 11 0,0 0-13 16,0 0 1-16,11 0-6 16,0 0 0-16,11 0 4 15,10 5 1-15</inkml:trace>
          <inkml:trace contextRef="#ctx0" brushRef="#br0" timeOffset="547.4322">621 418 19 0,'-11'19'9'0,"6"14"-5"15,5-28 12-15,0 10-15 16,0-6 0-16,0 1 0 16,0 4 1-16,-5 0-3 15,-1 1 1-15,1 4 1 16,5-5 0-16,-6 1-1 0,6-1 1 15,0 5-1-15,0-9 0 16,6 4-1-16,5-9 1 16,-1-5-7-16,7-10 1 15</inkml:trace>
          <inkml:trace contextRef="#ctx0" brushRef="#br0" timeOffset="1626.5885">1171 111 27 0,'-16'9'13'0,"11"6"-11"16,-1-10 18-16,1-1-21 15,5 1 0-15,0 0-14 0,5 0 1 16</inkml:trace>
          <inkml:trace contextRef="#ctx0" brushRef="#br0" timeOffset="1407.5298">966 446 12 0,'6'5'6'0,"-1"-10"2"0,6 5 8 0,-11 0-15 16,0 0 1-16,11 5 0 16,-11 5 1-16,5-1-3 31,-5 1 0-31,0 0 3 0,5 4 1 0,-5-5-1 31,0 6 0-31,0-1-1 16,0 5 1-16,0 1-1 15,0 4 1-15,0 4-2 16,-5 6 0-16,0 4 0 16,-1-4 1-16,1 4-2 15,-6 5 1-15,0 0-1 16,-5 5 1-16,5-5 0 16,-5-4 0-16,5-11 0 0,-5-4 0 0,0-4 0 15,0-6 0-15,5-9-1 16,0-5 1-16,0-10-1 15,1-9 0-15,4-5 0 0,1 0 0 16,5-5-1-16,5 5 1 16,6 10-1-16,0 0 1 15,5-1 0-15,-5 6 0 16,10 4-1-16,-4 0 1 31,10-5-1-31,-6 1 1 16,22-5-1-16,0-6 1 15,0 1-1-15,1-5 1 16,-7 10-5-16,1-1 1 16,-6 1-6-16,1-5 1 15</inkml:trace>
        </inkml:traceGroup>
        <inkml:traceGroup>
          <inkml:annotationXML>
            <emma:emma xmlns:emma="http://www.w3.org/2003/04/emma" version="1.0">
              <emma:interpretation id="{F873CF9F-3FFC-4FED-96E2-6014539C7CCA}" emma:medium="tactile" emma:mode="ink">
                <msink:context xmlns:msink="http://schemas.microsoft.com/ink/2010/main" type="inkWord" rotatedBoundingBox="15797,4921 19909,4955 19899,6156 15787,6123"/>
              </emma:interpretation>
              <emma:one-of disjunction-type="recognition" id="oneOf1">
                <emma:interpretation id="interp5" emma:lang="fr-FR" emma:confidence="0">
                  <emma:literal>Gigi</emma:literal>
                </emma:interpretation>
                <emma:interpretation id="interp6" emma:lang="fr-FR" emma:confidence="0">
                  <emma:literal>Grigori</emma:literal>
                </emma:interpretation>
                <emma:interpretation id="interp7" emma:lang="fr-FR" emma:confidence="0">
                  <emma:literal>Migrai</emma:literal>
                </emma:interpretation>
                <emma:interpretation id="interp8" emma:lang="fr-FR" emma:confidence="0">
                  <emma:literal>Gri-gri</emma:literal>
                </emma:interpretation>
                <emma:interpretation id="interp9" emma:lang="fr-FR" emma:confidence="0">
                  <emma:literal>Goï-ci</emma:literal>
                </emma:interpretation>
              </emma:one-of>
            </emma:emma>
          </inkml:annotationXML>
          <inkml:trace contextRef="#ctx0" brushRef="#br0" timeOffset="30503.0075">4363 173 13 0,'11'-9'6'0,"-1"-6"2"0,-10 6 2 16,6-1-9-16,-6 0 0 15,0 1 1-15,-6-1 0 16,1-4-3-16,0 0 1 0,-1-1 1 16,-4 10 1-16,-1 1-1 15,-5-1 0-15,-1 0 0 16,-4 5 0-16,-1 5-1 16,1 4 1-16,-1 6-1 15,1-1 1-15,-1 5-1 16,0 0 0-16,6 5-1 15,0 0 1-15,5 0 0 16,1-9 0-16,-1 4 0 16,5-5 0-16,6 10 0 15,0-5 1-15,6-4-1 16,5-1 0-16,-1 1 0 16,6-1 0-16,1-9 0 15,-1-5 0-15,5-10 0 16,1 1 0-16,5-1 0 0,-6-4 0 15,1-6 0 1,0 1 1-16,-1-9-1 0,-5 4 1 16,1 0-1-16,-7 0 1 15,-4 0 0-15,-1 0 0 16,0 5-1-16,1-1 1 16,-1 11-1-16,-5-1 1 15,0-4-1-15,0 14 0 16,0-10 0-16,0 10 0 15,11 0 0-15,-11 0 0 16,0 0 0-16,0 0 0 0,0 0 0 16,0 0 1-16,0-5-1 15,0 5 0-15,0 0 0 16,0 0 0-16,0 0 0 16,0 0 1-16,0 0 0 15,0 0 0-15,-5 0 0 16,-1 5 0-16,1 5 0 15,-1-1 0-15,1 1 0 16,0 4 0-16,-1 1-1 16,1 4 1-16,0 5 0 15,5 0 0-15,0 0-1 16,-6 0 1-16,1 5 0 16,-1 14 0-16,1 0-1 15,0 5 1-15,-1 4-1 16,-5 1 1-16,1 5-1 15,-1 4 1-15,0-9-1 0,0 4 1 16,0 1-1-16,1-6 0 16,4-4 0-16,-4-5 0 15,4 1 0-15,1-6 1 16,5-5-2-16,-6-9 1 16,6 0 0-16,0-9 1 15,0-6-1-15,0 1 0 16,0 0-2-16,-5-6 1 15,5-4-9-15,0-9 0 16</inkml:trace>
          <inkml:trace contextRef="#ctx0" brushRef="#br0" timeOffset="31160.2197">4697 494 19 0,'6'10'9'0,"-6"-15"-2"16,0 5 5-16,0 0-10 15,0 5 0-15,5 0 3 16,-5-1 0-16,5 6-6 16,-5 0 1-16,0 4 3 15,-5 5 1-15,0 5-2 16,5 5 1-16,-6 0-2 15,6-5 1-15,0 4-2 0,6-4 0 16,-1-4-3-16,0-16 1 16,12-8-8-16,9-11 1 15</inkml:trace>
          <inkml:trace contextRef="#ctx0" brushRef="#br0" timeOffset="31316.4954">4778 298 23 0,'-22'5'11'0,"12"-15"-9"0,10 10 12 0,0 0-15 16,0 0 0-16,10-5-11 16,7-4 0-16</inkml:trace>
          <inkml:trace contextRef="#ctx0" brushRef="#br0" timeOffset="32196.8575">4994 398 11 0,'-16'20'5'0,"-1"4"-2"16,12-20 1-16,0 6-3 16,-1-5 0-16,6 4 2 15,0 1 1-15,0 0-4 16,0-6 1-16,0 6 2 15,0-5 0-15,0-1 0 16,0 1 0-16,0 5-2 0,0-1 1 16,0 1-1-16,0 9 1 31,6 20 0-31,-1 13 1 16,0-4 0-16,1 0 0 15,-6-5 0-15,0 5 1 16,0 0-2-16,0 0 1 15,-6-10-2-15,1-4 1 16,-6-5-1-16,0-1 1 16,-5 1-1-16,0-10 1 0,0 0-1 15,-6-4 0-15,1-1 0 16,5-4 1-16,-1-10-2 16,1-10 0-16,5 1 0 15,6 4 0-15,0-5-1 16,5-4 1-16,5-5-1 15,6-5 1-15,10 0-1 16,6-5 1-16,0 0-1 0,6 5 1 16,4-4-1-16,1 4 0 15,0 0-4-15,-6 0 0 16,1 9-5-16,-1-4 0 16</inkml:trace>
          <inkml:trace contextRef="#ctx0" brushRef="#br0" timeOffset="32493.2731">5058 183 13 0,'-10'5'6'0,"4"-15"1"15,6 10 0-15,0 5-8 16,0 0 1-16,6 4-8 15,4 1 1-15</inkml:trace>
          <inkml:trace contextRef="#ctx0" brushRef="#br0" timeOffset="33173.9476">5571 149 14 0,'-6'-5'7'0,"6"10"-1"0,0-5 10 0,0 0-15 16,0 0 1-16,0 0 0 16,0 0 1-16,0 0-4 15,6-5 0-15,10 1 2 16,5 4 1-1,6 0-2-15,16 0 0 16,6 0 0-16,5 0 0 16,0 4-4-16,0 1 0 15,5-5-3-15,0 5 1 16</inkml:trace>
          <inkml:trace contextRef="#ctx0" brushRef="#br0" timeOffset="33533.3656">5603 408 23 0,'5'5'11'0,"17"0"-12"0,-11-15 20 15,5 0-18-15,5 1 0 16,6-1 0-16,6 1 0 15,4-1-2-15,7 1 1 16,-1 9-2-16,-6 0 1 16,17-5-6-16,-5 10 0 15</inkml:trace>
          <inkml:trace contextRef="#ctx0" brushRef="#br0" timeOffset="35143.2649">7026 101 16 0,'6'-4'8'0,"4"-20"-5"15,-10 14 8-15,0 10-11 16,-5-10 1-16,0 6 1 16,-6-1 0-16,0-14-3 15,-10 9 1-15,-6 0 1 16,5 1 1-16,-5 9-2 15,-5 5 1-15,-1-1-1 16,-4 6 1-16,-6 9-2 16,5 5 1-16,5 10 0 15,6-1 0-15,6 1-1 16,5-10 1-16,5-5 0 16,11-5 0-16,5 1 0 0,6-6 1 15,5 6-1-15,0-6 1 16,6-9 0-16,0 0 0 15,5-14-1-15,0 0 1 16,5-6 0-16,-5-4 0 16,0 0 0-16,0-4 1 15,0 4-1-15,-6 0 0 16,-5 0 1-16,1 0 0 16,-7 5-1-16,-4 4 1 15,-1 6-2-15,-5 4 1 16,0 0 0-16,0 5 0 0,-5 0-1 15,-1 0 0-15,6 0 0 16,0 5 0-16,0-5 0 16,0 5 1-16,0-1-1 15,6 1 1-15,-6-5 0 16,5 5 0-16,-5 0 0 16,0-5 0-16,0 5-1 15,-5-5 1-15,-1 0-1 16,6 0 1-16,0 4-1 15,-5 6 0-15,5 0 0 16,-11-1 1-16,6 6-1 16,-1 4 0-16,1 5 0 15,0 9 1-15,-1 1-1 16,6 4 1-16,0 15-1 16,-5 4 1-16,-1 6 0 15,-4 4 0-15,4 0-1 0,1 0 1 31,0 0-1-31,5-5 1 16,0-19-1-16,0-4 1 16,0-6-1-16,0-4 1 15,0-5-1-15,-6 0 1 16,1-5-1-16,-1 0 0 16,-4 1 0-16,-1-6 1 15,0 0-1-15,6-4 0 16,-1-1 0-16,1-4 0 0,-1 0-1 15,1-10 1-15,5-4-7 16,5-1 1-16,1-9-5 16,-6 5 1-16</inkml:trace>
          <inkml:trace contextRef="#ctx0" brushRef="#br0" timeOffset="36215.2628">7382 528 17 0,'0'9'8'0,"6"-23"-3"15,-1 9 6-15,-5 5-10 16,0 0 0-16,0 0 1 15,5 5 1-15,1 0-4 0,-1 4 1 16,1 6 2-16,-1-1 0 16,-5 1-1-16,0 4 1 15,0 9 0-15,0 1 0 16,0 5 0-16,0 4 0 16,0-4 1-16,0-10 0 15,-5-5-1-15,-1 5 1 16,-5 0-1-16,-5 0 0 15,0 0-1-15,0-5 1 16,-6 0-1-16,6-5 0 0,0-4-1 16,5-5 1-16,0-5-1 15,6-5 0-15,0-9-1 16,-1-1 1-16,6 1 0 16,-5 4 0-16,5-4-1 15,0-5 0-15,5 0 0 16,6-1 1-16,5 1-1 15,0 10 1-15,6-1 0 16,5 0 0-16,5 1-1 16,6 4 1-16,0-5 0 15,-1 1 0-15,1-5-1 16,0-6 0-16,-6-4-7 16,11 5 0-16,-5 5-2 15,-11 4 1-15</inkml:trace>
          <inkml:trace contextRef="#ctx0" brushRef="#br0" timeOffset="36449.6952">7431 178 28 0,'-16'0'14'0,"-1"0"-16"0,17 0 25 0,0 0-24 15,0 0 1-15,0 5-4 16,0 4 1-16,11 6-3 16,5-6 0-16</inkml:trace>
          <inkml:trace contextRef="#ctx0" brushRef="#br0" timeOffset="37137.1447">8018 394 19 0,'-10'0'9'0,"15"9"-3"16,-5-9 10-16,0 5-14 15,0-5 0-15,0 5 3 16,0 0 0-16,0 4-6 15,0 6 1-15,0-1 3 16,-5 10 1-16,5 5-2 16,-6-1 0-16,1 1-2 0,-1 5 1 15,6-6-1-15,0 1 0 16,11 0 0-16,5-10 0 16,1-4-1-16,-1-11 1 15,0-18-1-15,5 4 1 16,6-9-4-16,0 0 0 15,0 0-5-15,6-5 0 16</inkml:trace>
          <inkml:trace contextRef="#ctx0" brushRef="#br0" timeOffset="37387.2054">8072 216 27 0,'-11'10'13'0,"6"-15"-8"16,5 5 20-16,0 0-25 15,0 0 1-15,0 0-1 16,0 0 0-16,5 0-6 15,1 5 0-15,10 5-3 16,0-1 1-16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14-10-24T12:47:43.344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683393C7-162B-400C-97ED-EF6EDBCA3092}" emma:medium="tactile" emma:mode="ink">
          <msink:context xmlns:msink="http://schemas.microsoft.com/ink/2010/main" type="writingRegion" rotatedBoundingBox="19577,-2516 19592,-2516 19592,-2501 19577,-2501"/>
        </emma:interpretation>
      </emma:emma>
    </inkml:annotationXML>
    <inkml:traceGroup>
      <inkml:annotationXML>
        <emma:emma xmlns:emma="http://www.w3.org/2003/04/emma" version="1.0">
          <emma:interpretation id="{9338679C-2D12-4379-8874-76FDD1F9F6EA}" emma:medium="tactile" emma:mode="ink">
            <msink:context xmlns:msink="http://schemas.microsoft.com/ink/2010/main" type="paragraph" rotatedBoundingBox="19577,-2516 19592,-2516 19592,-2501 19577,-25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032FFEE-5A77-4574-BB34-AB009B66DC78}" emma:medium="tactile" emma:mode="ink">
              <msink:context xmlns:msink="http://schemas.microsoft.com/ink/2010/main" type="line" rotatedBoundingBox="19577,-2516 19592,-2516 19592,-2501 19577,-2501"/>
            </emma:interpretation>
          </emma:emma>
        </inkml:annotationXML>
        <inkml:traceGroup>
          <inkml:annotationXML>
            <emma:emma xmlns:emma="http://www.w3.org/2003/04/emma" version="1.0">
              <emma:interpretation id="{9EB11B17-4389-4D36-A4D4-B4CAC340C3AA}" emma:medium="tactile" emma:mode="ink">
                <msink:context xmlns:msink="http://schemas.microsoft.com/ink/2010/main" type="inkWord" rotatedBoundingBox="19577,-2516 19592,-2516 19592,-2501 19577,-2501"/>
              </emma:interpretation>
              <emma:one-of disjunction-type="recognition" id="oneOf0">
                <emma:interpretation id="interp0" emma:lang="fr-FR" emma:confidence="0">
                  <emma:literal>.</emma:literal>
                </emma:interpretation>
                <emma:interpretation id="interp1" emma:lang="fr-FR" emma:confidence="0">
                  <emma:literal>'</emma:literal>
                </emma:interpretation>
                <emma:interpretation id="interp2" emma:lang="fr-FR" emma:confidence="0">
                  <emma:literal>-</emma:literal>
                </emma:interpretation>
                <emma:interpretation id="interp3" emma:lang="fr-FR" emma:confidence="0">
                  <emma:literal>/</emma:literal>
                </emma:interpretation>
                <emma:interpretation id="interp4" emma:lang="fr-FR" emma:confidence="0">
                  <emma:literal>,</emma:literal>
                </emma:interpretation>
              </emma:one-of>
            </emma:emma>
          </inkml:annotationXML>
          <inkml:trace contextRef="#ctx0" brushRef="#br0">0 0 0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24T12:48:32.868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8873CD86-112E-46E9-B66C-3696BAB8A55E}" emma:medium="tactile" emma:mode="ink">
          <msink:context xmlns:msink="http://schemas.microsoft.com/ink/2010/main" type="writingRegion" rotatedBoundingBox="15723,7955 18428,7696 18570,9177 15865,9437"/>
        </emma:interpretation>
      </emma:emma>
    </inkml:annotationXML>
    <inkml:traceGroup>
      <inkml:annotationXML>
        <emma:emma xmlns:emma="http://www.w3.org/2003/04/emma" version="1.0">
          <emma:interpretation id="{927AFC21-4664-40DF-ABAE-E66477434879}" emma:medium="tactile" emma:mode="ink">
            <msink:context xmlns:msink="http://schemas.microsoft.com/ink/2010/main" type="paragraph" rotatedBoundingBox="15723,7955 18428,7696 18570,9177 15865,94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98791A3-45A3-4FE7-A275-3BB8B7D20494}" emma:medium="tactile" emma:mode="ink">
              <msink:context xmlns:msink="http://schemas.microsoft.com/ink/2010/main" type="line" rotatedBoundingBox="15723,7955 18428,7696 18570,9177 15865,9437"/>
            </emma:interpretation>
          </emma:emma>
        </inkml:annotationXML>
        <inkml:traceGroup>
          <inkml:annotationXML>
            <emma:emma xmlns:emma="http://www.w3.org/2003/04/emma" version="1.0">
              <emma:interpretation id="{A2CF8B24-D0F0-4AAD-89DA-002E82209842}" emma:medium="tactile" emma:mode="ink">
                <msink:context xmlns:msink="http://schemas.microsoft.com/ink/2010/main" type="inkWord" rotatedBoundingBox="15723,7955 18428,7696 18570,9177 15865,9437"/>
              </emma:interpretation>
              <emma:one-of disjunction-type="recognition" id="oneOf0">
                <emma:interpretation id="interp0" emma:lang="fr-FR" emma:confidence="0">
                  <emma:literal>qua :</emma:literal>
                </emma:interpretation>
                <emma:interpretation id="interp1" emma:lang="fr-FR" emma:confidence="0">
                  <emma:literal>qua : 0</emma:literal>
                </emma:interpretation>
                <emma:interpretation id="interp2" emma:lang="fr-FR" emma:confidence="0">
                  <emma:literal>quia : 0</emma:literal>
                </emma:interpretation>
                <emma:interpretation id="interp3" emma:lang="fr-FR" emma:confidence="0">
                  <emma:literal>quia :</emma:literal>
                </emma:interpretation>
                <emma:interpretation id="interp4" emma:lang="fr-FR" emma:confidence="0">
                  <emma:literal>quai 0</emma:literal>
                </emma:interpretation>
              </emma:one-of>
            </emma:emma>
          </inkml:annotationXML>
          <inkml:trace contextRef="#ctx0" brushRef="#br0">331 335 12 0,'38'-9'6'0,"-22"-20"-1"15,-5 19-1-15,0-4-2 0,0 4 0 16,5-4 2 0,0 4 0-16,-11-9-4 0,1 9 0 15,-12 1 3-15,-4-1 1 16,-12-4-2-16,-5 0 1 16,0-1-1-16,6 1 0 15,-1-1-1-15,1 6 1 16,-1-1-1-16,0 5 0 15,1 5-1-15,-1 0 1 16,1 5-1-16,-1 0 0 16,1 5 0-16,-1-1 0 15,0 6 0-15,1 4 0 0,-1 5 0 16,1-5 0-16,5 5 0 16,5 5 0-16,0-5 0 15,6 9 0-15,-1-4-1 16,12-5 1-16,4-5 0 15,1 0 0-15,11-4-1 16,-1-6 1-16,1 1 0 16,5-1 0-16,5-18 0 15,1-6 1-15,-1-9 0 16,11-4 0-16,-5-11 0 16,-6 1 0-16,-5 0 0 15,-5-1 1-15,-12 6-1 16,1-1 0-16,0 5 0 15,-6 1 0-15,1 4-1 16,-6 5 1-16,0-1-1 16,0 11 1-16,0-1-2 0,0 10 1 15,0 0 0-15,5-9 0 16,1 9 0-16,-6 0 0 16,5 0 0-16,6 0 0 15,-11 9 0-15,0-4 1 16,0 5-1-16,0 4 0 15,0 5 0-15,-11-4 1 16,6 4-1-16,-1 0 0 16,1 0 0-16,-1 0 1 15,1 5-1-15,-11 10 0 0,0 9 0 16,5 0 1-16,-5 5-1 16,-1 14 1-16,1 10-1 15,0 0 1-15,0 0-1 16,5 0 1-16,0 0-1 15,1 4 1-15,-1-9-1 16,0 5 0-16,6-9 0 16,-1-11 0-16,1-4-1 15,-1-9 1-15,1-11-2 16,-6 1 1-16,6-5-3 16,-6-5 1-16,6 0-4 15,-1-4 1-15,1-10-4 16,10-1 1-16</inkml:trace>
          <inkml:trace contextRef="#ctx0" brushRef="#br0" timeOffset="422.4139">671 661 24 0,'0'5'12'0,"-5"14"-11"16,5-14 21-16,0 4-20 15,0 1 0-15,0 9 0 16,-6 10 0-16,6 4-3 15,0-4 0-15,6 0-1 16,-6-5 1-16,5-10-8 16,11-4 1-16</inkml:trace>
          <inkml:trace contextRef="#ctx0" brushRef="#br0" timeOffset="563.0447">720 393 3 0,'0'-10'1'0,"10"-4"3"0,-10 14-10 0</inkml:trace>
          <inkml:trace contextRef="#ctx0" brushRef="#br0" timeOffset="1063.0501">952 718 22 0,'5'20'11'0,"16"-6"-13"0,-10-9 22 16,0 14-19-16,5 0 0 16,0 10 2-16,1 4 0 15,-1 6-3-15,-5 4 1 16,-1 10 2-16,-10 4 1 15,0 1-1-15,-10-6 1 16,-7 1-1-16,-4 0 1 16,-1 0-2-16,-5-6 1 15,6-3-1-15,-1-20 0 0,1-10-1 16,4-14 1-16,7-14-2 16,4-10 1-16,1-15-1 15,10 1 0-15,6-5 0 16,5 0 0-16,0 4-1 15,6 1 1-15,-1 9-1 16,1 0 0-16,0 6-4 16,5-1 1-16,0 0-8 15,10 9 1-15</inkml:trace>
          <inkml:trace contextRef="#ctx0" brushRef="#br0" timeOffset="1281.7809">1086 369 26 0,'-10'-10'13'0,"10"5"-12"0,0 5 15 16,5 5-19-16,0 0 1 15,6-5-12-15,16 5 1 16</inkml:trace>
          <inkml:trace contextRef="#ctx0" brushRef="#br0" timeOffset="1734.8739">1636 249 22 0,'-16'9'11'0,"11"1"-9"0,10-5 15 16,6-5-16-16,5 0 0 16,11 0 0-16,11 0 0 15,5-5-2-15,11 0 0 16,10 0-4-16,1 1 0 0,5 4-2 16,-5 4 1-16</inkml:trace>
          <inkml:trace contextRef="#ctx0" brushRef="#br0" timeOffset="1953.6531">1749 508 22 0,'17'9'11'0,"10"6"-12"16,-17-11 19-16,1 1-18 16,5 0 0-16,0 0-2 15,6 0 1-15,5-5-5 16,22 0 1-16</inkml:trace>
          <inkml:trace contextRef="#ctx0" brushRef="#br0" timeOffset="2547.7393">2434 86 18 0,'-5'53'9'0,"-6"4"-8"0,11-33 12 16,0 0-13-16,0 10 1 15,5 4 0-15,6-5 1 16,0-9-2-16,5-4 0 15,6-6 2-15,5-4 0 16,5-6 0-16,-5-8 0 16,5-11 1-16,-5-9 0 15,0-14 0-15,-5-5 0 16,-6-5 0-16,-5 0 0 16,-6 5-1-16,-10-10 1 0,-6 5-1 15,-5 15 0-15,-6 4-1 16,-5 10 0-16,-10 19-2 15,-1 19 1-15,0 14-4 16,0 6 1-16,1 4-8 16,15-10 1-16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24T12:47:35.043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07C3C967-F33F-4888-BAA5-031BF35551D1}" emma:medium="tactile" emma:mode="ink">
          <msink:context xmlns:msink="http://schemas.microsoft.com/ink/2010/main" type="writingRegion" rotatedBoundingBox="3175,8013 6495,7657 6648,9081 3328,9437"/>
        </emma:interpretation>
      </emma:emma>
    </inkml:annotationXML>
    <inkml:traceGroup>
      <inkml:annotationXML>
        <emma:emma xmlns:emma="http://www.w3.org/2003/04/emma" version="1.0">
          <emma:interpretation id="{355D44BB-32DD-4B34-8AC5-91C8233BECCD}" emma:medium="tactile" emma:mode="ink">
            <msink:context xmlns:msink="http://schemas.microsoft.com/ink/2010/main" type="paragraph" rotatedBoundingBox="3175,8013 6495,7657 6648,9081 3328,94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03B8E55-FB45-4C10-8D36-45C8ADB3B566}" emma:medium="tactile" emma:mode="ink">
              <msink:context xmlns:msink="http://schemas.microsoft.com/ink/2010/main" type="line" rotatedBoundingBox="3175,8013 6495,7657 6648,9081 3328,9437"/>
            </emma:interpretation>
          </emma:emma>
        </inkml:annotationXML>
        <inkml:traceGroup>
          <inkml:annotationXML>
            <emma:emma xmlns:emma="http://www.w3.org/2003/04/emma" version="1.0">
              <emma:interpretation id="{337E2B77-D855-4E9D-9E6A-C6D43B0DDA97}" emma:medium="tactile" emma:mode="ink">
                <msink:context xmlns:msink="http://schemas.microsoft.com/ink/2010/main" type="inkWord" rotatedBoundingBox="3175,8013 6495,7657 6648,9081 3328,9437"/>
              </emma:interpretation>
              <emma:one-of disjunction-type="recognition" id="oneOf0">
                <emma:interpretation id="interp0" emma:lang="fr-FR" emma:confidence="0">
                  <emma:literal>qu'El</emma:literal>
                </emma:interpretation>
                <emma:interpretation id="interp1" emma:lang="fr-FR" emma:confidence="0">
                  <emma:literal>qui =1</emma:literal>
                </emma:interpretation>
                <emma:interpretation id="interp2" emma:lang="fr-FR" emma:confidence="0">
                  <emma:literal>Î q</emma:literal>
                </emma:interpretation>
                <emma:interpretation id="interp3" emma:lang="fr-FR" emma:confidence="0">
                  <emma:literal>Gi =1</emma:literal>
                </emma:interpretation>
                <emma:interpretation id="interp4" emma:lang="fr-FR" emma:confidence="0">
                  <emma:literal>î q</emma:literal>
                </emma:interpretation>
              </emma:one-of>
            </emma:emma>
          </inkml:annotationXML>
          <inkml:trace contextRef="#ctx0" brushRef="#br0">-7947-7701 19 0,'-6'-5'9'0,"12"15"-5"16,-6-10 11-16,0 0-14 16,0 0 0-16,0 4 1 15,0 1 1-15,0-5-3 16,0 0 0-16,0 5 2 16,0 9 0-16,5 10 0 0,-5-4 0 15,0 4-2-15,5 0 1 16,1-1-1-16,5-3 0 15,-1-6-3-15,6-4 1 16,6-10-6-16,16-15 0 16</inkml:trace>
          <inkml:trace contextRef="#ctx0" brushRef="#br0" timeOffset="156.3088">-7786-8032 14 0,'-48'5'7'0,"42"-24"-3"0,6 9 6 0,0 1-12 15,6 4 0-15,5 5-6 16,5 5 0-16</inkml:trace>
          <inkml:trace contextRef="#ctx0" brushRef="#br0" timeOffset="890.6891">-7419-7725 15 0,'-5'5'7'0,"10"4"-5"16,0-4 11-16,1 0-12 15,-1 4 1-15,1-4 1 16,-1 0 1-16,0 0-5 15,1 4 1-15,-1 6 3 16,0 9 0-16,1 0-1 16,-6 5 0-16,5 4-1 15,6 5 1-15,-6 15-1 16,-5 0 0-16,0 4 0 16,6-4 0-16,-6 0 0 0,0-5 1 15,-6 0-1-15,-4-10 0 16,-1-4 0-16,-11-1 1 15,1-14-1-15,-1 0 0 16,1-14-1-16,-6-10 1 16,5-14-1-16,1 5 0 15,-1-5-1-15,6-10 1 16,5-5-1-16,6 1 0 16,5-1 0-16,10 1 1 15,7-1 0-15,10 1 0 16,10 9 0-16,6 0 0 0,6 5 0 15,-6 4 0-15,-5 6-1 16,0 4 0-16,-6 10-5 16,0-1 1-16,1-4-4 15,-1 10 1-15</inkml:trace>
          <inkml:trace contextRef="#ctx0" brushRef="#br0" timeOffset="1115.8515">-7376-8137 20 0,'-16'-15'10'0,"32"20"-9"0,-16-5 14 0,11 10-17 15,0-1 1-15,5 6-10 16,5-1 0-16</inkml:trace>
          <inkml:trace contextRef="#ctx0" brushRef="#br0" timeOffset="1867.1661">-6562-8180 12 0,'-21'9'6'0,"31"-23"1"0,-10 4 4 15,0 10-10-15,11-9 1 16,11-1 1 0,5 5 1-16,5 5-5 15,6 5 1-15,0 0 2 16,-6 0 0-16,0 4-1 15,6 1 1-15,0-5-3 16,-1 4 1-16,1 1-6 16,0-1 0-16</inkml:trace>
          <inkml:trace contextRef="#ctx0" brushRef="#br0" timeOffset="2242.5197">-6540-7936 17 0,'0'-10'8'0,"21"10"-2"0,-10-4 8 16,0 4-13-16,5 4 0 0,6 6 1 15,5 0 1-15,0 9-4 16,5-5 1-16,-5 5 1 15,0-4 1-15,11-1-2 16,5-4 0-16,11-5-7 16,5-5 1-16</inkml:trace>
          <inkml:trace contextRef="#ctx0" brushRef="#br0" timeOffset="3315.5578">-5554-8003 13 0,'0'-14'6'0,"11"-1"-1"0,-11 15 6 16,0 0-10-16,0 0 0 16,11-9 0-16,5-6 1 0,6 1-2 15,-6-10 0-15,0-5 2 16,6-4 0-16,-1-6-1 15,6 1 1-15,0-10-1 16,-5 10 1-16,-1-5-1 16,1 4 1-16,-6 15-1 15,-5 0 1-15,-6 10 0 16,1 9 1-16,-6 10-2 16,0 0 1-16,0 4-1 15,0 6 1-15,0 4-2 16,5 5 1-16,-5 5-1 15,0-1 1-15,0-4-1 32,0 5 0-32,-5 5 0 0,-1 13 1 0,6 6-1 15,-5-14 0-15,5 4 0 0,0-5 0 16,5-4-7-16,11-15 0 16,1 5-2-16,-7-15 0 15</inkml:trace>
          <inkml:trace contextRef="#ctx0" brushRef="#br0" timeOffset="-813.5218">-8255-8132 8 0,'22'-10'4'0,"10"-19"3"0,-21 20 5 16,-6-1-10-16,1 0 1 16,-6 1 0-16,11-1 1 15,-11 1-5-15,-6-6 0 16,6 6 3-16,-11-6 0 16,1 1-1-16,-1 4 0 0,0-4 0 15,-11 4 0-15,1 1-1 16,-1-1 1-16,-5 6-1 15,6 4 1-15,-1 4-1 16,-5 6 1-16,0 9-1 16,0-5 1-16,0 6-1 15,6 4 0-15,-1 4 0 16,1 6 1-16,5-1-1 16,-1 1 0-16,7 0 0 15,4-11 0-15,6 1 0 16,0-9 0-16,6 4-1 15,4 0 1 1,12-4 0 0,5-6 0-16,0-4 0 15,0-5 0-15,5-5 0 0,0-9 0 16,6-10 0-16,0-5 0 16,0 0 0-16,5 1 0 15,-11-1 0-15,-5-10 0 16,-5 6 0-16,-1-1 0 15,-10 1 0-15,0 9 1 16,-6 0 0-16,1 9 0 16,-12 1-1-16,6 14 1 15,-5-9 0-15,5 4 0 16,0 5-1-16,0 0 1 16,0 5-1-16,0-1 0 15,0 6 0-15,0-1 0 0,0 1 1 16,-6 9 1-16,1 0-1 15,-6 5 0-15,-5 5 0 16,0 9 1-16,0 10-1 16,0-14 1-16,-1 4-2 15,1 5 1-15,0 10 0 16,0 5 0-16,0-6-1 16,5-18 1-16,0 14-1 15,0 5 1-15,1 4-1 16,-1 1 0-16,5-1-1 15,1 10 1-15,0-5 0 16,-1 6 0-16,6-16 0 16,-5-9 0-16,5-4 0 15,0-6 1-15,-6-4-2 16,6-5 1-16,0-5-5 16,0-9 0-16,6-5-5 0,-1-1 1 15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24T12:49:24.567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  <inkml:context xml:id="ctx1">
      <inkml:inkSource xml:id="inkSrc1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14-10-24T12:47:33.260"/>
    </inkml:context>
  </inkml:definitions>
  <inkml:traceGroup>
    <inkml:annotationXML>
      <emma:emma xmlns:emma="http://www.w3.org/2003/04/emma" version="1.0">
        <emma:interpretation id="{BFE9D5A1-E547-4B78-939E-DC0AAB2390B1}" emma:medium="tactile" emma:mode="ink">
          <msink:context xmlns:msink="http://schemas.microsoft.com/ink/2010/main" type="writingRegion" rotatedBoundingBox="1232,11451 20517,11305 20533,13403 1248,13549"/>
        </emma:interpretation>
      </emma:emma>
    </inkml:annotationXML>
    <inkml:traceGroup>
      <inkml:annotationXML>
        <emma:emma xmlns:emma="http://www.w3.org/2003/04/emma" version="1.0">
          <emma:interpretation id="{FDAD825C-EC96-4316-8EAC-A76C5D082293}" emma:medium="tactile" emma:mode="ink">
            <msink:context xmlns:msink="http://schemas.microsoft.com/ink/2010/main" type="paragraph" rotatedBoundingBox="1232,11451 20517,11305 20533,13403 1248,135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9EA2502-FE29-4C1C-9C70-D0C504E83148}" emma:medium="tactile" emma:mode="ink">
              <msink:context xmlns:msink="http://schemas.microsoft.com/ink/2010/main" type="line" rotatedBoundingBox="1232,11451 20517,11305 20533,13403 1248,13549"/>
            </emma:interpretation>
          </emma:emma>
        </inkml:annotationXML>
        <inkml:traceGroup>
          <inkml:annotationXML>
            <emma:emma xmlns:emma="http://www.w3.org/2003/04/emma" version="1.0">
              <emma:interpretation id="{E1F425BA-9CF3-4BA7-89F5-153D021E3F99}" emma:medium="tactile" emma:mode="ink">
                <msink:context xmlns:msink="http://schemas.microsoft.com/ink/2010/main" type="inkWord" rotatedBoundingBox="10413,11481 13633,11457 13647,13325 10427,13350"/>
              </emma:interpretation>
              <emma:one-of disjunction-type="recognition" id="oneOf0">
                <emma:interpretation id="interp0" emma:lang="fr-FR" emma:confidence="0">
                  <emma:literal>(niaiseries,</emma:literal>
                </emma:interpretation>
                <emma:interpretation id="interp1" emma:lang="fr-FR" emma:confidence="0">
                  <emma:literal>(niaiserie,</emma:literal>
                </emma:interpretation>
                <emma:interpretation id="interp2" emma:lang="fr-FR" emma:confidence="0">
                  <emma:literal>Caisserie,</emma:literal>
                </emma:interpretation>
                <emma:interpretation id="interp3" emma:lang="fr-FR" emma:confidence="0">
                  <emma:literal>cristalloïde,</emma:literal>
                </emma:interpretation>
                <emma:interpretation id="interp4" emma:lang="fr-FR" emma:confidence="0">
                  <emma:literal>cristalloïdes,</emma:literal>
                </emma:interpretation>
              </emma:one-of>
            </emma:emma>
          </inkml:annotationXML>
          <inkml:trace contextRef="#ctx0" brushRef="#br0">-1359-4682 13 0,'-5'0'6'0,"15"-24"4"0,1 15 3 16,5 4-11-16,6-10 0 15,-1 1 1-15,1 0 1 16,5-1-5-16,0 1 1 15,5 4 2-15,1 1 1 16,-1 9-1-16,-5 9 1 16,-5 1-2-16,-6 9 1 0,-6 10 0 15,-10 14 0-15,-5-9-1 16,-6-6 1-16,-5 6-1 16,-5-1 0-16,-6 1-1 15,5-1 1-15,6-4-1 16,0-5 1-16,0-5-1 15,5-4 1-15,0-10-1 16,6-5 0-16,5-5-1 16,10-14 1-16,7-5-1 15,15 9 1-15,11-14-1 16,6-4 1-16,-1-5 0 16,1-6 0-16,5 1 0 15,-6 5 0-15,-5 0 0 16,-10 4 0-16,-7 10 0 15,-9 0 1-15,-17 10 0 16,-6 4 0-16,-5 10-1 0,-5 10 1 16,-5 4-1-16,-1 10 0 15,1 10-1-15,-1 9 1 16,6-10 0-16,5 1 0 16,6 4 0-16,5 1 0 15,10-1 0-15,7-5 0 16,4-4-1-16,6-10 1 15,11-4-10-15,5-1 1 16</inkml:trace>
          <inkml:trace contextRef="#ctx0" brushRef="#br0" timeOffset="3378.2287">-782-3604 19 0,'-11'0'9'0,"17"-4"-5"0,-6 4 11 16,21-5-14-16,11 0 1 16,6 0 1-16,16 0 1 15,0 1-4-15,5-6 1 16,22 1 2-16,22 4 0 16,21 5-1-16,21 5 1 15,-15-5-1-15,10 0 0 16,11 0-2-16,-6 0 1 15,6 4-1-15,-21 1 1 16,-17-5 0-16,-27 0 0 16,-16 0-1-16,-16 5 0 0,-11 0-5 15,-16-1 0-15,-16 6-4 16,-11-5 0-16</inkml:trace>
          <inkml:trace contextRef="#ctx0" brushRef="#br0" timeOffset="406.7876">-394-4476 29 0,'-11'-5'14'0,"11"5"-18"0,0 0 25 0,0 0-23 16,11-9 0-16,11 4-13 15,5 5 1-15</inkml:trace>
          <inkml:trace contextRef="#ctx0" brushRef="#br0" timeOffset="250.5263">-389-4279 23 0,'0'28'11'0,"-5"-4"-7"16,5-14 11-16,5 4-14 15,-5 10 0-15,0 5 0 0,6 0 1 16,-1-5-3-16,1 0 1 16,4-10-3-16,1-4 1 15,5-5-5-15,6-10 0 16</inkml:trace>
          <inkml:trace contextRef="#ctx0" brushRef="#br0" timeOffset="844.8572">107-4567 12 0,'-5'-9'6'0,"48"9"5"0,-32 0 1 0,5 0-10 16,6 0 0-16,5 0 1 16,5 4 1-16,0 1-5 15,6 0 0-15,-5-5 2 16,-7 5 1-16,7-5-2 15,-1 0 1-15,1 0-5 16,-7 0 0-16,1-5-3 16,-5-5 1-16</inkml:trace>
          <inkml:trace contextRef="#ctx0" brushRef="#br0" timeOffset="3894.1279">188-3326 21 0,'-16'10'10'0,"65"-63"-5"0,-38 44 12 15,5-1-14-15,0 1 1 16,5-1 0-16,1 5 1 16,-6 5-7-16,0 5 1 15,1 5 4-15,-7 9 0 0,-10 14-2 16,0 1 1-16,-10 4-2 16,-1 0 1-16,-5 6-1 15,-1-6 1-15,1-5-1 16,0 1 1-16,5-10-2 15,11 5 1-15,6-5 0 16,15-10 1-16,6-9-1 16,0 0 0-16,11-5 0 15,5-5 0-15,6-5-2 16,-6 6 1-16,0-1-9 16,-5 5 1-16</inkml:trace>
          <inkml:trace contextRef="#ctx0" brushRef="#br0" timeOffset="1135.9269">453-4778 21 0,'0'0'10'0,"5"5"-5"0,-5-5 16 16,0 0-19-16,0 5 1 15,-5 4 1 1,5 11 1-16,-6 4-6 15,1 4 0-15,-6 6 3 16,0-1 1-16,0 6-2 16,6-1 1-16,0 0-2 0,5 1 1 15,0-10-9-15,10-5 1 16,12-15-3-16,-17-4 1 16</inkml:trace>
          <inkml:trace contextRef="#ctx0" brushRef="#br0" timeOffset="2074.6094">895-4677 17 0,'-17'-38'8'0,"17"28"-3"0,0 0 10 16,0 1-14-16,0-1 1 15,6 1-1-15,5-1 1 0,10 1-3 16,6 4 1-16,0 0 1 16,5 5 1-16,1 5-1 15,-6 4 0-15,-11 6 0 16,0 4 0-16,-5 14 0 15,-11-4 0-15,-5 0 0 16,-6-5 1-16,-11 0-1 16,-5 5 0-16,0-5 0 15,0 0 0-15,6-1 0 16,-1-3 0-16,6-6-2 16,5-4 1-16,6-6 0 15,5-4 0-15,11-4-1 16,10-6 1-16,6-4-1 15,5-1 1-15,1 6-1 16,5-1 1-16,5-9-1 0,-6 0 1 16,-4-5 0-16,-1 0 0 15,-5-5 0-15,0 0 1 16,-5 5 0-16,-1 0 0 16,-10-4 0-16,0 13 1 15,-11 1-1-15,0 0 0 16,-6 4-1-16,1 10 1 15,-6 0-1-15,0 10 1 16,-5 4-1-16,0 5 0 16,0 10-1-16,5-5 1 15,0 5 0-15,1-6 0 0,-7 6 1 16,7 0 0-16,4 0-1 16,6 0 1-16,6-6-1 15,4 1 1-15,7-4-1 16,-1-11 1-16,5-4-3 15,12-10 0-15,4 0-8 16,12 1 1-16</inkml:trace>
          <inkml:trace contextRef="#ctx0" brushRef="#br0" timeOffset="2590.2997">1558-4260 27 0,'11'-5'13'0,"16"15"-10"0,-17-6 16 15,1 11-17-15,5-1 0 0,0 10 1 16,1 0 0-16,-1 14-4 16,-5 1 0-16,-6 4 3 15,0 10 0-15,-10-5-1 16,-6 4 1-16,-5-13-1 15,-6-6 1-15,-10 6-1 16,5-15 0-16,-5-5 0 16,-1-10 0-16,7-4-1 15,4-5 1-15,6-14-2 16,5-10 1-16,11-5 0 16,11-14 0-16,5 4-1 15,11 1 0-15,11-10 0 16,5 10 1-16,0 0-1 15,11 4 1-15,-6 5-5 16,1 10 0-16,-1 5-5 16,-15-5 1-16</inkml:trace>
          <inkml:trace contextRef="#ctx0" brushRef="#br0" timeOffset="2778.0983">1725-4667 23 0,'-16'-15'11'0,"32"-14"-8"0,-11 25 13 0,-5 4-16 16,0 0 1-16,11-5-14 15,0 14 1-15</inkml:trace>
          <inkml:trace contextRef="#ctx0" brushRef="#br0" timeOffset="-4008.2962">-5839-4869 20 0,'-6'5'10'0,"6"5"-7"0,0-6 13 15,6 11-15-15,4 9 0 16,7 9 1-16,4 10 1 16,1 15-4-16,10 9 1 15,0 5 2-15,1 14 1 16,-1 5-1-16,-5 10 0 16,-11 0 0-16,-16-10 0 15,-11-5-1-15,-15-5 1 16,-12-4-1-16,0 0 1 15,-5-15-2-15,0-9 1 16,0-15-10-16,5-14 0 0,11-14 0 16,5-10 0-16</inkml:trace>
          <inkml:trace contextRef="#ctx0" brushRef="#br0" timeOffset="-3172.1785">-4524-4332 23 0,'0'-5'11'0,"-5"0"-11"15,5 5 20-15,0-4-19 16,-6 4 1-16,1 0 1 16,0 0 0-16,-1 4-4 15,1 6 1-15,-6 0 2 16,-11-1 0-16,-4 6-1 15,-18 4 1-15,-4 9-1 0,-6 1 0 16,0 5-1-16,0-1 1 16,6 1-1-16,-1-1 0 15,6-9 0-15,5 5 0 16,11-5-1-16,6-5 1 16,10 0 0-16,6 1 0 15,5-11 0-15,10 1 0 16,6 4 0-16,1-4 0 15,4-1 0-15,6 1 1 16,6-5-1-16,4 9 1 16,1 5-1-16,5 10 0 0,-5 5 0 15,5-10 1-15,6-5-1 16,-23 0 0-16,1-5 0 16,0-4 1-16,-5-1 0 15,0-4 0-15,-6-5-5 16,-6 0 1-16,1 5-7 15,0 0 1 1</inkml:trace>
          <inkml:trace contextRef="#ctx1" brushRef="#br0">-2319-4514 0,'0'0'15,"0"0"1,0 0 0</inkml:trace>
          <inkml:trace contextRef="#ctx0" brushRef="#br0" timeOffset="-2500.0216">-4993-3939 16 0,'-11'-5'8'0,"6"5"-1"16,5 0 4-16,0 0-10 16,0 0 0-16,0 0 1 15,0 5 1-15,5-10-4 0,6 5 1 16,5 5 2-16,11 0 0 15,0 0 0-15,16-5 0 16,0 0-1-16,17 0 0 16,-17 0 1-16,5-5 0 15,6 0 0-15,6-5 0 16,4 1-1-16,6-1 1 16,17 1-1-16,4-1 1 15,1 0-2-15,0 6 0 0,-1-1 0 16,1 0 1-16,0 0-1 15,-6 1 1-15,0 4-1 16,0 0 0-16,1 4 0 16,-12 6 1-16,1-5-1 15,-1-1 1-15,-10-4-1 16,-6-4 1-16,-16-6 0 16,0 1 0-16,-5-1 0 15,-5-4 0-15,-1 4 0 16,-5 0 0-16,-6 1 0 15,-10 4 0-15,-5 10 0 16,-6-5 0-16,0 5 0 16,0-1 0-16,0 1-2 15,0-5 1-15,0 0-11 16,10-5 0-16</inkml:trace>
          <inkml:trace contextRef="#ctx0" brushRef="#br0" timeOffset="-1015.5767">-1925-4936 17 0,'-5'10'8'0,"-12"-15"-3"15,17 15 9-15,-5-1-13 16,5-4 0-16,-5 0 2 16,-1 4 0-16,1 1-3 15,-1-1 0-15,1 1 2 16,-6 0 1-16,6-1-1 16,-6 1 1-16,0-1-1 15,6 1 0-15,-6 0-1 16,0 4 1-16,1 0-2 0,-1 5 1 15,-5 1 0-15,-6 13 0 16,0-4-1-16,1 0 1 16,-1-10-1-16,-5 5 0 15,6 5 0-15,-6-1 1 16,0 6-1-16,-6 4 1 16,7 1-1-16,-1-1 1 15,5 0-1-15,6 5 0 16,0 10 0-16,5-5 1 15,5 0-2-15,1 0 1 16,16 0 0-16,0 5 0 0,5-1 0 16,5 6 0-16,1-15 0 15,5 10 0-15,5-5 0 16,1-1 0-16,4-3 0 16,-10-6 1-16,0-5-1 15,6-4 0-15,-1-5 0 16,0-5 0-16,1-4 0 15,4-6 1-15,-4 1 0 16,-1-1 0-16,-10 1-8 16,-1 0 1-16,-10 4-4 15,-6 0 1-15</inkml:trace>
          <inkml:trace contextRef="#ctx0" brushRef="#br0" timeOffset="-6987.1597">-8859-3925 20 0,'0'-9'10'0,"-10"9"-6"16,10 0 10-16,0 9-13 15,0 1 1-15,0 0 0 16,0 4 1-16,0 10-4 15,0-5 1-15,0 5 2 16,0 5 0-16,5-10-1 16,6 0 0-16,0-5-1 15,-1 1 1-15,1-1-3 16,0-9 1-16,0 0-7 0,10 0 1 16</inkml:trace>
          <inkml:trace contextRef="#ctx0" brushRef="#br0" timeOffset="-8643.7315">-10055-4850 10 0,'0'0'5'0,"-6"10"3"15,6-10 5-15,0 0-13 16,0 0 1-16,0 0 1 16,-5 0 0-16,-1 0-2 0,1 0 0 15,0 0 1-15,-1 5 1 16,1 0 0-16,-6-1 0 16,0 1-1-16,-5 5 1 15,-6 4-1-15,6 1 0 16,-5-1 0-16,-6 10 0 15,0 5-1-15,-6 4 1 16,1-4-1-16,0 9 1 16,5 1-1-16,-6 9 1 15,1-1-1-15,0 6 1 16,5 5-1-16,0 9 0 0,11 5 0 16,10-5 1-16,12 0-2 15,4 5 1-15,7 0 0 16,4-10 0-16,17-5 0 15,10 1 0-15,6-10 0 16,6-5 1-16,-1-14-3 16,6-5 1-16,5-10-6 15,-16-9 0-15</inkml:trace>
          <inkml:trace contextRef="#ctx0" brushRef="#br0" timeOffset="-7596.6319">-9802-4284 11 0,'0'-10'5'0,"11"6"6"0,-11 4 1 16,10-5-11-16,1 0 0 16,5 0 1-16,6 0 0 15,0 5-2-15,-6 0 0 16,0 0 1-16,0 0 1 15,0 5-1-15,0 0 1 16,-5 0-1-16,0 0 1 16,0 9-1-16,-6 10 1 15,1 0-1-15,-6 5 1 16,0-1-1-16,-6 6 0 0,1-5 0 16,-1-1 0-16,-4-4 0 15,-1 0 0-15,0-4-1 16,-5-6 1-16,10-5 0 15,-4-4 0-15,4 0-2 16,1-5 0-16,5 0 0 16,0-10 0-16,11 1 0 15,-1-1 0-15,1 1 0 16,-5-6 0-16,4-4 0 16,1 0 1-16,5-5 0 15,6 0 0-15,0-5 0 16,4 5 1-16,1 5-1 15,0-5 1-15,0 0 0 16,0 0 0-16,-5 0 0 16,-6 10 1-16,0 0-2 15,-10 4 1-15,-6 10 0 0,0 0 1 16,-6 0-2-16,-10 5 0 16,5 4 0-16,-5 1 1 15,0 0-1-15,0-6 0 16,0 11 0-16,5 9 0 15,0-5 0-15,0 5 0 16,6 0 0-16,10 0 0 16,1 0 0-16,10-5 0 15,5 5 0-15,6-10 1 16,11-4-1-16,11-5 0 16,10-5-2-16,11-5 0 0,0-5-7 15,-16 1 0-15</inkml:trace>
          <inkml:trace contextRef="#ctx0" brushRef="#br0" timeOffset="-6830.9049">-8745-4442 28 0,'-17'-5'14'0,"7"15"-18"0,10-10 22 0,0 4-32 16,10 1 1-16</inkml:trace>
          <inkml:trace contextRef="#ctx0" brushRef="#br0" timeOffset="-6252.7128">-8131-4011 19 0,'-21'10'9'0,"10"-1"-6"15,11-4 18-15,-5 0-20 16,-1 4 1-16,-10 6 0 15,5 9 0-15,-10 9-2 16,-1 1 0-16,0-1 1 16,1 11 0-16,-6-1-6 15,0 5 1-15,0-5-4 16,-5-5 1-16</inkml:trace>
          <inkml:trace contextRef="#ctx0" brushRef="#br0" timeOffset="-5383.8996">-7678-4212 20 0,'-11'-15'10'0,"11"30"-10"0,0-15 16 15,6 0-15-15,5 0 0 16,5 5 1-16,0-5 0 15,5 0-3-15,1 4 1 16,5 1 1-16,5 5 1 16,1-1-1-16,-6 6 0 15,0-1 0-15,-6 10 0 16,-5-5 0-16,-10 5 1 16,-6 5-1-16,-22 0 1 15,1 4-1-15,-6 1 1 0,0-1-1 16,-6 1 1-16,6-10-2 15,6-5 1-15,5 0-2 16,5-4 1-16,5-11 0 16,6-4 0-16,11-14-1 15,0 0 1-15,5-10 0 16,6 0 0-16,10 0-1 16,0-5 1-16,1 0 0 15,-1 0 0-15,1 1 0 16,-1-6 0-16,-5-4 0 15,-6-1 1-15,-4 11-1 16,-1 4 1-16,-5 9 0 16,-6 6 0-16,-5-1 0 15,0 5 0-15,-5 10-1 16,-6 0 0-16,5 9 0 16,1 10 1-16,0 0-1 0,-1 0 0 15,1 5 0-15,5 0 1 0,5 0-1 16,6-1 0-16,5 1 0 15,11 0 0-15,0-15 0 16,0 1 0-16,5-11-8 16,11-8 1-16,17-1-2 15,-12-14 0-15</inkml:trace>
          <inkml:trace contextRef="#ctx0" brushRef="#br0" timeOffset="-4743.1616">-6697-3872 20 0,'-5'5'10'0,"10"4"-7"15,1-4 14-15,-1 0-16 16,1 5 0-16,-1 4 1 16,6 15 0-16,0-10-3 15,5 5 1-15,5 5 1 16,-5 4 1-16,1 6-1 15,-7 4 1-15,1-5-1 0,-5 5 1 16,-12 0 0-16,-5-4 0 16,1-1 0-16,-12-5 0 15,1-4-1-15,-6-10 0 16,0-14 0-16,0 0 1 16,0-15-2-16,5-9 1 15,1-5-1-15,10-4 1 16,5-6-1-16,12-4 0 15,10-1 0-15,5 1 0 16,6 9-1-16,17 5 1 0,4-5-1 16,6 6 0-16,-11 3-4 15,0 6 1-15,-10 4-6 16,-1 10 1-16</inkml:trace>
          <inkml:trace contextRef="#ctx0" brushRef="#br0" timeOffset="-4508.756">-6594-4279 22 0,'-38'9'11'0,"54"-9"-10"0,-5 0 14 16,0-9-15-16,0 9 0 16,5 0-12-16,0 9 1 15</inkml:trace>
          <inkml:trace contextRef="#ctx0" brushRef="#br0" timeOffset="4488.0939">2987-3838 26 0,'0'0'13'0,"5"4"-4"0,-5 1 13 15,0 14-21-15,0 5 0 16,-11 0 0-16,-5 5 1 15,-6 5-3-15,-5 4 1 16,-5 5-1-16,-11 0 0 16,0 5-8-16,-11-5 0 15</inkml:trace>
        </inkml:traceGroup>
        <inkml:traceGroup>
          <inkml:annotationXML>
            <emma:emma xmlns:emma="http://www.w3.org/2003/04/emma" version="1.0">
              <emma:interpretation id="{86D7213D-FD38-4C28-99C8-051CAE2EA4B7}" emma:medium="tactile" emma:mode="ink">
                <msink:context xmlns:msink="http://schemas.microsoft.com/ink/2010/main" type="inkWord" rotatedBoundingBox="16213,11453 20518,11420 20533,13403 16228,13435"/>
              </emma:interpretation>
              <emma:one-of disjunction-type="recognition" id="oneOf1">
                <emma:interpretation id="interp5" emma:lang="fr-FR" emma:confidence="0">
                  <emma:literal>ailes)</emma:literal>
                </emma:interpretation>
                <emma:interpretation id="interp6" emma:lang="fr-FR" emma:confidence="0">
                  <emma:literal>nitrai)</emma:literal>
                </emma:interpretation>
                <emma:interpretation id="interp7" emma:lang="fr-FR" emma:confidence="0">
                  <emma:literal>nierai)</emma:literal>
                </emma:interpretation>
                <emma:interpretation id="interp8" emma:lang="fr-FR" emma:confidence="0">
                  <emma:literal>airai)</emma:literal>
                </emma:interpretation>
                <emma:interpretation id="interp9" emma:lang="fr-FR" emma:confidence="0">
                  <emma:literal>aillerai)</emma:literal>
                </emma:interpretation>
              </emma:one-of>
            </emma:emma>
          </inkml:annotationXML>
          <inkml:trace contextRef="#ctx0" brushRef="#br0" timeOffset="5316.2415">4448-4548 24 0,'-11'-4'12'0,"27"-35"-7"0,-5 34 13 15,0 5-16-15,5-9 0 16,0-1 1-16,11 10 0 0,0 5-4 16,-6 5 0-16,1-1 2 15,-6 1 1-15,0 9-1 16,-5 10 0-16,-5 4 0 15,-6 6 1-15,-11-1-1 16,-5 0 0-16,-11 5 0 16,0-4 1-16,-6-6-2 15,6-4 1-15,6-10-1 16,-1-4 1-16,11-11-2 16,11-4 1-16,11-14 0 15,5 0 0-15,11-6-1 16,0-8 1-16,6-1-1 15,4-5 1-15,1-4 0 16,5 0 0-16,-5 9 0 16,-6 5 0-16,-5-5 0 0,-10 10 1 15,-7 0-1-15,-10 5 1 16,-5 9-1-16,0 0 1 16,-1 5-1-16,-5 5 1 15,6-5-2-15,0 0 1 16,5 0 0-16,0 5 0 15,-6 4 0-15,6 1 0 16,-5 4 0-16,-1 5 0 16,1 5 0-16,0 5 0 15,5 5 0-15,0-6 0 0,5 1 0 16,6 0 0-16,10-10-1 16,6 0 1-16,11-9-1 15,5-1 1-15,11-9-9 16,11-9 0-16,-1-1-1 15,-4-4 0-15</inkml:trace>
          <inkml:trace contextRef="#ctx0" brushRef="#br0" timeOffset="5628.7362">5456-4289 22 0,'-27'10'11'0,"16"9"-8"0,11-14 18 16,-5 9-19-16,5 5 0 15,-6 10 0-15,6-5 1 16,6 5-4-16,-1-1 0 16,6 1 0-16,5-14 0 15,0 9-7-15,6-10 0 16</inkml:trace>
          <inkml:trace contextRef="#ctx0" brushRef="#br0" timeOffset="5800.6708">5477-4552 29 0,'6'-10'14'0,"-6"15"-16"16,0-5 22-16,5 0-34 15,11 0 1-15,11-10-2 16,0-9 0-16</inkml:trace>
          <inkml:trace contextRef="#ctx0" brushRef="#br0" timeOffset="6331.9119">5941-4409 24 0,'0'-4'12'0,"38"-11"-14"0,-22 10 23 16,11 1-21-16,11-6 1 16,10 5 0-16,1-4 0 15,5-1-2-15,0 5 1 16,0 5-1-16,-6 0 0 15,-5 5-6-15,-10 5 0 16</inkml:trace>
          <inkml:trace contextRef="#ctx0" brushRef="#br0" timeOffset="6566.255">6270-4639 26 0,'0'-9'13'0,"11"-1"-8"15,-6 15 19-15,-5 9-23 16,6 5 1-16,-6-4-1 16,0 9 1-16,0 5-3 15,0 4 1-15,0 5 1 16,0 1 0-16,5-6-10 15,-5-4 0-15</inkml:trace>
          <inkml:trace contextRef="#ctx0" brushRef="#br0" timeOffset="7316.2576">6739-4576 18 0,'-16'0'9'0,"32"-10"-2"15,-5 10 4-15,0-5-9 16,5 5 0-16,11-5 1 15,5 5 0-15,6 5-4 16,5-5 1-16,0 0 3 16,-5 10 1-16,-6-10-2 15,-5 5 1-15,-11 9-1 16,-10 0 1-16,-6 6-1 16,-11-1 0-16,-11 5-1 0,-5 4 0 15,-5-4 0-15,0 0 0 16,5-5-1-16,0 1 0 15,11-6 0-15,5-4 0 16,5-10 0-16,6 0 0 16,11-10 0-16,11-9 0 15,10 0-1-15,0-5 1 16,6 0 0-16,-5-5 0 16,-1 0 0-16,0-4 0 15,-5-6 0-15,0 11 1 16,-5-1-1-16,-1 10 0 0,-4-5 1 15,-7 9 0-15,-10 1-1 16,-5 14 1-16,-6 10-1 16,0 9 1-16,6 9-1 15,-6 1 0-15,6 0 0 16,-1 5 0-16,6-1 0 16,0-4 0-16,11-5 0 15,11-10 0-15,10-4-6 16,17-5 0-16,5-1-4 15,-11-8 0-15</inkml:trace>
          <inkml:trace contextRef="#ctx0" brushRef="#br0" timeOffset="7847.5071">7515-4322 22 0,'-5'-10'11'0,"37"-4"-4"0,-21 9 12 0,0 5-16 16,5 5 0-16,-5 4 1 15,5 6 0-15,0-6-5 16,0 15 0-16,-5 10 3 16,-5 9 1-16,-1 0-2 15,-10 5 1-15,-1 5-1 16,-5 4 0-16,-5-4 0 15,-5 0 0-15,-6-10 0 16,0-10 0-16,0-4 0 16,0-10 0-16,-5 0 0 15,10-9 0-15,6-20-1 16,5-4 0-16,6-10 0 16,10-10 0-16,6 1-1 15,5-1 1-15,6 1-1 0,10-1 1 16,-5 5-2-16,5 1 1 15,6 9-8-15,-6 4 0 16,1 6-2-16,-6-1 1 16</inkml:trace>
          <inkml:trace contextRef="#ctx0" brushRef="#br0" timeOffset="8019.3939">7807-4567 34 0,'-38'-5'17'0,"59"-28"-24"16,-15 18 31-16,5 1-30 15,-1 4 1-15,1 6-12 16,0-6 1-16</inkml:trace>
          <inkml:trace contextRef="#ctx0" brushRef="#br0" timeOffset="9128.8325">5855-3211 24 0,'-16'-9'12'0,"48"-25"-7"16,-21 25 14-16,10-6-17 15,6 6 1-15,11-6 0 0,5 6 0 16,0 9-4-16,-10 9 0 16,-6 11 3-16,-11-1 1 15,-16 9-2-15,-11 11 0 16,-11-1 0-16,-4 5 0 16,4 5-1-16,0-5 1 15,6-9-1-15,11-10 1 16,16-5-1-16,16 0 0 15,16-4 0-15,5-1 0 16,12-19-1-16,10-9 1 16,10-5-8-16,7 4 0 0,-6-9-2 15,10-4 0-15</inkml:trace>
          <inkml:trace contextRef="#ctx0" brushRef="#br0" timeOffset="9660.4849">8340-4854 23 0,'-16'-20'11'0,"22"6"-6"0,-6 14 17 0,0 0-20 15,0-10 1-15,0 10 1 16,10 5 0-16,7 5-6 16,4 4 1-16,6 5 3 15,11 10 0-15,10 19-2 16,1 14 1-16,5 15-1 15,0 19 1-15,-11 19-1 16,-5 5 1-16,-22 14 0 16,-22-9 1-16,-21 4 0 15,-16 0 1-15,-16 1-1 16,-11-15 0-16,-6-15-6 16,-5-4 1-16,17-5-8 15,-22-33 1-15</inkml:trace>
          <inkml:trace contextRef="#ctx0" brushRef="#br0" timeOffset="8581.8915">5014-3680 16 0,'5'-5'8'0,"17"-5"-2"16,-17 10 7-16,11 0-11 15,6 0 0-15,26 0 1 16,28 0 0-16,-1 0-4 16,22 0 0-16,27 0 4 15,27 0 1-15,0 0-2 16,11-4 1-16,5 4-1 16,0 0 0-16,-10-5 0 15,-12 5 0-15,-15 0-1 16,-39 0 1-16,-15 0-5 15,-17 0 1-15,-21 0-7 0,-22-5 0 16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24T12:51:05.638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8E1A6221-9634-4BDF-936F-4E2432389513}" emma:medium="tactile" emma:mode="ink">
          <msink:context xmlns:msink="http://schemas.microsoft.com/ink/2010/main" type="writingRegion" rotatedBoundingBox="11528,13974 24005,13942 24016,18462 11539,18494"/>
        </emma:interpretation>
      </emma:emma>
    </inkml:annotationXML>
    <inkml:traceGroup>
      <inkml:annotationXML>
        <emma:emma xmlns:emma="http://www.w3.org/2003/04/emma" version="1.0">
          <emma:interpretation id="{FE54A07A-A641-4CD2-A6A1-A0841E2DE87F}" emma:medium="tactile" emma:mode="ink">
            <msink:context xmlns:msink="http://schemas.microsoft.com/ink/2010/main" type="paragraph" rotatedBoundingBox="11615,13974 24005,13942 24009,15597 11619,156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1EE8B22-02E7-48B9-9537-1B7B04D9D68C}" emma:medium="tactile" emma:mode="ink">
              <msink:context xmlns:msink="http://schemas.microsoft.com/ink/2010/main" type="line" rotatedBoundingBox="11615,13974 24005,13942 24009,15597 11619,15628"/>
            </emma:interpretation>
          </emma:emma>
        </inkml:annotationXML>
        <inkml:traceGroup>
          <inkml:annotationXML>
            <emma:emma xmlns:emma="http://www.w3.org/2003/04/emma" version="1.0">
              <emma:interpretation id="{7BD6047E-B38F-43ED-A5B1-717C32D2AA90}" emma:medium="tactile" emma:mode="ink">
                <msink:context xmlns:msink="http://schemas.microsoft.com/ink/2010/main" type="inkWord" rotatedBoundingBox="11638,13951 18068,14203 18008,15722 11579,15470"/>
              </emma:interpretation>
              <emma:one-of disjunction-type="recognition" id="oneOf0">
                <emma:interpretation id="interp0" emma:lang="fr-FR" emma:confidence="0">
                  <emma:literal>Liserais</emma:literal>
                </emma:interpretation>
                <emma:interpretation id="interp1" emma:lang="fr-FR" emma:confidence="0">
                  <emma:literal>Lieu-dit</emma:literal>
                </emma:interpretation>
                <emma:interpretation id="interp2" emma:lang="fr-FR" emma:confidence="0">
                  <emma:literal>Lise-ci</emma:literal>
                </emma:interpretation>
                <emma:interpretation id="interp3" emma:lang="fr-FR" emma:confidence="0">
                  <emma:literal>Liserai</emma:literal>
                </emma:interpretation>
                <emma:interpretation id="interp4" emma:lang="fr-FR" emma:confidence="0">
                  <emma:literal>Lieudit</emma:literal>
                </emma:interpretation>
              </emma:one-of>
            </emma:emma>
          </inkml:annotationXML>
          <inkml:trace contextRef="#ctx0" brushRef="#br0">-114-2305 16 0,'0'-5'8'0,"0"-19"-5"0,0 24 8 16,0 0-10-16,0-4 1 0,0 4 1 15,0-10 0-15,0 10-4 16,0 0 1-16,0 0 2 16,0 0 0-1,0 0 0 1,0 5 0-16,0 4-1 15,6 6 0-15,-6 4 0 16,0 5 0-16,-6 10 0 16,6 9 0-16,-5-5 0 15,0 10 0-15,-6 9 0 16,5 11 1-16,-4-11-1 16,4 1 0-16,1-6 0 15,5 6 0-15,0-10-1 16,5-5 0-16,1-5 0 15,-1-14 0-15,-5 0 0 16,11-10 0-16,-6-4 0 16,6 0 1-16,0-6-1 0,0-4 0 15,5-9 0-15,0 4 1 16,6 0-1-16,-1 0 0 16,6-4 0-16,5-1 0 15,6 1 0-15,5-1 1 16,0 10-1-16,6-5 0 15,-6 1 0-15,0-1 0 16,-10-5 0-16,-1 1 0 16,-5-1 0-16,0 5 1 15,-6 0-1-15,1 5 1 16,-6-4 0-16,0-1 0 0,-5 0 0 16,0 10 0-16,-6 0-2 15,-5-1 0-15,6 1-8 16,-1 5 1-16,11-1-2 15,0 6 1-15</inkml:trace>
          <inkml:trace contextRef="#ctx0" brushRef="#br0" timeOffset="803.1613">1040-1883 18 0,'-32'10'9'0,"10"4"-9"0,17-14 9 15,5 0-18-15,5 5 1 16</inkml:trace>
          <inkml:trace contextRef="#ctx0" brushRef="#br0" timeOffset="631.266">1051-1576 14 0,'-11'14'7'0,"11"-4"-3"0,0-10 8 16,0 4-11-16,0-4 1 15,0 10 1-15,0 0 0 0,0-1-4 16,6 6 1-16,-1 4 2 16,0 0 1-16,-5 5-2 15,6 0 1-15,-1-5-1 16,6 5 0-16,-6-5-1 15,6-5 0-15,0-4-7 16,5 0 0-16</inkml:trace>
          <inkml:trace contextRef="#ctx0" brushRef="#br0" timeOffset="1737.7803">1520-1854 24 0,'-48'-19'12'0,"37"28"-14"0,16-4 17 0,-5 0-15 15,11 4 0-15,0-4-12 16,5 5 0-1</inkml:trace>
          <inkml:trace contextRef="#ctx0" brushRef="#br0" timeOffset="1521.9158">1574-1557 14 0,'5'9'7'0,"-5"-18"-5"0,0 9 14 15,0 5-16-15,0-1 1 16,0 6 1-16,6 4 0 15,-1 6-2-15,1-1 0 16,-6 5 2-16,5 4 0 16,0 11 0-16,1-1 0 15,-1 5 0-15,1-4 0 0,4 9 0 16,-4 4 1-16,-1 1-1 16,-5 4 0-16,0-13 0 15,-5-1 0-15,-6 0 0 16,-5-5 0-16,-6-4-1 15,-5-6 1-15,-5-8-1 16,0-1 0-16,-1-10-1 16,6-18 1-16,0-1-2 15,6-4 1-15,5-1-1 16,5-4 0-16,11-5 0 16,11-4 0-16,5-1 0 15,11 0 0-15,10-4 0 16,7-1 1-16,4 10-1 15,-5 0 1-15,11 0-4 16,-5 0 0-16,-1 0-5 16,-5 15 1-16</inkml:trace>
          <inkml:trace contextRef="#ctx0" brushRef="#br0" timeOffset="2473.1517">2404-1955 18 0,'-32'5'9'0,"27"-15"-7"16,5 10 11-16,5 0-12 15,6 0 0-15,10 0 0 16,6 0 1-16,0 0-2 15,6 0 0-15,15 0 1 0,6 0 0 16,0 0 0-16,0 5 0 16,-6 0-2-16,1 0 0 15,-11-1-4-15,-6 6 1 16,0 4-3-16,-5 1 1 16</inkml:trace>
          <inkml:trace contextRef="#ctx0" brushRef="#br0" timeOffset="2706.5897">2442-1672 14 0,'-11'5'7'0,"38"-5"-4"16,-16-5 11 0,43 0-12-1,0 5 0-15,0 0 1 16,10 10 0-16,-15 4-8 16,-1 0 1-16,6 15-1 15,0-10 1-15</inkml:trace>
          <inkml:trace contextRef="#ctx0" brushRef="#br0" timeOffset="3388.5344">3396-1749 14 0,'-16'5'7'0,"27"-5"-1"0,-11 0 8 15,11 0-13-15,5 0 0 16,11 0 0-16,16 5 1 16,5 0-2-16,6-1 0 15,-5 1 2-15,5-5 0 16,0 0-2-16,0 5 1 15,5-5-7-15,0 0 1 16</inkml:trace>
          <inkml:trace contextRef="#ctx0" brushRef="#br0" timeOffset="4295.2741">5019-1845 13 0,'-5'0'6'0,"5"5"2"0,0-5 2 16,0 0-9-16,0 0 0 15,0 0 0-15,5-10 1 0,-5-4-2 16,0-5 0-16,0-5 1 16,6 5 0-16,-6-10 0 15,0-9 0-15,0-5-1 16,0 9 1-16,-11-4-1 15,0 9 1-15,-11 10-1 16,-5 4 1-16,-10 15-1 16,-6 20 1-16,-1 8 0 15,7 11 0-15,4 9-1 16,6 9 1-16,6-4-1 16,10-10 1-16,0 5-2 15,11-15 1-15,6-13-1 16,10-6 1-16,5-4-1 15,12-10 0-15,5-15 1 16,-1-9 0-16,1-9 0 16,0-1 0-16,-6 5 0 15,-5 5 1-15,-5-4-1 0,-6 4 1 16,0 0-1-16,-5 5 1 16,-6 9-1-16,-5 10 1 15,0 0-1-15,-5 5 1 16,-1 9-1-16,1 15 1 15,5 4-1-15,0 6 1 16,0-1-1-16,0 10 1 16,0 10 0-16,5 9 1 15,-5 0 0-15,0 19 0 16,0-5-1-16,0-9 1 0,6 0-1 16,-1 0 0-16,1-5 0 15,-1 0 0-15,-5-14-1 16,0 0 1-16,0-5 0 15,0-5 0-15,0-10-1 16,0-4 0-16,0-10-3 16,-5-9 0-16,5-5-7 15,0-5 1-15</inkml:trace>
          <inkml:trace contextRef="#ctx0" brushRef="#br0" timeOffset="4920.2176">5521-1763 20 0,'-27'-10'10'0,"21"5"-9"0,6 5 13 16,0 0-15-16,0 0 1 16,0-9-11-16,16 4 0 15</inkml:trace>
          <inkml:trace contextRef="#ctx0" brushRef="#br0" timeOffset="4764.0312">5521-1509 18 0,'-11'-10'9'0,"11"1"-1"16,0 9 8-16,0 0-14 16,0 4 0-16,0 6 1 15,0 4 0-15,0 6-4 16,-6 3 0-16,6 6 3 16,-5 5 0-16,5 4-1 15,0-9 0-15,0-5-1 16,5 5 1-16,6-15-5 15,5-9 0-15,1-5-4 16,9-5 0-16</inkml:trace>
          <inkml:trace contextRef="#ctx0" brushRef="#br0" timeOffset="5576.8109">6087-1524 12 0,'-22'0'6'0,"44"0"2"0,-17 5 4 16,6 0-11-16,0 5 1 16,-1-1 1-16,7 10 0 15,-1 0-3-15,0 15 0 16,6 4 2-16,-6 10 0 16,0 0 0-16,0 5 1 0,-11 4-1 15,-5 1 0-15,0-1 0 16,-10-4 1-16,-7 0 0 15,-4 0 0-15,-6-1-1 16,-11-4 0-16,-5-9-1 16,5-11 1-16,1-8-1 15,4-11 0-15,1-9-2 16,0-14 1-16,5-10-1 16,10 0 1-16,7-5-1 15,10 0 0-15,16-4 0 16,5-6 0-16,17 1-1 15,11 0 0-15,-1 4-7 16,6 5 1-16,5 1-1 16,-10 4 0-16</inkml:trace>
          <inkml:trace contextRef="#ctx0" brushRef="#br0" timeOffset="5717.4412">6081-1768 20 0,'0'-24'10'0,"38"24"-13"0,-22 5 17 0,6 0-24 15,-17 14 1-15</inkml:trace>
        </inkml:traceGroup>
        <inkml:traceGroup>
          <inkml:annotationXML>
            <emma:emma xmlns:emma="http://www.w3.org/2003/04/emma" version="1.0">
              <emma:interpretation id="{9C3BE243-81B8-41F4-9132-384A3ACD488E}" emma:medium="tactile" emma:mode="ink">
                <msink:context xmlns:msink="http://schemas.microsoft.com/ink/2010/main" type="inkWord" rotatedBoundingBox="21158,14042 24005,14034 24008,15390 21162,15397"/>
              </emma:interpretation>
              <emma:one-of disjunction-type="recognition" id="oneOf1">
                <emma:interpretation id="interp5" emma:lang="fr-FR" emma:confidence="0">
                  <emma:literal>est</emma:literal>
                </emma:interpretation>
                <emma:interpretation id="interp6" emma:lang="fr-FR" emma:confidence="0">
                  <emma:literal>(III)</emma:literal>
                </emma:interpretation>
                <emma:interpretation id="interp7" emma:lang="fr-FR" emma:confidence="0">
                  <emma:literal>(IIE)</emma:literal>
                </emma:interpretation>
                <emma:interpretation id="interp8" emma:lang="fr-FR" emma:confidence="0">
                  <emma:literal>(I)</emma:literal>
                </emma:interpretation>
                <emma:interpretation id="interp9" emma:lang="fr-FR" emma:confidence="0">
                  <emma:literal>CII)</emma:literal>
                </emma:interpretation>
              </emma:one-of>
            </emma:emma>
          </inkml:annotationXML>
          <inkml:trace contextRef="#ctx0" brushRef="#br0" timeOffset="10708.0932">9413-1768 17 0,'-27'5'8'0,"22"0"-2"15,10-1 5-15,1 1-10 16,4 5 0-16,-4 4 0 16,5 0 1-16,-1 10-3 15,7 5 1-15,-1 10 0 16,0-6 1-16,6-9-3 16,-6 0 1-16,5-10-5 15,1-14 1-15</inkml:trace>
          <inkml:trace contextRef="#ctx0" brushRef="#br0" timeOffset="10864.2864">9537-2094 22 0,'-54'-14'11'0,"22"28"-12"0,27-19 17 15,-12 5-19-15,7 5 0 16,15-5-8-16,11 5 0 15</inkml:trace>
          <inkml:trace contextRef="#ctx0" brushRef="#br0" timeOffset="11324.6353">9979-1706 17 0,'0'0'8'0,"27"-9"-4"15,-16 4 11-15,5 5-15 16,6 5 1-16,10-1 0 15,11-8 0-15,11 4-1 16,6 0 0-16,-1 4 0 16,-11 1 1-16,-5 0-1 15,-5 0 0-15,0 0-4 16,-6-10 1-16,-5 10-3 16,0-5 0-16</inkml:trace>
          <inkml:trace contextRef="#ctx0" brushRef="#br0" timeOffset="11574.602">9990-1442 20 0,'22'-10'10'0,"42"-18"-10"0,-37 23 18 15,16 5-17-15,6-5 0 16,5 5 0-16,0 0 0 0,-6 10-2 16,1-1 1-16,-1-4 0 15,1 0 1-15,5-5-3 16,-11 0 1-16,0-10-5 16,-5 5 0-16</inkml:trace>
          <inkml:trace contextRef="#ctx0" brushRef="#br0" timeOffset="11933.9817">10470-1917 19 0,'-11'10'9'0,"11"9"-5"0,0-9 12 16,-5 9-15-16,-1 5 1 15,1 9 1-15,-6 15 0 16,0 10-4-16,-10 14 1 0,-6 4 1 16,-5 15 1-16,5-19-3 15,5-5 0-15,11-9-6 16,17-5 0-16</inkml:trace>
          <inkml:trace contextRef="#ctx0" brushRef="#br0" timeOffset="12621.4851">11209-1715 12 0,'5'-5'6'0,"-21"-9"5"0,16 14 2 0,-6-5-12 16,6 10 1-16,-5-1 1 15,5 1 1-15,5 5-5 16,1 4 0-16,-1 5 3 15,11 15 1-15,6 4-1 16,0 10 1-16,-1 10-1 16,-5 4 1-16,6 0-1 15,-11 0 1-15,-6 6-1 16,0-6 0-16,1-5-1 16,-6 1 1-16,-11-15-1 15,-5-9 1-15,-17-6-2 16,-4-9 1-16,-1-4-1 15,0-10 1-15,6-20-2 0,10-9 1 16,6-9-1-16,16 4 1 16,11-5-1-16,11-13 0 15,15 3 0-15,6 11 0 16,-5-5 0-16,5 4 1 16,6 5-1-16,-1 5 0 15,-5 5-2-15,1 9 1 16,-7 1-3-16,-4 4 1 15,-6 5-5-15,0 0 1 16</inkml:trace>
          <inkml:trace contextRef="#ctx0" brushRef="#br0" timeOffset="12855.8604">11214-2008 21 0,'-22'5'10'0,"22"-14"-10"16,6 13 15-16,5-4-16 15,5 0 0-15,5 5-10 16,6-5 0-16</inkml:trace>
          <inkml:trace contextRef="#ctx0" brushRef="#br0" timeOffset="13246.5515">11834-2286 11 0,'-5'15'5'0,"26"-20"6"15,-5 10 2-15,6 4-11 16,0 1 0-16,4 4 1 15,7 5 1-15,-1 10-4 16,6 10 0-16,5 4 4 16,-11 9 0-16,-5 20-1 15,0-5 1-15,0 15-1 16,-5 4 1-16,-11-4-1 16,-11 4 1-16,-17 5-1 15,-20-14 0-15,-23 4-6 16,-15-4 0-16,-1-10-7 15,1-10 0-15</inkml:trace>
          <inkml:trace contextRef="#ctx0" brushRef="#br0" timeOffset="10379.962">8712-2099 12 0,'11'-24'6'0,"-5"20"1"0,-6 4 7 16,5-10-14-16,6 0 0 16,-6-4 1-16,0 4 0 0,1-4-1 15,-6 4 0-15,5 1 1 16,-5-1 1-16,0 5 0 16,-5 1 0-16,-1-1-1 15,-4 10 1-15,-6 4 1 16,-6 6 0-16,-10 13 0 15,-6 6 0-15,0-1-1 16,-5 11 1-16,5 8-1 16,1 15 1-16,4-4-2 15,12 4 1-15,10 5-1 16,11-5 0-16,11-5-1 16,21 0 1-16,11 6-1 15,6-16 1-15,5-9-1 16,-6-4 0-16,-5-6-5 15,0-4 0-15,0-10-5 16,1 0 1-16</inkml:trace>
        </inkml:traceGroup>
      </inkml:traceGroup>
    </inkml:traceGroup>
    <inkml:traceGroup>
      <inkml:annotationXML>
        <emma:emma xmlns:emma="http://www.w3.org/2003/04/emma" version="1.0">
          <emma:interpretation id="{AA0856EA-F21A-4354-A3E2-BF2553835370}" emma:medium="tactile" emma:mode="ink">
            <msink:context xmlns:msink="http://schemas.microsoft.com/ink/2010/main" type="paragraph" rotatedBoundingBox="11519,16103 20010,15940 20057,18398 11566,185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86A4AED-0B25-41AD-9626-82C8100A62F0}" emma:medium="tactile" emma:mode="ink">
              <msink:context xmlns:msink="http://schemas.microsoft.com/ink/2010/main" type="line" rotatedBoundingBox="11519,16103 18451,15970 18488,17912 11556,18046"/>
            </emma:interpretation>
          </emma:emma>
        </inkml:annotationXML>
        <inkml:traceGroup>
          <inkml:annotationXML>
            <emma:emma xmlns:emma="http://www.w3.org/2003/04/emma" version="1.0">
              <emma:interpretation id="{D1A537F4-2423-4E68-AF5D-01DB8DC3D426}" emma:medium="tactile" emma:mode="ink">
                <msink:context xmlns:msink="http://schemas.microsoft.com/ink/2010/main" type="inkWord" rotatedBoundingBox="11519,16103 18451,15970 18488,17912 11556,18046"/>
              </emma:interpretation>
              <emma:one-of disjunction-type="recognition" id="oneOf2">
                <emma:interpretation id="interp10" emma:lang="fr-FR" emma:confidence="0">
                  <emma:literal>LE</emma:literal>
                </emma:interpretation>
                <emma:interpretation id="interp11" emma:lang="fr-FR" emma:confidence="0">
                  <emma:literal>Le : E</emma:literal>
                </emma:interpretation>
                <emma:interpretation id="interp12" emma:lang="fr-FR" emma:confidence="0">
                  <emma:literal>Li : E</emma:literal>
                </emma:interpretation>
                <emma:interpretation id="interp13" emma:lang="fr-FR" emma:confidence="0">
                  <emma:literal>LIE</emma:literal>
                </emma:interpretation>
                <emma:interpretation id="interp14" emma:lang="fr-FR" emma:confidence="0">
                  <emma:literal>Lie : E</emma:literal>
                </emma:interpretation>
              </emma:one-of>
            </emma:emma>
          </inkml:annotationXML>
          <inkml:trace contextRef="#ctx0" brushRef="#br0" timeOffset="14946.7859">-173-9 9 0,'-5'-15'4'0,"5"-9"6"0,0 15 5 15,0-1-14-15,0-4 1 16,-11 4 1-16,11 6 1 15,-5-1-4-15,5 5 0 16,-6 0 2-16,6 5 1 16,-5 4 0-16,5 5 0 0,0 1 0 15,5-6 0-15,1 11-1 16,-1-1 1-16,-5 10 0 16,11 9 0-16,-11 5-1 15,0 0 0-15,-11 10 0 16,0 9 0-16,0 5-1 15,1-4 1-15,-1-1-2 16,5 0 1-16,1-4-1 16,5-10 1-16,0-10-2 15,11-5 1-15,0-9 0 16,5-9 0-16,11-10-1 16,0-5 1-16,10-5 0 15,7-5 0-15,9-4 0 16,1-1 1-16,0 6 0 15,0 4 0-15,0 5-1 0,0 0 1 16,-16 5 0-16,-6 0 0 16,1-1-1-16,-7-4 1 15,1 0-6-15,-5 0 0 16,0 0-7-16,-1 0 1 16</inkml:trace>
          <inkml:trace contextRef="#ctx0" brushRef="#br0" timeOffset="15821.789">852 413 21 0,'-6'9'10'0,"12"-14"-11"0,-6 5 12 0,10 0-21 16,12-14 1-16</inkml:trace>
          <inkml:trace contextRef="#ctx0" brushRef="#br0" timeOffset="15634.3447">728 806 13 0,'-11'-10'6'0,"5"15"7"0,6-5-3 0,0 0-9 16,0 0 1-16,0 0 1 15,0 5 0-15,6-1-2 16,-1 6 0-16,1-5 3 16,-6 9 1-16,5 10-1 15,-5 5 0-15,0 9-1 16,0 0 1-16,5 6-3 16,-5-6 1-16,11 0-2 15,0 1 1-15,5-15-2 16,6-5 1-16,-1-14-5 15,17-10 0-15,5-14-5 16,-5-5 0-16</inkml:trace>
          <inkml:trace contextRef="#ctx0" brushRef="#br0" timeOffset="16587.4503">1407 489 28 0,'-11'15'14'0,"6"9"-11"0,5-20 24 15,5 1-27-15,6 0 0 16,0 0-3-16,10-5 1 0,1 0-6 16,5 0 1-16</inkml:trace>
          <inkml:trace contextRef="#ctx0" brushRef="#br0" timeOffset="16353.0533">1310 834 19 0,'-6'-5'9'0,"6"1"-8"0,0 4 18 0,0 0-18 16,0 0 1-16,0 4 1 15,0-4 1-15,6 10-4 16,-6 9 0-16,5 0 2 15,1 10 1-15,4 0-1 16,1 0 1-16,5 4-1 16,-5 1 0-16,5-1-1 15,6 6 0-15,-1-15-1 16,6 4 1-16,0-4-2 16,0-5 0-16,6-14-5 15,-6-5 0-15,5-19-3 16,0-5 0-16</inkml:trace>
          <inkml:trace contextRef="#ctx0" brushRef="#br0" timeOffset="23373.8881">6448 566 17 0,'11'0'8'0,"10"-48"-1"15,-10 34 7-15,0-10-13 16,-6-5 1-16,6 5 0 16,-6-10 0-16,1 6-3 15,-6-1 1-15,-11 0 1 16,0 10 1-16,-5-5-2 0,0 14 1 16,-6 6 0-16,1 8 0 15,-1 11-1-15,-5 18 0 16,0 15 0-16,0-5 1 15,11 5-2-15,11 0 1 16,5-5 0-16,5-4 0 16,6-11-1-16,5-8 1 15,11-11 0-15,11-9 0 16,5-5-1-16,0-9 1 16,0-5 0-16,-5-10 1 0,-6 0-1 15,-5-9 0-15,-5 4 0 16,-6 1 1-16,-5-1-1 15,-6 6 1-15,-5-1-1 16,0 10 1-16,-5 4 1 16,-1 6 0-16,1 9-1 15,0 0 1-15,-1 5-1 16,1 4 1-16,5-4-1 16,0 4 1-16,0 6-1 15,0-6 0-15,0 1 0 16,0-5 0-16,0-5-1 15,0 0 1-15,0 0 0 16,0 0 0-16,0 0-1 16,0 0 1-16,0 0-1 15,0-10 1-15,0 10-1 16,0 0 0-16,0 0 0 0,5-5 0 16,1 5 0-16,-1 10 0 15,0 0 1-15,1 9 0 16,-6 14 0-16,0 6 0 15,0 23 1-15,0 5 0 16,0 24 1-16,0 19 0 16,0 5-1-16,0-9 0 15,0-1-1-15,0 5 1 16,5-14-2-16,-5-14 1 16,6-20-3-16,-1-14 1 0,0-10-6 15,-5-9 0-15,6-15-6 16,-6-14 0-16</inkml:trace>
          <inkml:trace contextRef="#ctx0" brushRef="#br0" timeOffset="17103.0527">2426 460 17 0,'-16'10'8'0,"16"-24"2"15,5-1 5-15,6 10-13 16,5 1 0-16,11-1 2 16,11 0 0-16,10 5-5 15,17-5 1-15,0 1 2 16,-6 8 1-16,0-4-2 16,1 5 0-16,-1 0-6 15,-11 4 0-15,-4-18-4 16,-1 9 1-16</inkml:trace>
          <inkml:trace contextRef="#ctx0" brushRef="#br0" timeOffset="17436.2163">2588 748 27 0,'16'10'13'0,"54"-10"-10"0,-49 0 23 15,12 0-26-15,5 4 1 16,5 1 0-16,-6 0 0 16,7 0-4-16,-1 0 1 15,11-5-7-15,-1-10 1 0</inkml:trace>
          <inkml:trace contextRef="#ctx0" brushRef="#br0" timeOffset="18670.7736">4092-302 11 0,'-27'5'5'0,"-5"0"10"16,26-5-3-16,1 0-11 15,-1 0 0-15,1 0 2 16,5 0 0-16,0 0-3 15,11 5 0-15,5 0 3 16,5-5 0-16,17 0 0 16,11 0 0-16,21 0-1 15,11 0 1-15,-6 0-1 16,11 0 0-16,1 4-1 16,-1 1 0-16,0 0-1 15,-5 5 1-15,-5-1 0 0,-6-4 0 16,-6 0-1-16,-10 0 1 15,-11-1-3-15,-16-4 1 16,-10 0-5-16,-17 0 1 16,-6-4-5-16,-5-1 1 15</inkml:trace>
          <inkml:trace contextRef="#ctx0" brushRef="#br0" timeOffset="19498.8514">4076-239 13 0,'-43'14'6'0,"-1"5"2"16,34-9 3-16,-1-1-9 16,0 11 1-16,6-6 0 15,5 0 0-15,5 1-4 0,6-1 1 16,10-4 3-16,6 4 0 15,11-4-1-15,5 4 1 16,6-4-1-16,10-6 1 16,0 11-1-16,1 4 0 15,-6 5-1-15,-1 5 1 16,-15 4-1-16,0 1 0 16,-11-1 0-16,-11 6 0 15,-16-6 0-15,-5-4 0 16,-11 9 0-16,-11 5 0 15,-17-4-1-15,-4-1 1 16,-1-4-1-16,1-6 1 0,-1 1-1 16,6 0 0-16,0 0 0 15,5-5 0-15,6 0-1 16,5 0 1-16,5-5-1 16,12 0 1-16,4 0-1 15,6 0 1-15,16-4-1 16,11-6 1-16,6 1-1 15,21-5 1-15,10 4 0 16,12-9 0-16,-6 0 0 16,11-9 0-16,5 9 0 15,0-5 1-15,1 5 0 16,-1 0 0-16,0 0-1 16,-5 0 1-16,-5 0 0 15,-12 0 0-15,-15 0-1 16,5 0 1-16,-17 0-2 0,-10-5 0 15,-5 0-8-15,-6-9 0 16,-5 4-2-16,-17 10 1 16</inkml:trace>
        </inkml:traceGroup>
      </inkml:traceGroup>
      <inkml:traceGroup>
        <inkml:annotationXML>
          <emma:emma xmlns:emma="http://www.w3.org/2003/04/emma" version="1.0">
            <emma:interpretation id="{F385DD3C-E05F-4E65-AA4A-848887DBAFCE}" emma:medium="tactile" emma:mode="ink">
              <msink:context xmlns:msink="http://schemas.microsoft.com/ink/2010/main" type="line" rotatedBoundingBox="15341,17475 19876,16568 20132,17847 15597,18754"/>
            </emma:interpretation>
          </emma:emma>
        </inkml:annotationXML>
        <inkml:traceGroup>
          <inkml:annotationXML>
            <emma:emma xmlns:emma="http://www.w3.org/2003/04/emma" version="1.0">
              <emma:interpretation id="{81230AC3-FF7B-4163-93F4-72F6090A7536}" emma:medium="tactile" emma:mode="ink">
                <msink:context xmlns:msink="http://schemas.microsoft.com/ink/2010/main" type="inkWord" rotatedBoundingBox="15341,17475 17112,17120 17319,18158 15549,18512"/>
              </emma:interpretation>
              <emma:one-of disjunction-type="recognition" id="oneOf3">
                <emma:interpretation id="interp15" emma:lang="fr-FR" emma:confidence="0">
                  <emma:literal>JE :</emma:literal>
                </emma:interpretation>
                <emma:interpretation id="interp16" emma:lang="fr-FR" emma:confidence="0">
                  <emma:literal>j'Ai</emma:literal>
                </emma:interpretation>
                <emma:interpretation id="interp17" emma:lang="fr-FR" emma:confidence="0">
                  <emma:literal>joli</emma:literal>
                </emma:interpretation>
                <emma:interpretation id="interp18" emma:lang="fr-FR" emma:confidence="0">
                  <emma:literal>Joli</emma:literal>
                </emma:interpretation>
                <emma:interpretation id="interp19" emma:lang="fr-FR" emma:confidence="0">
                  <emma:literal>jolie</emma:literal>
                </emma:interpretation>
              </emma:one-of>
            </emma:emma>
          </inkml:annotationXML>
          <inkml:trace contextRef="#ctx0" brushRef="#br0" timeOffset="20233.2279">3903 1376 12 0,'-11'19'6'0,"17"-43"4"16,-6 24 5-16,0 0-13 15,0 0 0-15,0 0 2 16,5 5 0-16,1 0-4 15,4-1 0-15,1 11 4 16,0 4 0-16,0 10 0 16,-1 14 0-16,1 5-1 15,0 9 0-15,0 15-1 16,-11-5 0-16,-6 5-1 16,-10 5 1-16,-5-5-1 15,-1-15 0-15,1-9-1 16,-1-10 1-16,6-4-1 15,0-15 1-15,-6-9-1 0,-5-10 0 16,6-10-1-16,-1-14 1 16,11-5-1-16,6 1 1 15,5-6-1-15,5 1 1 16,11-1-1-16,1 1 0 16,4-6 0-16,11 15 1 15,6-5-4-15,5 6 0 16,0-1-7-16,6 4 1 15</inkml:trace>
          <inkml:trace contextRef="#ctx0" brushRef="#br0" timeOffset="20467.6682">3833 1117 19 0,'-5'-14'9'0,"15"9"-5"16,-10 5 7-16,11 0-14 16,5 5 1-16,6-5-8 15,10 14 0-15</inkml:trace>
          <inkml:trace contextRef="#ctx0" brushRef="#br0" timeOffset="20890.4913">4264 1524 19 0,'0'0'9'0,"27"-4"-6"16,-11 4 14-16,11 0-17 16,6 0 1-16,5 0 0 15,15 0 0-15,-9-5-2 16,-1 0 1-16,5 0 0 16,1 0 1-16,-1 5-3 15,-5 0 1-15,1 5-6 16,-7-5 1-16</inkml:trace>
          <inkml:trace contextRef="#ctx0" brushRef="#br0" timeOffset="21123.9281">4431 1769 13 0,'0'9'6'0,"27"6"3"0,-21-10 5 16,5-5-13-16,10 4 0 15,1 1 1-15,5-5 0 0,0 0-3 16,5 0 1-16,6-5 1 16,5-4 0-16,0-1-1 15,0-4 0-15,0 4-3 16,0-4 0-16,-5 4-4 15,0 1 1-15</inkml:trace>
          <inkml:trace contextRef="#ctx0" brushRef="#br0" timeOffset="21576.993">4701 1342 18 0,'-22'5'9'0,"17"29"-5"16,5-34 14-16,0 4-17 15,0 11 1-15,0-1 3 16,0 10 1-16,0 10-6 15,0 4 0-15,0 5 3 16,0 10 1-16,0 9-1 16,0 0 0-16,0 1-3 15,-5-6 1-15,5-4-5 16,0-10 0-16,0-14-6 16,16 4 1-16</inkml:trace>
          <inkml:trace contextRef="#ctx0" brushRef="#br0" timeOffset="22155.1266">5343 1472 9 0,'-17'-10'4'0,"-4"0"11"15,16 10-3-15,-1 5-10 16,1 5 1-16,-1 4 0 16,-4 5 1-16,4 5-5 15,1 5 1-15,5 0 4 0,0-10 0 16,11 10-2-16,5 9 1 16,0 0-1-16,5 1 0 15,6-10-1-15,0-5 0 16,0-5-3-16,-5-5 1 15,-1-4-7-15,1-20 0 16,5-9-1-16,5-5 1 16</inkml:trace>
          <inkml:trace contextRef="#ctx0" brushRef="#br0" timeOffset="22327.0745">5353 1242 18 0,'-37'4'9'0,"31"-37"-4"16,6 33 14-16,6-10-18 15,4 5 0-15,1-4-1 16,5 9 1-16,6-5-8 16,0 5 0-16</inkml:trace>
        </inkml:traceGroup>
        <inkml:traceGroup>
          <inkml:annotationXML>
            <emma:emma xmlns:emma="http://www.w3.org/2003/04/emma" version="1.0">
              <emma:interpretation id="{23604B08-A33E-43C3-A953-27697E0AA41D}" emma:medium="tactile" emma:mode="ink">
                <msink:context xmlns:msink="http://schemas.microsoft.com/ink/2010/main" type="inkWord" rotatedBoundingBox="18711,16944 19903,16705 20132,17847 18939,18086"/>
              </emma:interpretation>
              <emma:one-of disjunction-type="recognition" id="oneOf4">
                <emma:interpretation id="interp20" emma:lang="fr-FR" emma:confidence="0">
                  <emma:literal>ij</emma:literal>
                </emma:interpretation>
                <emma:interpretation id="interp21" emma:lang="fr-FR" emma:confidence="0">
                  <emma:literal>j</emma:literal>
                </emma:interpretation>
                <emma:interpretation id="interp22" emma:lang="fr-FR" emma:confidence="0">
                  <emma:literal>ej</emma:literal>
                </emma:interpretation>
                <emma:interpretation id="interp23" emma:lang="fr-FR" emma:confidence="0">
                  <emma:literal>je</emma:literal>
                </emma:interpretation>
                <emma:interpretation id="interp24" emma:lang="fr-FR" emma:confidence="0">
                  <emma:literal>éj</emma:literal>
                </emma:interpretation>
              </emma:one-of>
            </emma:emma>
          </inkml:annotationXML>
          <inkml:trace contextRef="#ctx0" brushRef="#br0" timeOffset="24373.071">7046 1170 18 0,'-5'-5'9'0,"21"10"-3"0,-16-5 5 16,11-10-10-16,0 5 0 0,5-4 0 15,0-6 1-15,0-4-3 16,0-10 1-16,1-4 1 16,-1-5 1-16,0-1-1 15,0 6 0-15,0-1 0 16,0 5 0-16,-5 5 0 16,-5 5 0-16,-6 5 0 15,-6 9 1-15,1 10-1 16,-1 4 1-16,1 6-1 15,0 14 1-15,5-1-1 16,0 11 0-16,5-1 0 16,6-4 0-16,5-6-1 15,6 1 1-15,5-10-1 16,0 0 1-16,5-9-1 16,0-5 0-16,1-5-2 15,-1-10 0-15,0-4-4 16,-10-5 0-16,-1-10-3 15,-4 0 0-15</inkml:trace>
          <inkml:trace contextRef="#ctx0" brushRef="#br0" timeOffset="24544.8962">7284 575 24 0,'-70'-9'12'0,"80"14"-14"0,1-10 20 16,0 5-21-16,5 0 1 0,6 0-11 16,5 9 1-16</inkml:trace>
          <inkml:trace contextRef="#ctx0" brushRef="#br0" timeOffset="25466.79">7866 762 9 0,'-16'-4'4'0,"0"-25"6"16,16 29 0-16,0-10-8 16,-6 5 1-16,6 1 1 15,-5 4 0-15,5 0-5 16,-6 4 1-16,6 6 3 15,0 9 0-15,0 5 0 0,6-5 1 16,5 10-1-16,5 9 0 16,11 10-1-16,-6 10 1 15,6 9-1-15,-11 5 0 16,1-5-1-16,-1 5 1 16,0-10-1-16,-5 0 1 15,-6-4 0-15,-5-5 0 16,-5-10-1-16,-12-5 1 15,-9-9-1-15,-12-5 0 16,0-10-1-16,-10-14 1 16,4-19-1-16,12-14 0 0,5-6-1 15,11 1 0-15,16-10 0 16,16-5 1-16,16 0-1 16,6 6 1-16,5 3-1 15,-5-4 1-15,5 5-1 16,0 10 1-16,6 4-2 15,-1 10 0-15,-5 9-3 16,1 1 1-16,-12 9-2 16,-5 0 0-16,-5 0-4 15,4 0 0-15</inkml:trace>
          <inkml:trace contextRef="#ctx0" brushRef="#br0" timeOffset="25701.1661">7887 489 25 0,'-10'-9'12'0,"15"13"-6"0,0 6 21 0,1 0-27 16,-1-1 1-16,-5 6-14 15,11-1 1-15,-11 0 9 16,-16-18 1-16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4-10-24T12:51:19.853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59EE296F-B2E0-4684-9449-FBF22FE4A0C4}" emma:medium="tactile" emma:mode="ink">
          <msink:context xmlns:msink="http://schemas.microsoft.com/ink/2010/main" type="writingRegion" rotatedBoundingBox="22589,19936 22604,19936 22604,19951 22589,19951"/>
        </emma:interpretation>
      </emma:emma>
    </inkml:annotationXML>
    <inkml:traceGroup>
      <inkml:annotationXML>
        <emma:emma xmlns:emma="http://www.w3.org/2003/04/emma" version="1.0">
          <emma:interpretation id="{1A898F95-8ED9-47AB-9E82-72FA8F212280}" emma:medium="tactile" emma:mode="ink">
            <msink:context xmlns:msink="http://schemas.microsoft.com/ink/2010/main" type="paragraph" rotatedBoundingBox="22589,19936 22604,19936 22604,19951 22589,199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35217D-4ED3-40B3-BC42-F20104B0FBEF}" emma:medium="tactile" emma:mode="ink">
              <msink:context xmlns:msink="http://schemas.microsoft.com/ink/2010/main" type="line" rotatedBoundingBox="22589,19936 22604,19936 22604,19951 22589,19951"/>
            </emma:interpretation>
          </emma:emma>
        </inkml:annotationXML>
        <inkml:traceGroup>
          <inkml:annotationXML>
            <emma:emma xmlns:emma="http://www.w3.org/2003/04/emma" version="1.0">
              <emma:interpretation id="{166086E0-D834-4313-B7D4-8274D2D1AC3D}" emma:medium="tactile" emma:mode="ink">
                <msink:context xmlns:msink="http://schemas.microsoft.com/ink/2010/main" type="inkWord" rotatedBoundingBox="22589,19936 22604,19936 22604,19951 22589,19951"/>
              </emma:interpretation>
              <emma:one-of disjunction-type="recognition" id="oneOf0">
                <emma:interpretation id="interp0" emma:lang="fr-FR" emma:confidence="0">
                  <emma:literal>.</emma:literal>
                </emma:interpretation>
                <emma:interpretation id="interp1" emma:lang="fr-FR" emma:confidence="0">
                  <emma:literal>'</emma:literal>
                </emma:interpretation>
                <emma:interpretation id="interp2" emma:lang="fr-FR" emma:confidence="0">
                  <emma:literal>-</emma:literal>
                </emma:interpretation>
                <emma:interpretation id="interp3" emma:lang="fr-FR" emma:confidence="0">
                  <emma:literal>/</emma:literal>
                </emma:interpretation>
                <emma:interpretation id="interp4" emma:lang="fr-FR" emma:confidence="0">
                  <emma:literal>,</emma:literal>
                </emma:interpretation>
              </emma:one-of>
            </emma:emma>
          </inkml:annotationXML>
          <inkml:trace contextRef="#ctx0" brushRef="#br0">10810 3614 0,'0'0'16,"0"0"0,0 0-1,0 0 1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24T09:30:16.031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3E373ADF-2A2C-4278-AAFA-FC91083C1C70}" emma:medium="tactile" emma:mode="ink">
          <msink:context xmlns:msink="http://schemas.microsoft.com/ink/2010/main" type="writingRegion" rotatedBoundingBox="3574,6091 18861,6190 18796,16197 3509,16098"/>
        </emma:interpretation>
      </emma:emma>
    </inkml:annotationXML>
    <inkml:traceGroup>
      <inkml:annotationXML>
        <emma:emma xmlns:emma="http://www.w3.org/2003/04/emma" version="1.0">
          <emma:interpretation id="{D34740F0-EFAC-4908-B671-5DFFA9363F89}" emma:medium="tactile" emma:mode="ink">
            <msink:context xmlns:msink="http://schemas.microsoft.com/ink/2010/main" type="paragraph" rotatedBoundingBox="5459,6294 12635,5978 12693,7295 5517,761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9645380-5CA8-492E-9BE4-AAB86246E257}" emma:medium="tactile" emma:mode="ink">
              <msink:context xmlns:msink="http://schemas.microsoft.com/ink/2010/main" type="inkBullet" rotatedBoundingBox="5474,6633 6835,6573 6856,7048 5495,7108"/>
            </emma:interpretation>
            <emma:one-of disjunction-type="recognition" id="oneOf0">
              <emma:interpretation id="interp0" emma:lang="fr-FR" emma:confidence="0">
                <emma:literal>n</emma:literal>
              </emma:interpretation>
              <emma:interpretation id="interp1" emma:lang="fr-FR" emma:confidence="0">
                <emma:literal>N</emma:literal>
              </emma:interpretation>
              <emma:interpretation id="interp2" emma:lang="fr-FR" emma:confidence="0">
                <emma:literal>m</emma:literal>
              </emma:interpretation>
              <emma:interpretation id="interp3" emma:lang="fr-FR" emma:confidence="0">
                <emma:literal>M</emma:literal>
              </emma:interpretation>
              <emma:interpretation id="interp4" emma:lang="fr-FR" emma:confidence="0">
                <emma:literal>u</emma:literal>
              </emma:interpretation>
            </emma:one-of>
          </emma:emma>
        </inkml:annotationXML>
        <inkml:trace contextRef="#ctx0" brushRef="#br0">-3361-2828 26 0,'-18'0'13'0,"18"6"-16"0,0-6 14 16,7-6-12-16,1-1 0 15,-1-2 0-15,0-1 0 16,0 0 1-16,4-9 1 15,4 0-2-15,-1-4 1 16,8-6 0-16,3-3 0 16,0-3 0-16,1-1 1 15,3 1-1-15,0-4 1 16,3 14 0-16,4 2 0 16,-7-6-1-16,4 7 1 0,-4 6 0 15,0 3 0-15,-8 0-1 16,-2 13 1-16,2 0-1 15,-3 0 0-15,0 6 0 16,0 4 0-16,-3 3-1 16,-1 3 1-16,-3 0 0 15,0 3 1-15,-4 1-1 16,1-1 1-16,-5 0-1 16,-3 7 0-16,0-4 0 15,-3 4 1-15,-1-7-1 16,0 1 1-16,1-7-1 15,-1-4 0-15,0-6 0 16,1-6 0-16,-1-3 0 31,1-7 0-31,3-3 0 16,3-3 0-16,1-4 0 16,3-9 0-16,8 3-1 15,-1 3 1-15,8 1 0 0,3-4 0 16,0 3 0-16,4 0 1 15,0 4-1-15,0 6 0 16,7 0 0-16,-7 6 1 16,0 7-1-16,-3 6 1 15,-5 10-1-15,1 3 1 16,-4 10-1-16,-3 9 1 16,-1 4-1-16,-7 9 1 15,0 0-1-15,1 3 1 0,3-12-1 16,7 0 0-16,7-11 0 15,8-8 0-15,17-14-6 16,19-12 0-16,7-17-2 16,-7-12 1-16</inkml:trace>
      </inkml:traceGroup>
      <inkml:traceGroup>
        <inkml:annotationXML>
          <emma:emma xmlns:emma="http://www.w3.org/2003/04/emma" version="1.0">
            <emma:interpretation id="{3F8F3292-8C56-49C4-8EFB-408853BA3052}" emma:medium="tactile" emma:mode="ink">
              <msink:context xmlns:msink="http://schemas.microsoft.com/ink/2010/main" type="line" rotatedBoundingBox="6992,6227 12635,5978 12693,7295 7050,7543"/>
            </emma:interpretation>
          </emma:emma>
        </inkml:annotationXML>
        <inkml:traceGroup>
          <inkml:annotationXML>
            <emma:emma xmlns:emma="http://www.w3.org/2003/04/emma" version="1.0">
              <emma:interpretation id="{FE826C05-4693-4E3D-8E2B-5ED2F44E9D9F}" emma:medium="tactile" emma:mode="ink">
                <msink:context xmlns:msink="http://schemas.microsoft.com/ink/2010/main" type="inkWord" rotatedBoundingBox="6992,6227 12635,5978 12693,7295 7050,7543"/>
              </emma:interpretation>
              <emma:one-of disjunction-type="recognition" id="oneOf1">
                <emma:interpretation id="interp5" emma:lang="fr-FR" emma:confidence="0">
                  <emma:literal>En</emma:literal>
                </emma:interpretation>
                <emma:interpretation id="interp6" emma:lang="fr-FR" emma:confidence="0">
                  <emma:literal>IEC. n</emma:literal>
                </emma:interpretation>
                <emma:interpretation id="interp7" emma:lang="fr-FR" emma:confidence="0">
                  <emma:literal>IEC n</emma:literal>
                </emma:interpretation>
                <emma:interpretation id="interp8" emma:lang="fr-FR" emma:confidence="0">
                  <emma:literal>incise</emma:literal>
                </emma:interpretation>
                <emma:interpretation id="interp9" emma:lang="fr-FR" emma:confidence="0">
                  <emma:literal>IKE. n</emma:literal>
                </emma:interpretation>
              </emma:one-of>
            </emma:emma>
          </inkml:annotationXML>
          <inkml:trace contextRef="#ctx0" brushRef="#br0" timeOffset="2563.9801">-901-2848 25 0,'-7'0'12'0,"17"-3"-15"16,-2 3 20-16,6 0-17 0,8 3 0 15,7 4 0-15,3 2 1 16,8 1-1-16,4 9 0 16,3 7 0-16,7-10 1 15,7 7 0-15,12 2 0 16,3 1-1-16,0 0 1 16,-4 0-1-16,0-1 0 15,1-5-7-15,-1-4 0 16</inkml:trace>
          <inkml:trace contextRef="#ctx0" brushRef="#br0" timeOffset="2001.5374">347-3738 30 0,'3'-16'15'0,"15"-3"-22"15,-14 12 26-15,3 1-19 16,-3-1 0-16,-4 7 0 15,0-6 1-15,-4 3-1 16,-3 3 0-16,-7 3 0 16,-4 3 0-16,-8 7 0 15,-6 3 1-15,-12 7-1 16,-3-1 1-16,-3 14 0 16,-8-1 0-16,-7 4 0 15,-11-1 0-15,3-3 0 0,1 4 1 16,0-4-1-16,7 1 0 15,7-4 0-15,3-3 0 16,5-7-1-16,-1-2 0 16,8-8 0-16,7-2 1 15,3 3-2-15,8-3 1 16,3-1 0-16,4 1 0 16,7 0-1-16,7-1 1 15,8 1-1-15,7-1 1 0,7 1-1 16,4 0 1-16,-1-1-1 15,8 4 1-15,7 0 0 16,8 3 0-16,10 0 0 16,0 10 1-16,11 3-1 15,4 6 0-15,0 1 0 16,-4-1 0-16,0-3 0 16,0 3 0-16,0-6 0 15,-7 0 0-15,-7-6 0 16,-4-1 0-16,-7-2-1 15,-8-4 0-15,-3-7-3 16,-7 1 0-16,-8-7-4 16,-6 4 0-16</inkml:trace>
          <inkml:trace contextRef="#ctx0" brushRef="#br0" timeOffset="4001.8319">1678-3642 20 0,'-25'-3'10'0,"6"-3"-10"0,12-1 11 0,-4-2-11 16,-3-1 0-16,-4 4 3 16,-11-1 0-16,0 7-3 15,0 0 0-15,0 3 2 16,-7 4 1-16,-8 9-2 16,1 6 1-16,-4 11-2 15,4 2 1-15,-4 7-1 16,0 6 1-16,3 0 0 15,4 10 0-15,8 3 0 16,7 7 1-16,14-1-1 16,11-6 1-16,18 0-1 15,7-16 0-15,8-9-1 16,14-14 1-16,3-3-1 16,12-12 0-16,3-7-2 15,0-10 1-15,-4-6-7 16,-3-10 1-16,0 1-1 0,-14 9 0 15</inkml:trace>
          <inkml:trace contextRef="#ctx0" brushRef="#br0" timeOffset="906.348">-1704-3079 39 0,'-18'-6'19'0,"11"6"-34"16,10-4 40-16,8 4-34 15,3 0 1-15,15-6-9 16,0-7 1-16</inkml:trace>
          <inkml:trace contextRef="#ctx0" brushRef="#br0" timeOffset="671.8571">-1776-2693 18 0,'-11'3'9'0,"11"-6"-10"16,0 3 15-16,0 0-13 15,0 3 1-15,0 0 1 16,-4 4 0-16,0 2-3 0,-3 7 0 15,0 7 3-15,-4-1 0 16,4 7-1-16,3 3 0 16,8 4-2-16,3-4 1 15,8-3-2-15,6-4 0 16,5-8-4-16,6-8 0 16,12-2-3-16,-5-7 1 15</inkml:trace>
          <inkml:trace contextRef="#ctx0" brushRef="#br0" timeOffset="4501.8415">2360-3079 38 0,'-32'-3'19'0,"17"-4"-38"0,15 7 39 15,0 0-32-15,11 0 0 16,-3 3-2-16,-5 4 0 16</inkml:trace>
          <inkml:trace contextRef="#ctx0" brushRef="#br0" timeOffset="5846.4072">2791-2967 22 0,'-7'-16'11'0,"7"16"-12"0,3-9 12 0,1-1-11 16,3-6 1-16,0 0 0 15,-3 0 0-15,3 0-2 16,0-4 1-16,1-5 1 15,3-4 0-15,3 3-1 16,4-3 1-16,4-3-1 16,-1-3 1-16,1 3-1 15,0 6 1-15,0-3-1 16,-4 3 0-16,0 7 0 16,0 0 1-16,4 3-1 15,-4 6 1-15,7 3-1 16,-7 11 0-16,4-1 0 15,-8 3 1-15,1 7-1 16,-8 6 1-16,0 4-1 16,0 3 1-16,1-4-1 15,-1 4 1-15,-4 3-1 0,-3 0 1 16,0-4-1-16,0-2 0 16,-3-4 0-16,-1-3 0 15,1 0 0-15,-5-3 1 16,1-6-1-16,0-4 1 15,0-3-1-15,-1-7 1 16,1-2-1-16,0-7 1 16,3-4-1-16,1 1 0 0,3-3 1 15,7-7 0-15,0 3-1 16,4 0 1-16,4 1-1 16,3 5 0-16,0 1 0 15,0 0 0-15,0 6-1 16,0 3 1-16,0 7 0 15,-3 6 0-15,-1 7 1 16,-3 16 0-16,0-4 0 16,0 10 0-16,-1 4 0 15,1 2 1-15,4-6-1 16,3 7 0-16,4-1-1 16,6-2 0-16,5-7-1 15,7-7 0-15,14-9-3 16,11-10 1-16,4-16-6 15,14-9 0-15</inkml:trace>
        </inkml:traceGroup>
      </inkml:traceGroup>
    </inkml:traceGroup>
    <inkml:traceGroup>
      <inkml:annotationXML>
        <emma:emma xmlns:emma="http://www.w3.org/2003/04/emma" version="1.0">
          <emma:interpretation id="{4DE2329C-E3D7-4331-8EC7-D1D0DBD7974B}" emma:medium="tactile" emma:mode="ink">
            <msink:context xmlns:msink="http://schemas.microsoft.com/ink/2010/main" type="paragraph" rotatedBoundingBox="8880,9296 18769,9361 18761,10651 8871,10586" alignmentLevel="3"/>
          </emma:interpretation>
        </emma:emma>
      </inkml:annotationXML>
      <inkml:traceGroup>
        <inkml:annotationXML>
          <emma:emma xmlns:emma="http://www.w3.org/2003/04/emma" version="1.0">
            <emma:interpretation id="{8E7F9FEA-D494-491A-8537-55639E09E494}" emma:medium="tactile" emma:mode="ink">
              <msink:context xmlns:msink="http://schemas.microsoft.com/ink/2010/main" type="line" rotatedBoundingBox="8880,9296 18769,9361 18761,10651 8871,10586"/>
            </emma:interpretation>
          </emma:emma>
        </inkml:annotationXML>
        <inkml:traceGroup>
          <inkml:annotationXML>
            <emma:emma xmlns:emma="http://www.w3.org/2003/04/emma" version="1.0">
              <emma:interpretation id="{B64EAF26-95A7-4BB8-B60E-80E8B41558FD}" emma:medium="tactile" emma:mode="ink">
                <msink:context xmlns:msink="http://schemas.microsoft.com/ink/2010/main" type="inkWord" rotatedBoundingBox="8880,9296 11963,9317 11955,10606 8871,10586"/>
              </emma:interpretation>
              <emma:one-of disjunction-type="recognition" id="oneOf2">
                <emma:interpretation id="interp10" emma:lang="fr-FR" emma:confidence="0">
                  <emma:literal>MIEN</emma:literal>
                </emma:interpretation>
                <emma:interpretation id="interp11" emma:lang="fr-FR" emma:confidence="0">
                  <emma:literal>ni€IN</emma:literal>
                </emma:interpretation>
                <emma:interpretation id="interp12" emma:lang="fr-FR" emma:confidence="0">
                  <emma:literal>niEÏN</emma:literal>
                </emma:interpretation>
                <emma:interpretation id="interp13" emma:lang="fr-FR" emma:confidence="0">
                  <emma:literal>MIENS</emma:literal>
                </emma:interpretation>
                <emma:interpretation id="interp14" emma:lang="fr-FR" emma:confidence="0">
                  <emma:literal>nient</emma:literal>
                </emma:interpretation>
              </emma:one-of>
            </emma:emma>
          </inkml:annotationXML>
          <inkml:trace contextRef="#ctx0" brushRef="#br0" timeOffset="9175.248">3 355 13 0,'0'-7'6'0,"-3"1"-1"0,3 6 6 16,0 0-10-16,0 0 0 15,0 0 0-15,0 0 1 16,0 0-3-16,0-4 1 15,0 1 1-15,0 0 0 16,0-7-1-16,0 1 1 16,0-1-1-16,3-3 0 15,1-9 1-15,3-4 0 16,0-3-1-16,0-3 1 16,1-3 0-16,3 2 0 0,-1 8 0 15,5 2 0-15,-1 4 0 16,1 3 0-16,-4 0 0 15,-1 6 1-15,1 4-1 16,0 6 1-16,0 3-1 16,0-3 1-16,-4 6-1 15,0 7 1-15,1 3-1 16,-1 4 0-16,0 5 0 16,0-2 0-16,-3-1 0 15,0 4 0-15,-1 3-1 16,1 0 1-16,-1-3-1 15,-3-1 0-15,0-9 0 16,4 4 0-16,-4-7-1 16,4-4 1-16,-4-6-1 15,3 1 1-15,-3-11 0 16,4-6 0-16,-1-3-1 0,1-3 1 16,3-10 0-16,1 3 0 15,6 1 0-15,0-8 0 16,1 5 0-16,-1-1 0 15,-3 6 0-15,0 10 1 16,4 0-1-16,-5 4 1 16,1-1-1-16,0 0 1 15,0 4 0-15,0 3 0 16,0 0-1-16,3 3 1 16,-3 3-1-16,0 3 1 15,0 4 0-15,0 0 0 0,-4 6 0 16,0 6 1-16,-3 1-1 15,-1 9 0-15,-3 6-1 16,4 4 1-16,3-3-1 16,-3-7 1-16,-1 0-2 15,5-6 1-15,2-10-4 16,9-10 0-16,17-12-6 16,-4-7 0-16</inkml:trace>
          <inkml:trace contextRef="#ctx0" brushRef="#br0" timeOffset="9972.6429">803 149 26 0,'-8'0'13'0,"16"-7"-19"16,-8 7 26-16,0 0-33 15,10-6 0-15</inkml:trace>
          <inkml:trace contextRef="#ctx0" brushRef="#br0" timeOffset="9816.3404">933 380 19 0,'0'0'9'0,"-15"20"-2"0,15-11 7 15,-3 4-14-15,-1 6 1 16,0 4 1-16,1 3 0 15,-1-10-2-15,4 0 0 16,0 3 1-16,0 10 1 16,0-7-2-16,4 1 1 15,3-4-2-15,0-3 0 16,4-6-6-16,4-7 1 16,3-6-1-16,-4-7 0 15</inkml:trace>
          <inkml:trace contextRef="#ctx0" brushRef="#br0" timeOffset="10742.9188">1674-41 16 0,'0'0'8'0,"-3"0"-8"0,3 0 17 15,0 0-16-15,-4-3 1 16,0 0 0-16,1 3 1 16,-1-7-3-16,-3 4 0 15,0 0 2-15,-4 0 1 16,0-1-1-16,-7 1 1 16,0 3-1-16,-4 3 0 15,-7 7 0-15,0 0 0 16,0 6 0-16,4 13 0 0,0 3-1 15,3 6 1-15,4 4-1 16,3 3 1-16,12 3-1 16,3-9 0-16,7 3-1 15,11-4 0-15,7-5-1 16,4-5 1-16,4-8-1 16,-1-4 1-16,1-7-2 15,-8-5 1-15,1-4-3 16,-5-4 1-16,1 1-4 15,-4-3 0-15,0-4-2 16,0 4 0-16</inkml:trace>
          <inkml:trace contextRef="#ctx0" brushRef="#br0" timeOffset="11071.1068">1374 229 18 0,'0'-9'9'0,"4"-1"-6"16,6 10 14-16,5-3-16 16,-4-4 1-16,3 7 1 15,4 0 0-15,8-3-4 16,-5 3 0-16,5-3 1 16,6 3 1-16,-3-7-8 15,4 7 1-15</inkml:trace>
          <inkml:trace contextRef="#ctx0" brushRef="#br0" timeOffset="11774.1995">2235-369 16 0,'-4'0'8'0,"1"-9"0"0,3 9 6 0,0 0-13 16,0 6 1-16,0 0 1 16,0 11 0-16,0 2-3 15,-4 7 1-15,0-1 2 16,1 4 0-16,-1 13-1 16,1 6 1-16,-1 0-1 15,4 7 0-15,-4 3-2 16,4 0 1-16,0 0-2 15,0-4 1-15,-3-12-2 16,3-7 0-16,0-2-4 16,0-11 1-16,0-9-4 15,0-3 1-15</inkml:trace>
          <inkml:trace contextRef="#ctx0" brushRef="#br0" timeOffset="14196.2952">2303-529 12 0,'-4'-4'6'0,"0"4"1"0,4 0 6 0,0 0-12 15,0 0 1 1,0 4 2-1,0-1 0-15,0 0-5 16,0-3 1-16,0 3 2 16,-3-3 0-16,3-3-1 15,-3 0 1-15,0 0-2 16,-1-1 1-16,0 1-1 16,1-3 1-16,-1 2 0 15,0 4 0-15,1 0 0 16,-1 4 0-16,1-4 1 15,-1 6 0-15,0-3 0 16,1 4 1-16,-1 2-1 16,0 4 1-16,1 3-2 0,3 4 1 15,0 5-1-15,-4 4 0 16,1 7-3-16,-1 5 0 16,4-5-8-16,4-1 0 15</inkml:trace>
          <inkml:trace contextRef="#ctx0" brushRef="#br0" timeOffset="13430.4495">2360-510 6 0,'-10'3'3'0,"2"0"3"0,8-3-6 15,0 0 2-15,0 0 0 16,0 0 2-16,0 0 0 15,0 0-5-15,0-3 1 16,-3 0 4-16,3 0 0 16,0-1-1-16,-4-2 1 15,4 0-1-15,0 6 1 0,0 0 0 16,0 0 0-16,4 3-1 16,3 0 0-16,0 3 0 15,4-2 0-15,4 5-1 16,-1 4 1-16,0 0-1 15,5-3 0-15,-5 6-1 16,8 3 1-16,3 3-1 16,4 4 1-16,4 0-1 15,6 9 0-15,1-6-1 16,-11 3 1-16,4 7 0 16,-1 3 0-16,1-7-1 15,-1 4 1-15,1 2-1 16,-4 1 1-16,-4-3-1 15,0-4 1-15,-3-3-1 16,-7 0 1-16,-1-3-1 16,-3-3 1-16,0-3-1 0,-4-4 0 15,0-3 0-15,0 3 1 16,-3 1-1-16,3-4 0 16,-3-4 0-16,0-5 0 15,-1-4 0-15,1 4 0 16,-1-4 0-16,1 0 0 15,-4-3 0-15,0 3 0 16,0-3 0-16,4 3 0 16,-4-3 0-16,0 0 1 15,0 0-1-15,7 0 0 0,-7 0 0 16,3 4 0-16,5-4 0 16,-8 0 0-16,0 0 0 15,3-4 0-15,1-2 0 16,0-4 0-16,-1-3 0 15,1-3 0-15,-4-9 0 16,3-1 0-16,1-3 0 16,0-10 0-16,-4 4 0 15,0-10 0-15,0-10 0 16,0-2 1-16,0-14-1 16,0 0 0-16,0 0 0 15,0-3 0-15,0 17 0 16,7 5 0-16,-7 7 0 15,4 7 1-15,-4 9-1 16,0 6 1-16,0 4-1 0,0 6 1 16,0 3-4-16,0 4 0 15,0 9-8-15,-11-3 0 16,-4 10-2-16,-3 6 1 16</inkml:trace>
          <inkml:trace contextRef="#ctx0" brushRef="#br0" timeOffset="12305.498">2411-394 14 0,'7'-13'7'0,"1"3"0"0,-8 10 7 0,0 0-13 16,0 0 1-16,0 0 2 16,3 0 0-16,1 0-5 15,-4 0 1-15,0 0 3 16,3 0 0-16,1 0 0 15,-4 0 0-15,4 3-1 16,-1 0 0-16,-3 4-1 16,0 3 1-16,4-1-1 15,-4 7 0-15,0 7 0 16,0 2 0-16,0 1 0 16,0 3 0-16,0 10 0 15,4 9 0-15,-1-3-1 16,1 10 1-16,-1 6-1 15,1 0 0-15,0 0 0 0,-1-3 0 16,1-13-1-16,-1-7 1 16,1-2-2-16,-4-7 1 15,0-7-4-15,-4-9 1 16,1-3-6-16,-1-7 1 16</inkml:trace>
        </inkml:traceGroup>
        <inkml:traceGroup>
          <inkml:annotationXML>
            <emma:emma xmlns:emma="http://www.w3.org/2003/04/emma" version="1.0">
              <emma:interpretation id="{ACA9B0D4-52A3-40B7-9F2C-87E85167F568}" emma:medium="tactile" emma:mode="ink">
                <msink:context xmlns:msink="http://schemas.microsoft.com/ink/2010/main" type="inkWord" rotatedBoundingBox="15209,9378 18769,9401 18762,10577 15201,10554"/>
              </emma:interpretation>
              <emma:one-of disjunction-type="recognition" id="oneOf3">
                <emma:interpretation id="interp15" emma:lang="fr-FR" emma:confidence="0">
                  <emma:literal>niEIR+</emma:literal>
                </emma:interpretation>
                <emma:interpretation id="interp16" emma:lang="fr-FR" emma:confidence="0">
                  <emma:literal>nie IR+</emma:literal>
                </emma:interpretation>
                <emma:interpretation id="interp17" emma:lang="fr-FR" emma:confidence="0">
                  <emma:literal>nie 1R+</emma:literal>
                </emma:interpretation>
                <emma:interpretation id="interp18" emma:lang="fr-FR" emma:confidence="0">
                  <emma:literal>nient</emma:literal>
                </emma:interpretation>
                <emma:interpretation id="interp19" emma:lang="fr-FR" emma:confidence="0">
                  <emma:literal>nie IRA</emma:literal>
                </emma:interpretation>
              </emma:one-of>
            </emma:emma>
          </inkml:annotationXML>
          <inkml:trace contextRef="#ctx0" brushRef="#br0" timeOffset="16531.5994">6332 387 18 0,'-4'3'9'0,"4"-6"-6"0,0 3 9 16,0 0-11-16,0 0 0 16,0 0 1-16,0 0 1 15,0 0-4-15,0 0 1 16,0 0 2-16,0 0 0 15,0 0 0-15,4-10 0 16,3-6-1-16,4-3 0 16,0-4 1-16,3-6 0 15,1 0-1-15,-1-3 1 16,1 0-1-16,-1 3 1 0,1 0-1 16,3 3 0-16,-4 7 0 15,-3 6 0-15,4 0 0 16,-1 7 0-16,1 9 0 15,-5 4 0-15,1 6-1 16,4 3 1-16,-4 3-1 16,-1 3 1-16,1-2-1 15,-3 5 0-15,-1 1 0 16,0 0 0-16,0 3 0 16,0-7 1-16,-3-2-1 15,0-4 0-15,-4-4 0 16,0-2 0-16,0 0 0 15,7-4 1-15,-7-3-1 16,0 1 0-16,0-8 0 16,0-2 0-16,4-10-1 15,-1-3 1-15,4-4 0 0,1-3 0 16,3 1 0-16,-4-1 0 16,0 0 0-16,-3 4 0 15,3-4 0-15,-4 0 0 16,5 7 0-16,-1-3 0 15,0 2 0-15,0 11 0 16,4-4 0-16,-4 3 0 16,4 0 0-16,0 4 0 15,4 9 0-15,-5 7 1 16,1 3 0-16,0 3 0 0,0 6 0 16,-4 4 0-16,-3 6-1 15,0 0 1-15,-4 0-1 16,3 1 0-16,1-1-1 15,3-10 1-15,4-6-1 16,3-3 1-16,4 0-3 16,4-3 1-16,0-7-7 15,14-13 0-15,4 4-2 16,-8-1 1-16</inkml:trace>
          <inkml:trace contextRef="#ctx0" brushRef="#br0" timeOffset="17219.1041">7309 158 25 0,'-18'0'12'0,"18"-12"-3"0,0 12 7 15,0 0-15-15,0 0 1 0,0 0-3 16,3 0 1-16,4 0-8 15,8 0 0-15</inkml:trace>
          <inkml:trace contextRef="#ctx0" brushRef="#br0" timeOffset="17015.7802">7316 396 23 0,'-4'0'11'0,"1"7"-9"16,3-4 19-16,0 3-20 16,0 4 1-16,0 3 1 15,0 6 0-15,3 4-4 16,1-4 1-16,-1 0 1 15,1 1 1-15,0 8-1 16,3-5 0-16,0-1-3 16,0 1 0-1</inkml:trace>
          <inkml:trace contextRef="#ctx0" brushRef="#br0" timeOffset="18219.1041">7775 175 20 0,'11'-13'10'0,"14"-10"-8"15,-17 20 17-15,-1 0-17 16,0 3 1-16,0 0 1 16,4 3 1-16,0 3-7 15,4 1 1-15,3-1 2 0,7-3 1 16,4-3-10-16,0-3 1 15</inkml:trace>
          <inkml:trace contextRef="#ctx0" brushRef="#br0" timeOffset="17937.9039">7985 17 6 0,'4'-26'3'0,"-1"33"14"16,-3-7-9-16,0 0-6 15,0-7 0-15,0 1 2 16,-3-1 1-16,-1 1-6 15,-3 3 1-15,-4 0 4 16,0-1 1-16,-3 4-2 16,-1 0 1-16,1 4-1 15,-1 2 0-15,1 0-1 16,-4 4 0-16,0 9-1 16,0 4 0-16,3 3 0 15,1 3 0-15,3 3-1 0,3 3 1 16,8 4-1-16,8-4 0 15,3 0 0-15,-1-9 0 16,1-3-1-16,4-4 1 16,3-3 0-16,4-6 0 15,-1-4 0-15,1-3 0 16,0 0-2-16,-4-3 0 16,0-3-6-16,-4-10 0 15,1 7-1-15,-4-1 0 16</inkml:trace>
          <inkml:trace contextRef="#ctx0" brushRef="#br0" timeOffset="18953.5002">8455-340 18 0,'-3'-9'9'0,"3"9"-2"16,0 0 7-16,0 0-13 16,0 3 1-16,0 0 1 15,-4 3 0-15,0-2-4 16,1 8 1-16,-1 5 2 15,1 5 1-15,3 1-1 16,0 9 0-16,0 6-1 16,3 1 1-16,4 9-1 15,1 0 0-15,-1 10-1 16,0-6 1-16,-3-7-3 16,-1 0 1-16,-3-4-2 15,0-8 0-15,0-5-6 16,4-5 0-16</inkml:trace>
          <inkml:trace contextRef="#ctx0" brushRef="#br0" timeOffset="20313.4962">8585-327 10 0,'-21'10'5'0,"3"-7"1"0,14-6 6 15,-3-4-11-15,3 1 1 16,1-4 1-16,-1 1 0 16,4-4-3-16,0 0 0 15,4-3 2-15,6-4 1 16,1 1-1-16,7-3 1 16,4 2 0-16,3-2 0 15,1 6-1-15,6 6 1 16,8 1-1-16,7 2 0 15,-7 10 0-15,-4 4 0 0,-3 6-1 16,-1 3 0-16,-3 6 0 16,-7 1 1-16,-4 2-1 15,-4 1 0-15,-6 3 0 16,-5-6 1-16,1-1-1 16,-8 7 0-16,1-7 0 15,-1-2 0-15,-7-1-1 16,-3 0 0-16,-4-3 0 15,-4 0 1-15,-3-3-2 16,3 0 1-16,4-3 0 16,0-4 0-16,3 1-1 15,4-1 1-15,8-3-1 16,-1 1 0-16,4-1 0 16,0-3 1-1,11 0-1 1,0 3 1-16,0 0-1 15,3 0 1-15,4 1 0 0,0 2 0 16,0 0 0-16,-3 1 1 16,-1-1 0-16,1 7 0 15,3-3 0-15,0 3 1 16,0 0-1-16,4 6 0 16,-4 3 0-16,0 4 0 15,0 0-1-15,0 3 1 16,4-7-1-16,0-6 0 15,-4 0 0-15,0 0 1 16,0-6-2-16,0 0 1 0,0-4 0 16,7 1 1-16,-3-1-1 15,0-3 1-15,-4-3-2 16,-4 3 1 0,1-3-9-16,3 4 1 0,-4-11-3 15,-7 7 0-15</inkml:trace>
          <inkml:trace contextRef="#ctx0" brushRef="#br0" timeOffset="19438.319">8654-349 13 0,'0'-17'6'0,"4"14"6"16,-4 3 2-16,0 0-12 15,0 3 1-15,0-3 1 16,3 4 0-16,-3-1-5 16,4 3 0-16,-4 1 4 15,4 2 0-15,-1 1-1 16,1 3 0-16,0 9 0 16,-1-2 0-16,1 5-1 15,3 14 1-15,0 6-1 16,-3-3 0-16,-1 6 0 0,1 7 0 15,0-1-1-15,3 1 0 16,-3 0 0-16,-1-7 0 16,4-6-1-16,-3-4 0 15,-4-9-3-15,0-6 1 16,0-7-7-16,-4-7 1 16,4-5 0-16,-10-4 0 15</inkml:trace>
          <inkml:trace contextRef="#ctx0" brushRef="#br0" timeOffset="21188.4426">9544 490 20 0,'-7'-6'10'0,"3"3"-6"0,4 3 17 0,0 0-19 15,0 0 0-15,0 3 1 16,0 0 1-16,4 4-5 15,3-1 1-15,4-3 2 16,3 1 1-16,4-1-1 16,8-3 1-16,3-3-2 15,3-1 1-15,4-2-1 16,1 3 1-16,6 3-7 16,-3 3 1-16,-8-3-6 15,-6 0 0-15</inkml:trace>
          <inkml:trace contextRef="#ctx0" brushRef="#br0" timeOffset="20938.4496">9660 249 18 0,'-4'-6'9'0,"8"9"-2"16,-4-3 10-16,0 0-15 16,3-3 1-16,-3 3 2 15,0 0 0-15,0 0-6 16,4 3 1-16,-4 10 4 16,4 6 0-16,-4 1-2 15,0-4 1-15,0 9-1 16,0 4 0-16,0 7-1 15,3-1 0-15,-3-9-1 16,4 3 0-16,-1-4 0 0,1 4 0 16,0-3-1-16,-1-7 0 15,1-3-3-15,-4-6 1 16,0 0-6-16,-4-7 1 16,1-6-3-16,-1 0 1 15</inkml:trace>
        </inkml:traceGroup>
      </inkml:traceGroup>
    </inkml:traceGroup>
    <inkml:traceGroup>
      <inkml:annotationXML>
        <emma:emma xmlns:emma="http://www.w3.org/2003/04/emma" version="1.0">
          <emma:interpretation id="{E3DADB15-B2D3-4BE9-ACD5-B2F8AAC05576}" emma:medium="tactile" emma:mode="ink">
            <msink:context xmlns:msink="http://schemas.microsoft.com/ink/2010/main" type="paragraph" rotatedBoundingBox="4992,11423 6269,11423 6269,13021 4992,1302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0B5224E-F0C9-4B05-B822-171F7AD873FE}" emma:medium="tactile" emma:mode="ink">
              <msink:context xmlns:msink="http://schemas.microsoft.com/ink/2010/main" type="inkBullet" rotatedBoundingBox="5162,11365 6448,11611 6159,13126 4872,12880"/>
            </emma:interpretation>
            <emma:one-of disjunction-type="recognition" id="oneOf4">
              <emma:interpretation id="interp20" emma:lang="fr-FR" emma:confidence="0">
                <emma:literal>nuit</emma:literal>
              </emma:interpretation>
              <emma:interpretation id="interp21" emma:lang="fr-FR" emma:confidence="0">
                <emma:literal>{Mi</emma:literal>
              </emma:interpretation>
              <emma:interpretation id="interp22" emma:lang="fr-FR" emma:confidence="0">
                <emma:literal>{Midi</emma:literal>
              </emma:interpretation>
              <emma:interpretation id="interp23" emma:lang="fr-FR" emma:confidence="0">
                <emma:literal>{ni</emma:literal>
              </emma:interpretation>
              <emma:interpretation id="interp24" emma:lang="fr-FR" emma:confidence="0">
                <emma:literal>{mi</emma:literal>
              </emma:interpretation>
            </emma:one-of>
          </emma:emma>
        </inkml:annotationXML>
        <inkml:trace contextRef="#ctx0" brushRef="#br0" timeOffset="252422.9334">-3448 1505 9 0,'-3'0'4'0,"6"-7"0"0,5 4 5 0,-8 3-7 15,0 0 0-15,0 0 1 16,0 0 0-16,0 0-4 16,0 0 1-16,0 0 2 15,0 0 0-15,0 0-1 16,0 0 0-16,-4-3-1 15,0 6 1-15,1-3-1 16,-1-3 0-16,-3 3 0 16,0 0 0-16,-1 3 0 15,1 7 0-15,-4-4 0 16,1 4 0-16,2 0 0 16,-3 3 0-16,1-1 0 15,-1-2 1-15,0 3-1 0,-4 3 0 16,1-6 0-1,-8 2 0-15,8 5 0 0,-1-1 0 16,1 3 0-16,3-3 1 16,0 0-1-16,0-3 0 15,4 0 0-15,0 3 0 16,0 0 0-16,-1-3 1 16,5 6-1-16,-1-3 0 15,1-3 0-15,-1 0 1 16,0 0-1-16,4 3 0 0,0 0 0 15,0 0 0-15,0 0 0 16,4 0 0-16,0 3 0 16,-1-3 0-16,1 4 0 15,-1-4 0-15,1 3 0 16,0-12 1-16,-1 5-1 16,-3-2 0-16,4 3 0 15,-4 0 1-15,0 3-1 16,-4 0 1-16,1 0-1 15,-5 3 0-15,1 4 0 16,-4-1 1-16,-3-2-1 16,-1 2 1-16,-3-3-1 15,0 1 1-15,0-7-1 16,4-4 0-16,-1 1 0 16,4-4 0-16,0-2 0 15,4 5 0-15,4-6-1 16,-1 1 1-16,0-1-1 0,4 0 1 15,0-3-1-15,0 3 1 16,4 0-1-16,0 4 1 16,-1-4 0-16,4 10 0 15,1-3 0-15,-1-1 0 16,0 1 0-16,4 3 0 16,-4-4 0-16,0 4 0 15,4 3 0-15,-3 0 0 16,-1 4 0-16,0-1 1 15,0 0-1-15,-3 4 0 0,0-1 0 16,-4 1 1-16,0-4-1 16,0-12 0-16,0 9 0 15,-4 3 0-15,0 0 0 16,1 7 0-16,-1 3 0 16,0 0 0-16,1 3 0 15,-1 3 0-15,4 1 0 16,0-7 0-16,4-7-1 15,3 1 1-15,4-4 0 16,0 0 0-16,3-3-1 16,1-3 1-16,-1-3 0 15,1-4 0-15,3 1-2 16,0-7 1-16,0-10-5 16,0 7 0-16</inkml:trace>
        <inkml:trace contextRef="#ctx0" brushRef="#br0" timeOffset="253516.656">-3477 2299 11 0,'-10'13'5'0,"10"-3"1"0,0-4 3 15,-4-3-8-15,4 0 0 16,0 1 1-16,-4-1 0 0,4 0-2 16,0-3 0-16,0 0 1 15,4-6 1-15,-4-4-1 16,7-3 1-16,0-3-1 16,1-3 0-16,-1-10-1 15,4 0 1-15,0-3-1 16,-4 9 0-16,0 4 0 15,0 0 1-15,1-1-1 16,-1 4 0-16,0 0 0 16,-3 7 1-16,3 2-1 15,0 7 0-15,0 3 0 16,1 1 1-16,-1-4-1 16,4-4 1-16,0 8-1 15,-1 5 1-15,1 1-1 16,0 6 0-16,0-3 0 15,-4 3 1-15,-3-3-1 0,-1 3 0 16,-3-3 0-16,0 0 1 16,0-4-1-16,0 1 1 15,0-4-1-15,0-3 1 16,0 1-1-16,0-1 0 16,0-3-1-16,0-7 1 15,0-5 0-15,4-1 0 16,0-7 0-16,-1-2 0 15,5 12-1-15,-1-3 1 16,0 1 0-16,0-1 0 0,4-7-1 16,0 8 1-16,-4-1 0 15,0 3 0-15,1 7 0 16,-1 3 0-16,0 6 0 16,0 1 0-16,-3 6 0 15,0 6 1-15,3 7-1 16,0 3 1-16,0-1-1 15,4 1 0-15,4-6 0 16,-1-4 0-16,8-3 0 16,-4-6 0-16,4-10-7 15,3 0 1-15</inkml:trace>
        <inkml:trace contextRef="#ctx0" brushRef="#br0" timeOffset="254345.5327">-2909 2338 20 0,'-3'3'10'0,"3"7"-11"15,0-7 17-15,0 0-16 16,0 3 0-16,0-6-11 15,0 4 1-15</inkml:trace>
        <inkml:trace contextRef="#ctx0" brushRef="#br0" timeOffset="254157.5708">-2916 2460 15 0,'-3'3'7'0,"6"7"1"0,-3-7 5 15,0 0-12-15,0 4 1 16,0 2-1-16,0 1 1 16,0 3-3-16,0 0 1 15,0-1 1-15,4 1 0 16,-1 3-1-16,1-3 1 15,0 0-1-15,3-3 1 16,-4-1-1-16,5-2 0 0,-5-4-5 16,-3-3 1-16,8-6-2 15,-1-4 0-15</inkml:trace>
        <inkml:trace contextRef="#ctx0" brushRef="#br0" timeOffset="255564.6606">-2945 1585 10 0,'0'0'5'0,"0"10"0"0,0-10 1 16,4 3-4-16,-4-3 0 16,3 0 1-16,5 3 1 15,-1 1-5-15,0-1 0 16,0-3 3-16,4 0 0 15,0-3-1-15,-4-1 0 16,4 1 0-16,0 3 0 0,0 3-1 16,0 1 1-16,0 2 0 15,-1 7 0-15,-2 3 0 16,-5 3 0-16,-3 4 0 16,0 2 0-16,0 4-1 15,0-3 1-15,0 0-1 16,0 0 1-16,0-1-1 15,0 1 0-15,0 0 0 16,4-1 0-16,-4 1 0 16,3 3 0-16,1-3 0 15,0-17 0-15,-1 4-1 16,5 3 1-16,-1 1 0 16,0-1 0-16,0 0 0 15,1 3 0-15,2-3-1 16,-2-3 1-16,-1 0 0 15,0 0 0-15,4-1 0 0,-4-2 1 16,4 0-1-16,0-4 0 16,0 1 0-16,-4-1 0 15,4-3 0-15,-4-3 0 16,0 0 0-16,1-3 0 16,-1 3 0-16,0-3 1 15,-3 0 0-15,-1-4 0 16,-3 1-1-16,0-1 1 15,0 1 0-15,-3 6 0 16,-1 0-1-16,0 3 1 16,1 0-1-16,-4 4 1 15,-1 2-2-15,1 1 1 0,0 6 0 16,0 0 0-16,-1 0 0 16,1 4 0-16,3 2-1 15,1-3 1-15,3 4 0 16,0-4 0-16,3-6-1 15,1 0 1-15,3 3-1 16,-3-3 1-16,3 3 0 16,0 3 0-16,1 0 0 15,-1 7 0-15,-3 3 0 16,-1-3 1-16,1 3-1 16,-1-16 1-16,-3 9-1 15,0 7 1-15,-3 3 0 16,-1 7 1-16,-3-1 0 15,-4 11 1-15,-3-8-1 16,-1-5 1-16,-3 2-1 0,0-2 1 16,0-1-1-16,-4 0 0 15,4-9-1-15,0-3 0 16,0-10-4-16,7-7 1 16,4-6-9-16,-8 0 1 15</inkml:trace>
      </inkml:traceGroup>
    </inkml:traceGroup>
    <inkml:traceGroup>
      <inkml:annotationXML>
        <emma:emma xmlns:emma="http://www.w3.org/2003/04/emma" version="1.0">
          <emma:interpretation id="{48A8027F-F5BD-4A04-9352-2FCF30EC922D}" emma:medium="tactile" emma:mode="ink">
            <msink:context xmlns:msink="http://schemas.microsoft.com/ink/2010/main" type="paragraph" rotatedBoundingBox="3527,13592 18813,13719 18792,16201 3507,160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0F74B73-520D-48CB-A24B-7B1934C64D9C}" emma:medium="tactile" emma:mode="ink">
              <msink:context xmlns:msink="http://schemas.microsoft.com/ink/2010/main" type="inkBullet" rotatedBoundingBox="3523,14155 4597,14164 4586,15404 3512,15395"/>
            </emma:interpretation>
            <emma:one-of disjunction-type="recognition" id="oneOf5">
              <emma:interpretation id="interp25" emma:lang="fr-FR" emma:confidence="0">
                <emma:literal>Y</emma:literal>
              </emma:interpretation>
              <emma:interpretation id="interp26" emma:lang="fr-FR" emma:confidence="0">
                <emma:literal>H</emma:literal>
              </emma:interpretation>
              <emma:interpretation id="interp27" emma:lang="fr-FR" emma:confidence="0">
                <emma:literal>v</emma:literal>
              </emma:interpretation>
              <emma:interpretation id="interp28" emma:lang="fr-FR" emma:confidence="0">
                <emma:literal>Û</emma:literal>
              </emma:interpretation>
              <emma:interpretation id="interp29" emma:lang="fr-FR" emma:confidence="0">
                <emma:literal>û</emma:literal>
              </emma:interpretation>
            </emma:one-of>
          </emma:emma>
        </inkml:annotationXML>
        <inkml:trace contextRef="#ctx0" brushRef="#br0" timeOffset="442174.0458">-5339 4500 26 0,'-10'-21'13'0,"6"17"-8"16,4 4 13-16,0 0-15 15,0-9 0-15,0 9 2 16,0 4 1-16,0-4-7 16,0 9 0-16,0-5 4 15,0 4 1-15,0 1-1 0,4-1 0 16,1 1-1-1,5 8 0-15,4 12 0 0,5 22 0 16,10 4-1-16,4 13 1 16,5 17-1-16,5 16 1 15,9-8-1-15,-4-8 0 16,-5-9 0-16,-5-4 0 16,0-8-1-16,-5-18 1 15,1-8-1-15,-6 1 1 16,1-18-1-16,-5-9 1 15,-5-12-1-15,-10-12 0 16,5-14 0-16,-4-8 1 0,4-8-1 16,1-13 0-16,4-8 0 15,0-14 0-15,0 1 0 16,9-17 0-16,1-4 0 16,9 4 0-16,0-5-1 15,0 1 1-15,0 12 0 16,5 13 0-16,-10 13 0 15,-9 8 0-15,0 9 1 16,-10 12 0-16,1 9-1 16,-11 8 1-16,-4 13-8 15,0 4 0-15,10 9-6 16,-15-4 0-16,-4 8-2 16,-1 0 1-16</inkml:trace>
        <inkml:trace contextRef="#ctx0" brushRef="#br0" timeOffset="442517.7542">-5239 5046 20 0,'-14'-8'10'0,"28"16"-6"0,-5-8 17 0,6-4-18 16,4 4 0-16,5-4 2 15,18-1 1-15,11 1-7 16,9-9 0-16,4-4 4 15,1 5 1-15,0-1-2 16,9 0 0-16,5 1-2 16,-14 3 1-16,-10 9-11 15,0-8 1-15</inkml:trace>
      </inkml:traceGroup>
      <inkml:traceGroup>
        <inkml:annotationXML>
          <emma:emma xmlns:emma="http://www.w3.org/2003/04/emma" version="1.0">
            <emma:interpretation id="{59B6F0EA-36E2-47B0-8F01-9D54F7F69DF6}" emma:medium="tactile" emma:mode="ink">
              <msink:context xmlns:msink="http://schemas.microsoft.com/ink/2010/main" type="line" rotatedBoundingBox="4963,13604 18813,13719 18792,16201 4942,16086"/>
            </emma:interpretation>
          </emma:emma>
        </inkml:annotationXML>
        <inkml:traceGroup>
          <inkml:annotationXML>
            <emma:emma xmlns:emma="http://www.w3.org/2003/04/emma" version="1.0">
              <emma:interpretation id="{AE9A8158-CC55-4226-91B7-567B33D25E29}" emma:medium="tactile" emma:mode="ink">
                <msink:context xmlns:msink="http://schemas.microsoft.com/ink/2010/main" type="inkWord" rotatedBoundingBox="16208,13697 18813,13719 18792,16201 16187,16179"/>
              </emma:interpretation>
              <emma:one-of disjunction-type="recognition" id="oneOf6">
                <emma:interpretation id="interp30" emma:lang="fr-FR" emma:confidence="0">
                  <emma:literal>imitatifs</emma:literal>
                </emma:interpretation>
                <emma:interpretation id="interp31" emma:lang="fr-FR" emma:confidence="0">
                  <emma:literal>immersifs</emma:literal>
                </emma:interpretation>
                <emma:interpretation id="interp32" emma:lang="fr-FR" emma:confidence="0">
                  <emma:literal>lemniscates</emma:literal>
                </emma:interpretation>
                <emma:interpretation id="interp33" emma:lang="fr-FR" emma:confidence="0">
                  <emma:literal>imitatif</emma:literal>
                </emma:interpretation>
                <emma:interpretation id="interp34" emma:lang="fr-FR" emma:confidence="0">
                  <emma:literal>Immersifs</emma:literal>
                </emma:interpretation>
              </emma:one-of>
            </emma:emma>
          </inkml:annotationXML>
          <inkml:trace contextRef="#ctx0" brushRef="#br0" timeOffset="455577.1881">7352 5084 19 0,'-24'0'9'0,"19"-25"-2"16,5 16 9-16,0 9-15 15,0-8 1-15,0 8 3 16,0 0 0-16,0 8-5 16,0 1 0-16,0-1 4 15,5 5 0-15,-5 8-1 0,5 17 1 16,0-4-2-16,4 8 1 15,5 13-1-15,6 5 0 16,3 7-1-16,6 14 1 16,-1-5-1-16,15 9 0 15,-5-5 0-15,-4-8 0 16,-1 0 0-16,-4-4 1 16,-6-9-1-16,1-4 1 15,-5-8 0-15,0-5 0 16,0-8 0-16,1-4 0 0,-1-5-1 15,-5-8 0-15,0-9 0 16,0-3 1-16,1-10-1 16,-1-7 1-16,-4-10-1 15,-1-3 0-15,-4 0 0 16,0-13 1-16,-1-9-1 16,1-8 0-16,0 0-1 15,-5-9 1-15,0-12-1 16,0 0 1-16,-5 0-1 15,0-5 1-15,1 1-1 16,-1-9 1-16,0 0-1 16,0-8 0-16,-4-1 0 15,4 5 0-15,0-4 0 16,5 12 0-16,5-8 0 16,5 4 0-16,-6 0-1 15,1 5 1-15,-5 3 0 0,5 1 0 16,0 12 0-16,-1 5 0 15,-4-1 0-15,0 9 0 16,0 4 0-16,5 0 0 16,-5 9 0-16,0 8 0 15,5 5-1-15,-5-1 1 16,0 9 0-16,0 4 0 16,0 0 0-16,0 0 0 15,0 17 0-15,0 0 0 16,0 0 0-16,0 0 0 15,0 0-1-15,0 0 1 0,5-8 0 16,-1 8 0-16,11-5-1 16,4 1 1-16,5 0 0 15,4 8 0-15,5-4 0 16,6 4 0-16,3-4-1 16,6 5 1-16,19-5 0 15,4 0 0-15,1 0-1 16,4 0 1-16,14 0 0 15,15-5 0-15,9 10 0 16,20-1 0-16,-25 0 0 16,-9-4 0-16,-5-4 0 15,-4 4 1-15,-1-4-1 16,-9 8 0-16,-9-4 0 16,-1 4 1-16,-9-4-1 15,-5-4 0-15,-4 4 0 0,-10 0 1 16,-10 0-1-16,-4 4 0 15,-6-4 0-15,-4 0 1 16,-4-4-1-16,-1 4 1 16,-14 0-1-16,0 0 1 15,0 0-1-15,0 0 1 16,0 4-1-16,-5 9 0 16,-4-1 0-16,-6 5 0 15,1 4 0-15,0 9 0 16,0 4 0-16,-1 0 0 15,1 8 0-15,0 5 0 0,-1 4 0 16,1-1 1-16,0 1-1 16,4 4 0-16,6-8 0 15,-1-5 0-15,5-8 0 16,0-4 1-16,0-5-11 16,0-4 1-16,-5 5-5 15,-14-14 1-15</inkml:trace>
          <inkml:trace contextRef="#ctx0" brushRef="#br0" timeOffset="458812.2617">8238 4843 8 0,'-10'-13'4'0,"5"13"3"16,5 0 0-16,0 0-4 0,0 0 1 15,0 0 1-15,0-8 1 16,0 8-7-16,0 0 0 16,0 0 5-16,0 0 1 15,0 0-2-15,0 0 1 16,10-5-1-16,4 1 1 15,5 0-1-15,10-4 0 16,9-5 0-16,5-4 1 16,9 0-2-16,-9 0 0 15,0 4 0-15,0 1 1 0,4 3-1 16,-4 5 0-16,0 8 1 16,-5 5 1-16,-4 8-1 15,-6-1 0-15,-4 1 0 16,-10 9 0-16,-4 3 0 15,-1-3 0-15,-13 12-1 16,-6-4 0-16,-9 4-1 16,-5 4 0-16,-4-4 0 15,4 5 0-15,-5-9-1 16,-4-1 1-16,0-3-1 16,-1-5 1-16,1-8-1 15,0-4 0-15,9-4-1 16,0-1 1-16,10 0-1 15,-1-16 1-15,11 4-1 16,-1 0 1-16,0-1-1 16,5 5 0-16,-5 9-3 0,5-1 0 15,0-4-8-15,10 5 0 16,4-9-3-16,-4 0 0 16</inkml:trace>
          <inkml:trace contextRef="#ctx0" brushRef="#br0" timeOffset="457967.839">8295 4805 18 0,'-14'4'9'0,"4"0"-3"0,10-4 10 16,0 0-14-16,0 0 0 16,0 0 3-16,5-4 1 15,0 0-6-15,-1 4 0 16,6 4 5-16,-5-4 0 16,-1 8 0-16,1 1 0 15,0 8-1-15,4 8 1 16,6 9-2-16,-1 4 1 15,-4 9-1-15,-1 12 0 16,1 0-1-16,4 9 1 16,-5 4-2-16,6 0 1 0,-1 8-1 15,5 5 1-15,-9-9-1 16,-1-16 0-16,-4 12-1 16,-5-5 1-16,0-3-1 15,0-18 1-15,5-3-1 16,-5-9 1-16,0-1-1 15,0-7 0-15,4-5 0 16,1-4 0-16,0 4-1 16,-5-4 1-16,5 0 0 15,-1 0 0-15,-4-4-2 16,0-5 1-16,0 0-6 16,-4-3 1-16,-1-5-7 15,5 0 1-15,5-9-3 16,-5-12 0-16</inkml:trace>
          <inkml:trace contextRef="#ctx0" brushRef="#br0" timeOffset="459562.3008">8681 5787 19 0,'-10'13'9'0,"15"-18"-2"0,-5 5 9 15,0 0-15-15,5 5 1 16,-5-5 4-16,4 4 0 31,-4-4-6-31,0 0 0 16,10-4 4-16,-1-1 0 15,1-3 0-15,4-5 1 16,1-8-3-16,-1-4 1 16,5-5-1-16,0 0 0 15,5 1-1-15,0-1 1 0,4-4 0 0,-9 5 0 16,0 3-1-16,-9 5 1 0,-1 4 0 31,-4 4 1-31,0 5-1 16,-5 8 1-16,0 4-1 15,-5 9 0-15,-4 0-1 16,4 3 1-16,0-7-1 16,0 8 0-16,1 4 0 15,-1 0 0-15,5 5-1 16,5-1 1-16,4 0-2 16,5 1 1-16,5-1 0 15,5-4 0-15,5-4-1 16,9-4 0-16,5-9 1 15,-5 5 0-15,0-5 0 16,0-4 0-16,-5-4 0 16,-9 4 0-16,-5-13-1 15,-4 0 0-15,-6-4-8 16,-4 5 1-16,-5 12-6 0,5-17 1 16,-5-9-2-16,-5 14 0 15</inkml:trace>
          <inkml:trace contextRef="#ctx0" brushRef="#br0" timeOffset="459874.8045">9009 5156 31 0,'-14'4'15'0,"9"-8"-10"16,5 8 31-16,0 1-30 16,0 3 1-16,0 1 1 15,0 3 0-15,0 1-11 16,5-5 0-16,0 5 7 15,0-4 1-15,4-1-6 16,1-4 1-16,-1 5-13 16,1-1 1-16</inkml:trace>
          <inkml:trace contextRef="#ctx0" brushRef="#br0" timeOffset="446181.1598">-1929 5126 11 0,'-19'5'5'0,"4"7"6"0,15-12 2 0,-4 0-12 15,-11 5 1-15,15-5 1 16,-9 0 0-16,9 0-3 15,-5 0 0-15,5 0 4 16,0-9 0-16,10-4-1 16,4-3 1-16,0-6-1 15,5-7 0-15,0-14-1 16,5-7 0-16,5 12-1 16,-1-5 1-16,-4 1-1 15,0 0 0-15,0 3-1 16,0 6 1-16,-5 7 0 15,0 9 0-15,-5 13 0 16,0 12 1-16,-4 9-1 16,-1 0 0-16,1 13 0 15,-1 8 1-15,1 4-1 0,-1 1 0 16,-4-5-1-16,0-4 1 16,-5-5-1-16,0 1 1 15,0-5-1-15,0-8 1 16,0-4-1-16,0-9 1 15,0-4-1-15,5-12 0 16,-1-10-1-16,6-12 1 16,-1 1-1-16,6 3 1 15,-1 0-1-15,5 1 1 16,0-1 0-16,0 5 0 16,-5 4 0-16,1 4 0 0,-1 8 0 15,-4 9 0-15,-1 4 0 16,1 5 1-16,-1-5-1 15,1 9 0-15,-6 8 0 16,1 9 1-16,0-9-1 16,0 4 0-16,0-4 0 15,-5 0 0-15,4-4 0 16,1-4 1-16,0 0-1 16,4-9 0-16,10 0-1 15,-4-8 1-15,-1-4 0 16,5-14 0-16,-5-3-1 15,5-5 1-15,0 5-1 16,5 0 1-16,-5-1 0 16,0 5 0-16,-4 4 0 0,4 4 0 15,-5 9 0-15,0 4 0 16,-4 4 0-16,4 5 0 16,-4 4 0-16,4-1 1 15,0 1-1-15,0 8 1 16,-4 0-1-16,-1-4 0 0,1 4 0 15,0 1 0-15,4-6 0 16,0-3 0-16,0 4-7 16,1 0 0-16,8-4-5 15,1 4 1-15</inkml:trace>
          <inkml:trace contextRef="#ctx0" brushRef="#br0" timeOffset="446571.7804">-286 5169 38 0,'9'17'19'0,"-23"46"-21"15,14-50 32-15,-5 17-30 16,-14 8 1-16,-19 8-6 16,-14 14 1-16,-5 3-5 15,-10 5 1-15</inkml:trace>
          <inkml:trace contextRef="#ctx0" brushRef="#br0" timeOffset="443236.4963">-3815 4674 30 0,'-57'-26'15'0,"52"-4"-13"15,5 18 23-15,5 3-25 16,4 1 0-16,1 8-1 15,4 4 0-15,0 9-8 16,10 8 1-16</inkml:trace>
          <inkml:trace contextRef="#ctx0" brushRef="#br0" timeOffset="443080.3058">-3915 4809 26 0,'-5'4'13'0,"5"-8"-2"15,0 4 13-15,0 4-22 16,5 5 1-16,-5 12 1 15,5 0 1-15,-1 9-6 16,1 8 0-16,-5 4 4 0,0 9 0 16,0-5-2-16,5 1 1 15,0-9-2-15,4-4 1 16,5-9-2-16,6-3 1 16,3-6-8-16,6-7 1 15,-1-1-5-15,-4-12 0 16</inkml:trace>
          <inkml:trace contextRef="#ctx0" brushRef="#br0" timeOffset="444846.8583">-3139 5211 24 0,'-14'9'12'0,"19"20"-11"16,-1-20 20-16,1-1-18 16,9 1 0-16,5-5 1 15,10 4 0-15,9 1-6 16,5-1 1-16,9 1 3 16,1-1 1-16,9 1-2 15,-5-1 1-15,-5 1-9 16,1-1 1-16,-1 1-4 15,-23-1 1-15</inkml:trace>
          <inkml:trace contextRef="#ctx0" brushRef="#br0" timeOffset="444518.7734">-2563 4479 10 0,'0'0'5'0,"10"-30"10"0,-10 30-5 16,0 0-8-16,5 4 1 15,-5-4 3-15,0 9 0 16,-5-1-6-16,0 1 0 31,-19 3 5-31,-14 5 1 16,-9 5-2-16,4 3 0 15,-5 0-1-15,1 9 1 0,-1-4-2 16,5 0 0 0,0-1-1-16,5-3 0 0,5-5-1 15,9-4 1-15,5 0-1 16,5-5 0-16,4 1-1 15,5 4 1-15,5 0-1 16,10-4 1-16,4 8-1 16,5-4 1-16,10 4 0 15,4 0 0-15,10 0 0 16,9-4 0-16,10 4 0 16,0 5 1-16,-5-5-1 15,-4 0 1-15,-10 0 0 16,-5 5 0-16,0-5 0 15,-10-4 0-15,1 0-3 16,-10-5 0-16,0-3-9 0,0-5 0 16,-5 0-1-16,1-4 1 15</inkml:trace>
          <inkml:trace contextRef="#ctx0" brushRef="#br0" timeOffset="449416.6626">619 5232 13 0,'-34'17'6'0,"20"0"6"0,14-8 7 15,0-9-17-15,0 4 0 16,0 0 3-16,0 0 0 15,0-4-5-15,0 5 0 16,0-5 3-16,0 0 1 16,0 0-1-16,5-9 1 15,0 1-2-15,-1-9 1 16,6 0-1-16,-1 0 0 16,6-9 0-16,4-3 0 15,0-1 0-15,5-12 0 0,-1-5 0 16,11-4 0-16,-1 9-1 15,-4-4 1-15,4 3-1 16,0 5 1-16,-4 4-1 16,0 9 1-16,-6 4-1 15,-4 4 0-15,0 8-1 16,-4 9 1-16,-1 9 0 16,-4 3 0-16,-1 1-1 15,1 17 1-15,-1 4-1 16,5 0 1-16,-4 8-1 15,-1-4 1-15,1-4-1 16,-5 4 0-16,-5 4 0 16,-5-4 1-16,0-4-1 15,0-8 1-15,1-5-1 16,-1 0 0-16,5-4 0 0,0-13 1 16,0-4-1-16,0 4 1 15,0-8-1-15,5-9 0 16,-5-8 0-1,4 0 0-15,1-4 0 0,-5 4 0 0,10-13 0 16,-1-4 0-16,6-9 0 16,-6 13 0-16,10 0 0 15,-5 0 0-15,1 5 0 16,-1 3 0-16,-4 5 0 16,-1 4 0-16,5 5 0 15,1 3 0-15,-1 5 0 16,0 0 0-16,1 4 0 15,-1 4 1-15,0 4-1 16,0-3 0-16,-4 12 0 16,-1 4 1-16,-4 13 0 15,-5 4 1-15,0 0-1 16,0 4 0-16,0 9 0 16,0-9 0-16,0 1-1 0,10-10 1 15,-1-3-1-15,15 0 0 16,9-9 0-16,5-4 0 15,5-5-1-15,14-3 1 16,10-9-5-16,-10 4 0 16,0 5-8-16,-9-5 0 15,-19-17-3-15,-15 5 0 16</inkml:trace>
          <inkml:trace contextRef="#ctx0" brushRef="#br0" timeOffset="449932.5083">2124 5224 19 0,'4'-9'9'0,"11"9"-2"0,-15 0 9 16,5 0-14-16,-1 0 0 15,1 9 4-15,0-5 0 16,-5 5-6-16,-5 3 0 16,0 1 5-16,1 8 1 15,-1 5-1-15,0 7 0 0,0 1-1 16,5 9 1-16,5-14-3 15,0 1 1-15,4-5-1 16,6 5 0-16,4-9-2 16,0 0 0-16,4-4-4 15,1-13 0-15,0-4-8 16,8-4 1-16,-3-9-2 16,0 1 0-16</inkml:trace>
          <inkml:trace contextRef="#ctx0" brushRef="#br0" timeOffset="450182.4932">2219 4847 39 0,'-19'4'19'0,"14"17"-20"0,5-16 38 16,0 3-37-16,0-4 1 16,5 5-1-16,0-1 1 15,4-8-5-15,1 9 0 16,4-1-8-16,0 1 0 16</inkml:trace>
          <inkml:trace contextRef="#ctx0" brushRef="#br0" timeOffset="450635.6139">3151 4881 30 0,'-28'-4'15'0,"42"-13"-11"0,-4 17 17 16,4 4-20-16,5-4 1 16,14 0 1-16,5 4 1 15,5-4-5-15,-5 4 0 16,5-4 3-16,10 5 0 0,4-1-1 15,-5 4 0-15,1 5-6 16,-11-9 1-16,1-4-6 16,-9 5 0-16</inkml:trace>
          <inkml:trace contextRef="#ctx0" brushRef="#br0" timeOffset="450932.9206">3261 5173 28 0,'-29'0'14'0,"48"0"-6"0,-9 4 19 16,-1 1-25-16,6 3 0 15,4 0 1-15,9 1 1 16,-4-9-5-16,5 0 0 16,14 0 3-16,9 0 0 15,0 4-10-15,6 0 1 16,-16 1-5-16,-13 3 1 16</inkml:trace>
          <inkml:trace contextRef="#ctx0" brushRef="#br0" timeOffset="452902.2956">5104 4542 20 0,'5'0'10'0,"4"-12"-5"16,-9 12 12-16,0-9-15 15,0 9 0-15,0-8 3 16,0-1 0-16,-4 1-6 16,-1-1 1-16,-5-3 3 15,1-1 1-15,-6 0-2 16,1 0 1-16,-5 1-2 16,0 3 1-16,0 5-1 15,0 8 1-15,-10 1-2 16,-4 7 1-16,-10 1-1 0,-9 8 1 15,-1 0-1-15,6 13 1 16,-1 13-1-16,5 8 1 16,5 8-1-16,10 1 1 15,9-1-1-15,9 5 1 16,10-5 0-16,5 14 0 16,9-18-1-16,10-13 1 15,9 1 0-15,10-9 0 16,0-8 0-16,5-5 0 15,-1-12 0-15,-4-13 1 0,9 4-1 16,1-21 1-16,-1-8-1 16,-4-5 1-16,-5-8 0 15,-10-4 0-15,-4-5-1 16,-15 5 0-16,-5-1-1 16,-9 5 1-16,0 5-1 15,-4 7 1-15,-1 5-1 16,0 8 0-16,5 13-1 15,5-4 1-15,9 17-1 16,5-1 1-16,5 10-1 16,0-1 0-16,19 8 0 15,0 1 1-15,-5 8 0 16,0-8 0-16,-5 4 0 16,-9 4 1-16,0-4-1 15,-10-9 1-15,-9 0 0 16,-10-3 0-16,-9-1 0 0,-20 4 1 15,-4 1-1-15,-9-1 0 16,-6-4 0-16,-4-4 0 16,5-9-1-16,9-3 0 15,5-14-1-15,9-3 1 16,15-1-1-16,9-8 1 16,15-9-1-16,14-4 0 15,9 0 0-15,5-12 0 16,19 3 0-16,0 1 1 15,5-13-1-15,0 0 1 16,0 4 0-16,-14-4 0 16,-5-4 0-16,-5 4 1 0,-5 0-1 15,0 4 0-15,-9 0 0 16,0 0 1-16,-10 13-1 16,0 9 1-16,-4-1-1 15,0 9 1-15,-6 4-1 16,1 9 1-16,-5 8-1 15,5 16 1-15,0 10-1 16,-1 8 0-16,1 12 0 16,0 5 1-16,0 8 0 15,-1 5 0-15,1 4-1 16,-5-1 1-16,-5 5 0 16,1 0 0-16,-1-4 0 15,0-17 0-15,5-13-1 16,0-8 0-16,0-5 0 15,0-8 0-15,5-4 0 0,0-5 0 16,-5-8 0-16,4-8 1 16,6-14-1-16,-5-7 0 15,-1-9 0-15,1-9 0 16,5-4 0-16,4-4 0 16,5 4-1-16,5 1 1 15,9-1-1-15,5 4 1 16,5 1 0-16,0 8 0 15,5 8-1-15,-1 5 1 16,-9 8-1-16,-4 8 1 16,-6 13-9-16,-9 13 0 0,-9 13-4 15,-15 12 0-15</inkml:trace>
          <inkml:trace contextRef="#ctx0" brushRef="#br0" timeOffset="453702.1626">6476 5228 18 0,'4'-13'9'0,"1"26"2"16,0-9 0-16,-5-4-10 15,5 5 1-15,-1-1 2 16,1 0 1-16,0-4-5 15,0 8 0-15,-5 1 4 16,-5-5 0-16,0 5-1 16,-4-1 0-16,-1 1-1 15,-4-1 1-15,4 1-1 16,1-5 0-16,-1-4-1 16,6 0 0-16,-6-4-1 0,10-1 1 15,0-3-1-15,0-5 1 16,5-8-1-16,4 0 0 15,6 4-1-15,-1 4 1 16,0 5 0-16,0 3 0 16,1 1 0-16,-6 4 0 15,-4 4 0-15,0 5 1 16,-5 4 0-16,-5-1 0 16,-5 1 1-16,1 0 0 0,-5-1 0 15,-1 1 0-15,1-4 0 16,5-1 0-16,-1-4-1 15,5-4 1-15,1 0-2 16,4-8 0-16,0-5 0 16,9 0 0-16,5 1-1 15,1-1 0-15,4 5-1 16,0-1 1-16,-5 5-10 16,5 8 1-16,-9 5-3 15,-39-5 1-15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24T12:51:56.876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71F627F4-A42A-4D38-90D2-D6D789905136}" emma:medium="tactile" emma:mode="ink">
          <msink:context xmlns:msink="http://schemas.microsoft.com/ink/2010/main" type="writingRegion" rotatedBoundingBox="10765,13782 11606,13782 11606,17918 10765,17918"/>
        </emma:interpretation>
      </emma:emma>
    </inkml:annotationXML>
    <inkml:traceGroup>
      <inkml:annotationXML>
        <emma:emma xmlns:emma="http://www.w3.org/2003/04/emma" version="1.0">
          <emma:interpretation id="{1414F9A2-056D-4ECA-997F-9DEE6AA1F8F1}" emma:medium="tactile" emma:mode="ink">
            <msink:context xmlns:msink="http://schemas.microsoft.com/ink/2010/main" type="paragraph" rotatedBoundingBox="10765,13782 11606,13782 11606,17918 10765,179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3AB33A-D2A8-40E1-AB10-C97C013BE75A}" emma:medium="tactile" emma:mode="ink">
              <msink:context xmlns:msink="http://schemas.microsoft.com/ink/2010/main" type="line" rotatedBoundingBox="10765,13782 11606,13782 11606,17918 10765,17918"/>
            </emma:interpretation>
          </emma:emma>
        </inkml:annotationXML>
        <inkml:traceGroup>
          <inkml:annotationXML>
            <emma:emma xmlns:emma="http://www.w3.org/2003/04/emma" version="1.0">
              <emma:interpretation id="{F50FA145-605B-4D5A-ACE0-9C1977731166}" emma:medium="tactile" emma:mode="ink">
                <msink:context xmlns:msink="http://schemas.microsoft.com/ink/2010/main" type="inkWord" rotatedBoundingBox="10765,13782 11606,13782 11606,17918 10765,17918"/>
              </emma:interpretation>
              <emma:one-of disjunction-type="recognition" id="oneOf0">
                <emma:interpretation id="interp0" emma:lang="fr-FR" emma:confidence="0">
                  <emma:literal>{</emma:literal>
                </emma:interpretation>
                <emma:interpretation id="interp1" emma:lang="fr-FR" emma:confidence="0">
                  <emma:literal>}</emma:literal>
                </emma:interpretation>
                <emma:interpretation id="interp2" emma:lang="fr-FR" emma:confidence="0">
                  <emma:literal>'</emma:literal>
                </emma:interpretation>
                <emma:interpretation id="interp3" emma:lang="fr-FR" emma:confidence="0">
                  <emma:literal>\</emma:literal>
                </emma:interpretation>
                <emma:interpretation id="interp4" emma:lang="fr-FR" emma:confidence="0">
                  <emma:literal>Y</emma:literal>
                </emma:interpretation>
              </emma:one-of>
            </emma:emma>
          </inkml:annotationXML>
          <inkml:trace contextRef="#ctx0" brushRef="#br0">809 12 11 0,'0'-15'5'0,"5"35"-3"16,-5-20 5-16,0 0-5 15,6 4 0-15,-6-4 1 16,5 5 1-16,-5 0-5 16,0-5 1-16,0 0 2 15,11 0 1-15,-11 0-2 16,0 0 1-16,0 0 0 15,0 0 0-15,0 0-1 16,0 0 0-16,0 0 0 16,5-10 1-16,-5 10-1 15,0-9 0-15,0 9 0 0,0-5 0 16,-5-5 0-16,-6 10 0 16,6 0 1-16,-1 0 0 15,-5 5-1-15,1 0 0 16,-1 5 0-16,0-1 1 15,0 1-1-15,0 4 0 16,1-4-1-16,-1 4 1 16,0 10-1-16,0-5 1 15,1 0-1-15,-1 1 1 16,5-6-1-16,1 0 1 16,0 1-1-16,-1-1 1 15,1 0-1-15,-1 1 0 0,1-1 0 16,0 5 1-16,-1-9-1 15,1 4 1-15,5 1-1 16,-6-1 0-16,1 5 0 16,0 0 1-16,-1 1-1 15,-4 4 1-15,4-1-1 16,1-3 1-16,-1-1-1 16,1 0 1-16,0 5-1 15,-1 5 1-15,1-5-1 16,-1 0 1-16,1 0-1 15,5 0 0-15,0 0 0 16,0 4 1-16,0-4-1 16,5-5 0-16,-5 5 0 15,0 0 0-15,6 5 0 16,-6-5 1-16,0 5-1 0,0 0 1 16,5-1-1-16,1 1 0 15,-1 0 0-15,0 0 0 16,1-10 0-16,-1 5 0 15,1 0 0-15,-1 0 1 16,0 9-1-16,1-4 0 16,-6 0 0-16,0 4 0 15,0 1 0-15,0-10 1 16,-6 0-1-16,6 0 0 16,0 4 0-16,0 1 1 0,0 0-1 15,0 0 0-15,-5 4 0 16,0-9 1-16,-1 5-1 15,1 0 0-15,-6-5 0 16,0 0 1-16,0 0-1 16,1 4 0-16,-1-4 0 15,-5 10 1-15,-1-1-1 16,1-4 0-16,-5-5 0 16,5 0 1-16,-1 0-1 15,-4 5 0-15,-1-10 0 16,1 10 1-16,-6 4-1 15,5-9 0-15,1 0 0 16,-1 5 1-16,6-10-1 16,-6 5 1-16,6-5-1 15,-5 0 0-15,4 1 0 16,-4-1 1-16,5-5-1 0,-1-4 0 16,1-1 0-16,0 1 1 15,0-1-1-15,5 1 0 16,-5 0 0-16,5-6 0 15,0 6 0-15,6 0 0 16,-6-6 0-16,6 1 0 16,-1 0 0-16,6 0 1 15,-5 0-1-15,5-5 0 16,0 4 0-16,5-4 0 16,1 0 0-16,5 5 0 15,-1-5 0-15,1 0 0 0,0 0-1 16,5 0 1-16,0 0 0 15,1 0 1-15,-1 0-1 16,0 5 0-16,0 0 0 16,-5 0 0-16,0-1 0 15,-1 6 0-15,1-5 0 16,0 4 1-16,0 1-1 16,0-1 0-16,-6 1 0 15,6 9 0-15,-1-4 0 16,1-1 1-16,0 0-1 15,0 1 0-15,0-1 0 16,-1 0 1-16,-4 1-1 16,-1-1 1-16,1-9-1 15,-1 9 0-15,-5 1 1 16,5 4 0-16,6 0-1 0,-11 0 0 16,6 0 0-16,-6 1 0 15,5-1 0-15,-5 0 0 16,0 0 0-16,0 0 0 15,0 0 0-15,5 1 0 16,-5-1 0-16,-5 5 0 16,5 5 0-16,0 4 1 15,-5 1-1-15,-1-6 0 16,1 1 0-16,-1 0 0 16,-4-5 0-16,4-5 0 15,1 5 0-15,-1 0 0 0,1 0 0 16,5 0 0-16,0 0 0 15,0 0 0-15,5 0 0 16,1 0 0-16,-1 0 0 16,-5 0 0-16,0 0 0 15,0 4 0-15,0-13 0 16,0 4 0-16,0 0 0 16,6-5 0-16,-1 6 0 15,0-1 0-15,1 0 0 16,5 0 0-16,-6 0 0 15,6 0 0-15,-1 1 0 16,-4 4 0-16,-1 0 0 16,6-5 0-16,-6 5 0 15,1-5 0-15,5 0 0 16,-6 0 0-16,6 5-1 16,-6 0 1-16,1 0 0 0,-1 0 1 15,0 0-1-15,6-5 0 16,-5 0 0-16,4 1 0 15,1 4 0-15,0-5 0 16,5-5 0-16,-5 0 0 16,0 1 0-16,5-1 0 15,-5 5 0-15,-1 1 0 16,1-1 0-16,0 0 1 16,-6 5-1-16,1 0 0 15,-1 0-8-15,6 0 0 0,16-15-5 16,-16 15 0-16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24T12:55:20.829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D9FFF900-269C-4F9C-93BF-A6F494E899BC}" emma:medium="tactile" emma:mode="ink">
          <msink:context xmlns:msink="http://schemas.microsoft.com/ink/2010/main" type="writingRegion" rotatedBoundingBox="1509,5700 24988,5445 25086,14484 1607,14739"/>
        </emma:interpretation>
      </emma:emma>
    </inkml:annotationXML>
    <inkml:traceGroup>
      <inkml:annotationXML>
        <emma:emma xmlns:emma="http://www.w3.org/2003/04/emma" version="1.0">
          <emma:interpretation id="{36AA5D0F-98D5-4D2A-B6D9-AA756BCC7E10}" emma:medium="tactile" emma:mode="ink">
            <msink:context xmlns:msink="http://schemas.microsoft.com/ink/2010/main" type="paragraph" rotatedBoundingBox="1508,5708 14149,5562 14162,6630 1521,67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BC773B4-6B1F-4018-BFF9-FF595E853C5A}" emma:medium="tactile" emma:mode="ink">
              <msink:context xmlns:msink="http://schemas.microsoft.com/ink/2010/main" type="inkBullet" rotatedBoundingBox="1510,5805 2254,5797 2264,6663 1520,6671"/>
            </emma:interpretation>
            <emma:one-of disjunction-type="recognition" id="oneOf0">
              <emma:interpretation id="interp0" emma:lang="fr-FR" emma:confidence="0">
                <emma:literal>L</emma:literal>
              </emma:interpretation>
              <emma:interpretation id="interp1" emma:lang="fr-FR" emma:confidence="0">
                <emma:literal>l</emma:literal>
              </emma:interpretation>
              <emma:interpretation id="interp2" emma:lang="fr-FR" emma:confidence="0">
                <emma:literal>&lt;</emma:literal>
              </emma:interpretation>
              <emma:interpretation id="interp3" emma:lang="fr-FR" emma:confidence="0">
                <emma:literal>h</emma:literal>
              </emma:interpretation>
              <emma:interpretation id="interp4" emma:lang="fr-FR" emma:confidence="0">
                <emma:literal>C</emma:literal>
              </emma:interpretation>
            </emma:one-of>
          </emma:emma>
        </inkml:annotationXML>
        <inkml:trace contextRef="#ctx0" brushRef="#br0">221 85 18 0,'-5'-4'9'0,"5"-12"-2"0,5 4 9 15,-1 3-14-15,5-3 0 16,-4 0 2-16,0 4 1 15,-1 0-6-15,-4 8 1 16,-4-4 3-16,4 8 0 16,-5 0-1-16,5-4 0 15,-5 4-2-15,1 12 1 16,-1 5 0-16,-4 11 0 16,0-8-1-16,-5 9 1 15,-9 12-1-15,5 3 1 0,-5 5 0 16,5 0 0-16,-5 8-1 15,5 0 0-15,-5-4 0 16,0-4 1-16,9-9-2 16,5-3 1-16,5-4-1 15,13-17 1-15,5 0-1 16,4-8 1-16,0-7-1 16,0-1 1-16,1-4 0 15,4 0 0-15,-5 0 0 16,0 0 0-16,0 0 0 15,5 0 1-15,-4 0-1 16,-1 0 0-16,-4 4 0 16,-1-8 0-16,1 4 0 15,4 0 1-15,5 0-1 16,5-4 0-16,8-1 0 16,1 1 0-16,4 0 0 0,0 0 0 15,0 0 0-15,5 0 0 16,0 4 0-16,-5 0 1 15,-9 4 0-15,-14 4 0 16,-4 0 0-16,-5 9 1 16,-9-1 0-16,-9-4 0 15,0 0-2-15,-5 5 1 16,5-5-9-16,0 4 1 16,-1-8-5-16,-3 0 1 15</inkml:trace>
      </inkml:traceGroup>
      <inkml:traceGroup>
        <inkml:annotationXML>
          <emma:emma xmlns:emma="http://www.w3.org/2003/04/emma" version="1.0">
            <emma:interpretation id="{CEAFEB51-FA8D-4F57-9291-1D5E91D2A3FA}" emma:medium="tactile" emma:mode="ink">
              <msink:context xmlns:msink="http://schemas.microsoft.com/ink/2010/main" type="line" rotatedBoundingBox="2521,5697 14149,5562 14162,6630 2533,6765"/>
            </emma:interpretation>
          </emma:emma>
        </inkml:annotationXML>
        <inkml:traceGroup>
          <inkml:annotationXML>
            <emma:emma xmlns:emma="http://www.w3.org/2003/04/emma" version="1.0">
              <emma:interpretation id="{0DFCBEC4-70F6-4E32-AC61-3C1FF74DBBA1}" emma:medium="tactile" emma:mode="ink">
                <msink:context xmlns:msink="http://schemas.microsoft.com/ink/2010/main" type="inkWord" rotatedBoundingBox="2523,5900 12364,5787 12374,6651 2533,6765"/>
              </emma:interpretation>
              <emma:one-of disjunction-type="recognition" id="oneOf1">
                <emma:interpretation id="interp5" emma:lang="fr-FR" emma:confidence="0">
                  <emma:literal>e=0,e=(^,.-:</emma:literal>
                </emma:interpretation>
                <emma:interpretation id="interp6" emma:lang="fr-FR" emma:confidence="0">
                  <emma:literal>e=0,e=(^i-:</emma:literal>
                </emma:interpretation>
                <emma:interpretation id="interp7" emma:lang="fr-FR" emma:confidence="0">
                  <emma:literal>0:-0,1=1,5,</emma:literal>
                </emma:interpretation>
                <emma:interpretation id="interp8" emma:lang="fr-FR" emma:confidence="0">
                  <emma:literal>0:-0,1=11,5,</emma:literal>
                </emma:interpretation>
                <emma:interpretation id="interp9" emma:lang="fr-FR" emma:confidence="0">
                  <emma:literal>1:-0,1=11,5,</emma:literal>
                </emma:interpretation>
              </emma:one-of>
            </emma:emma>
          </inkml:annotationXML>
          <inkml:trace contextRef="#ctx0" brushRef="#br0" timeOffset="9982.695">8432 12 17 0,'-9'8'8'0,"-9"-4"-6"16,8 0 13-16,-8 4-14 15,-5 9 0-15,-9 15 1 16,0-8 0-16,0 9-2 16,5 8 0-16,-1 3 1 0,1 5 1 15,-5 8-1-15,9 4 1 16,9 4-1-16,5-8 0 15,9 4-1-15,5 0 1 16,4-12-1-16,14-9 1 16,13-7-1-16,10-9 0 15,4-12-7-15,5-8 0 16</inkml:trace>
          <inkml:trace contextRef="#ctx0" brushRef="#br0" timeOffset="10482.7537">8587 548 16 0,'0'-4'8'0,"14"8"-1"0,-9-8 7 16,4 4-13-16,14-8 1 15,0 0 1-15,4-12 1 16,0-1-5-16,1 1 1 15,4-8 3-15,4-5 1 16,6-7-2-16,-1 3 1 16,0 4-1-16,0-3 1 15,-9 7-1-15,-4 1 0 16,-6 8-1-16,-8 7 1 16,-14 13-2-16,0 0 1 15,-4 9-1-15,-1 11 1 16,0 8-1-16,1 9 0 0,-1-1 0 15,5 5 1-15,0 0-1 16,0-5 0-16,5 1 0 16,-1-9 0-16,1-7-1 15,-5-1 0-15,0-4-9 16,5-4 0-16</inkml:trace>
          <inkml:trace contextRef="#ctx0" brushRef="#br0" timeOffset="10779.5763">9365 678 26 0,'4'9'13'0,"-8"-5"-6"0,4 0 14 15,-9 0-20-15,-10 8 0 16,-8 0 0-16,-14 13 1 16,-5 7-5-16,-4-4 1 15,-1 5-7-15,15-5 1 16</inkml:trace>
          <inkml:trace contextRef="#ctx0" brushRef="#br0" timeOffset="11440.5905">9804 528 23 0,'-5'0'11'0,"10"-4"-7"0,-5-4 12 15,0 8-16-15,4-4 0 16,5 0 0-16,0 0 0 15,1 4-6-15,-1-8 0 16,0-1-1-16,0 9 1 0</inkml:trace>
          <inkml:trace contextRef="#ctx0" brushRef="#br0" timeOffset="11674.8965">10041 512 19 0,'0'0'9'0,"9"-8"-7"16,-9 8 17-16,0 0-19 15,5 4 1-15,-5-4-1 16,9-4 1-16,0 0-2 16,5 0 1-16,-5-1-1 15,5-3 0-15,4 8-5 16,1 0 0-16</inkml:trace>
          <inkml:trace contextRef="#ctx0" brushRef="#br0" timeOffset="11831.2084">10293 548 13 0,'9'-24'6'0,"5"16"-3"0,-14 8 6 15,0 0-9-15,4 0 0 16,1 4-2-16,-1-4 1 0,1 8-2 16,4-4 0-16</inkml:trace>
          <inkml:trace contextRef="#ctx0" brushRef="#br0" timeOffset="12221.7781">10851 658 15 0,'-5'12'7'0,"10"-12"1"0,-5 0 11 15,0 0-18-15,-5 0 1 16,0 4 1-16,-4 5 0 15,-4 3-4-15,-10 8 1 16,-9 4 0-16,-5 1 1 16,1 3-8-16,4-7 0 0</inkml:trace>
          <inkml:trace contextRef="#ctx0" brushRef="#br0" timeOffset="1297.6741">1007 479 12 0,'0'-8'6'0,"0"20"1"16,0-12 1-16,0 4-8 15,0-4 1-15,5 4 0 16,4 1 1-16,0-1-2 16,5 0 0-16,4-8 1 0,0 0 1 15,5-1-1-15,0-3 1 16,4-4-1-16,1 0 0 15,-5 4 0-15,0-8 0 16,-5-1-1-16,-4-3 1 16,-1 0 0-16,-8-1 0 15,-1 1 0-15,-8 0 0 16,-5 3-1-16,-5 5 1 16,-4 4-1-16,-5 8 1 15,0 4-1-15,-4 8 1 16,4 5-1-16,-5 3 1 0,5 0-1 15,5 1 1-15,4 15-2 16,1-7 1-16,8 3 0 16,1-12 0-16,8 5 0 15,10-5 0-15,9 1 0 16,9-5 1-16,9 0-1 16,0-4 0-16,5-4 1 15,13-4 0-15,-4 0 0 16,-5-4 0-16,-4 0-8 15,0 9 0-15</inkml:trace>
          <inkml:trace contextRef="#ctx0" brushRef="#br0" timeOffset="1844.785">2127 406 14 0,'-27'0'7'0,"27"-8"1"16,0 8 2-16,0 0-8 0,14 0 0 15,8 0 1-15,1 0 1 16,9 0-5-16,5 0 1 15,4 0 2-15,-9 0 0 16,0 0-1-16,-5 0 1 16,1 0-1-16,-1 0 1 15,1 0-3-15</inkml:trace>
          <inkml:trace contextRef="#ctx0" brushRef="#br0" timeOffset="2172.9154">2100 723 18 0,'0'0'9'0,"27"-12"-3"16,-13 12 9-16,-5-8-14 15,14 4 0-15,4 4 0 16,10 0 0-16,0 0-1 16,-1 0 0-16,1 4 1 15,-1 0 0-15,1 4-3 0,-1 4 1 16,6 4-6-16,-6-3 1 15</inkml:trace>
          <inkml:trace contextRef="#ctx0" brushRef="#br0" timeOffset="2829.1744">3289 227 12 0,'-19'0'6'0,"-4"21"2"0,19-17 4 16,-5 8-12-16,-1 4 1 15,1 4 1-15,0 5 0 16,5 3-3-16,4 5 1 16,4 3 1-16,5 9 1 15,5-8-2-15,4-5 1 16,1-3-1-16,8-5 1 16,1-4-1-16,8-12 1 15,-4 1-1-15,18-9 1 16,-4-9-1-16,-5-15 1 15,0 0 0-15,1-9 0 0,-10-3 0 16,-5-5 1-16,-4-8 0 16,-5 9 1-16,-13-1 0 15,-10 0 0-15,-9 1-1 16,-4 3 1-16,-14 9-1 16,-9 7 1-16,-5 9-2 15,1 8 0-15,-1 12-1 16,0 0 1-16,10 5-2 15,13-5 1-15,4 4-9 16,24 8 0-16,9 0-1 16,-1-3 1-16</inkml:trace>
          <inkml:trace contextRef="#ctx0" brushRef="#br0" timeOffset="3427.7948">4441 504 22 0,'-14'0'11'0,"23"28"-9"0,-9-24 18 0,-4 8-17 15,4 1 0-15,-5 7 1 16,-9 0 1-16,-9 9-6 16,-18 7 1-16,-9 5 3 15,-19 0 1-15,-8-5-10 16,-10 5 1-16,-9 3-4 15,-32-19 0-15</inkml:trace>
          <inkml:trace contextRef="#ctx0" brushRef="#br0" timeOffset="8654.3611">5808 463 17 0,'-9'-4'8'0,"13"0"-3"16,-4-8 9-16,5 4-13 15,-5 8 0-15,0 0 1 16,0 0 0-16,9 0-2 16,0 4 0-16,0 8 1 15,0-4 1-15,5 8-1 0,0-8 0 16,-1 0-1-16,10-3 0 16,-4-1 0-16,-1-4 1 15,5-4-1-15,-5-9 1 16,5 1 0-16,4-4 0 15,-13-4-1-15,0-1 1 16,-10 1 0-16,-8 4 0 16,-5-1 0-16,-5 9 0 15,-4 4 0-15,-5 4 0 16,-9 4-1-16,0 4 1 16,-5 5-1-16,-4 7 0 0,0 8-1 15,9 13 1-15,4-4-1 16,10-1 1-16,18 1 0 15,9-5 0-15,10 1 0 16,8-1 1-16,10-3 0 16,-5 3 0-16,4-7 0 15,10-9 1-15,4-8-1 16,10 0 0-16,-6-4-9 16,-3-8 1-16,-6-8-2 15,-13-4 0-15</inkml:trace>
          <inkml:trace contextRef="#ctx0" brushRef="#br0" timeOffset="9185.5964">6727 524 19 0,'-9'-4'9'0,"9"8"-5"15,0-4 14-15,4-4-17 16,5 0 1-16,5 0 0 16,4 0 1-16,14 0-3 15,5-4 0-15,4 3 2 0,9 1 1 16,1 4-2-16,8-4 1 16,0 4-1-16,-8-4 0 15,-1 0-8-15,-9 4 0 16,0 0-2-16,-22 8 1 15</inkml:trace>
          <inkml:trace contextRef="#ctx0" brushRef="#br0" timeOffset="9435.8375">6878 776 18 0,'9'4'9'0,"4"-28"-6"15,-8 28 14-15,-5-4-15 16,9 4 0-16,0 0 0 16,5 4 1-16,9 0-4 15,4 4 0-15,19-4 2 16,4 1 1-16,5-9-7 15,5-5 0-15,4 1-2 16,-5 0 0-16</inkml:trace>
        </inkml:traceGroup>
        <inkml:traceGroup>
          <inkml:annotationXML>
            <emma:emma xmlns:emma="http://www.w3.org/2003/04/emma" version="1.0">
              <emma:interpretation id="{BE6528AC-A21F-4768-AE3C-52505F0CAD9D}" emma:medium="tactile" emma:mode="ink">
                <msink:context xmlns:msink="http://schemas.microsoft.com/ink/2010/main" type="inkWord" rotatedBoundingBox="12793,5578 14149,5562 14160,6505 12804,6521"/>
              </emma:interpretation>
              <emma:one-of disjunction-type="recognition" id="oneOf2">
                <emma:interpretation id="interp10" emma:lang="fr-FR" emma:confidence="0">
                  <emma:literal>1)'</emma:literal>
                </emma:interpretation>
                <emma:interpretation id="interp11" emma:lang="fr-FR" emma:confidence="0">
                  <emma:literal>1) '</emma:literal>
                </emma:interpretation>
                <emma:interpretation id="interp12" emma:lang="fr-FR" emma:confidence="0">
                  <emma:literal>1) /</emma:literal>
                </emma:interpretation>
                <emma:interpretation id="interp13" emma:lang="fr-FR" emma:confidence="0">
                  <emma:literal>1) l</emma:literal>
                </emma:interpretation>
                <emma:interpretation id="interp14" emma:lang="fr-FR" emma:confidence="0">
                  <emma:literal>1) I</emma:literal>
                </emma:interpretation>
              </emma:one-of>
            </emma:emma>
          </inkml:annotationXML>
          <inkml:trace contextRef="#ctx0" brushRef="#br0" timeOffset="12737.5768">11294 422 18 0,'-9'13'9'0,"4"-22"-3"0,5 9 9 15,0 0-14-15,0 0 0 16,0 0 1-16,10-4 1 15,3-4-4-15,10-4 1 16,9-8 2-16,9-1 0 16,0-3 0-16,5 0 0 15,-5-1-1-15,-9 5 1 0,-4 4 0 16,-5 4 0-16,-5 3-1 16,-4 1 1-16,-5 8-2 15,-5 8 1 1,-4 29 0-1,-4 0 0-15,-1 7 0 16,5 1 0-16,0-4-1 16,0-5 0-16,5-3-3 15,-1-5 1-15,1-8-8 16,13-7 1-16</inkml:trace>
          <inkml:trace contextRef="#ctx0" brushRef="#br0" timeOffset="13112.5748">12039 32 21 0,'0'4'10'0,"5"4"-4"0,-1-3 9 0,6 11-13 15,-1 0 0-15,0 8 2 16,5-3 1-16,-5 11-6 16,4 5 1-16,-3 8 3 15,-1-5 1-15,-5 5-2 16,1 4 1-16,-14-5-2 15,-5 9 1-15,-4-12-1 16,-5-1 0-16,-5-3-1 16,-4 0 1-16,0-5-6 15,0-7 0-15,10-5-5 16,3-12 0-16</inkml:trace>
          <inkml:trace contextRef="#ctx0" brushRef="#br0" timeOffset="13442.1149">12629-228 24 0,'-9'-12'12'0,"0"16"-8"0,9-4 16 0,-5 4-17 16,1 4 0-16,-5 8 2 16,4 5 0-16,-4 7-7 15,0 5 1-15,-10 11 4 16,1 9 0-16,-5-8-5 15,10-4 0-15,8 3-8 16,0-27 1-16</inkml:trace>
        </inkml:traceGroup>
      </inkml:traceGroup>
    </inkml:traceGroup>
    <inkml:traceGroup>
      <inkml:annotationXML>
        <emma:emma xmlns:emma="http://www.w3.org/2003/04/emma" version="1.0">
          <emma:interpretation id="{8B21526E-AD84-4CB4-88C6-3332BBB16E34}" emma:medium="tactile" emma:mode="ink">
            <msink:context xmlns:msink="http://schemas.microsoft.com/ink/2010/main" type="paragraph" rotatedBoundingBox="1671,7291 16379,7248 16385,9109 1676,91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686F83-DC44-4F45-BEE2-8E67CEB14788}" emma:medium="tactile" emma:mode="ink">
              <msink:context xmlns:msink="http://schemas.microsoft.com/ink/2010/main" type="line" rotatedBoundingBox="1671,7291 16379,7248 16385,9109 1676,9151"/>
            </emma:interpretation>
          </emma:emma>
        </inkml:annotationXML>
        <inkml:traceGroup>
          <inkml:annotationXML>
            <emma:emma xmlns:emma="http://www.w3.org/2003/04/emma" version="1.0">
              <emma:interpretation id="{A05C69F2-0CD3-4374-895A-FD5864D7C302}" emma:medium="tactile" emma:mode="ink">
                <msink:context xmlns:msink="http://schemas.microsoft.com/ink/2010/main" type="inkWord" rotatedBoundingBox="1671,7369 4423,7361 4425,8136 1673,8144"/>
              </emma:interpretation>
              <emma:one-of disjunction-type="recognition" id="oneOf3">
                <emma:interpretation id="interp15" emma:lang="fr-FR" emma:confidence="0">
                  <emma:literal>sera</emma:literal>
                </emma:interpretation>
                <emma:interpretation id="interp16" emma:lang="fr-FR" emma:confidence="0">
                  <emma:literal>élu</emma:literal>
                </emma:interpretation>
                <emma:interpretation id="interp17" emma:lang="fr-FR" emma:confidence="0">
                  <emma:literal>réa</emma:literal>
                </emma:interpretation>
                <emma:interpretation id="interp18" emma:lang="fr-FR" emma:confidence="0">
                  <emma:literal>sécu</emma:literal>
                </emma:interpretation>
                <emma:interpretation id="interp19" emma:lang="fr-FR" emma:confidence="0">
                  <emma:literal>sein</emma:literal>
                </emma:interpretation>
              </emma:one-of>
            </emma:emma>
          </inkml:annotationXML>
          <inkml:trace contextRef="#ctx0" brushRef="#br0" timeOffset="24163.5545">161 1987 13 0,'-9'37'6'0,"18"-37"-2"0,-9 0 7 0,0 0-10 15,0 4 1-15,0-4-1 16,0 0 1-16,0 0-3 16,5 4 1-16,-5-4 1 15,0 0 0-15,4 0-1 16,-4 0 1-16,10-4-1 16,8 0 0-16,-9 0 0 15,0-1 1-15,0 1-1 16,5 4 0-16,-5 0 0 15,0 0 1-15,0-4-1 16,1 8 1-16,3-8-1 16,1 0 1-16,0 0 0 15,4 4 0-15,-4 4 0 0,4 0 0 16,-4 4 0-16,-1 5 0 16,1-1 0-16,-5 8 0 15,-4 1 0-15,-1 3 0 16,-8 0-1-16,-1 1 1 15,-4-1-1-15,-5 0 1 16,1-3-1-16,-1 3 1 16,0-4-1-16,1-3 1 15,3-1-1-15,1-4 0 16,0-4 0-16,5 0 0 0,-1-4 0 16,5 1 0-16,-5-1 0 15,1-8 0-15,4 4 0 16,0 0 0-16,0-9 0 15,0 1 0-15,4 0 0 16,6 0 0-16,-1-8 0 16,4 4 0-16,6-1 0 15,4-3 0-15,-1-4 0 16,6 0 0-16,-1-1 0 16,1-3 0-16,-5-1 0 15,-1 5 1-15,-3-4 0 16,-1 3 0-16,-4 1-1 15,-5 4 1-15,0 4 0 16,-4-1 1-16,-1 5-1 16,1 0 0-16,-1-4-1 15,-4 4 1-15,0 8-1 0,0-8 0 16,0 8 0-16,5-4 0 16,-5 4 0-16,0 0 0 15,0 0 0-15,0 0 1 16,0 0-1-16,0 4 0 15,-5-4 0-15,1 0 1 16,-1 4-1-16,1 0 1 16,-1 4-1-16,0-4 0 15,1 4 0-15,-1-4 0 16,1-4 0-16,-1 4 0 0,1 4 0 16,-6 1 0-16,1 3 0 15,0 0 1-15,0 0-1 16,0 4 0-16,0 1 0 15,0 3 0-15,4 0 0 16,0 5 0-16,1-1 0 16,4-4 0-16,9-3 0 15,5 3 0-15,9-8 0 16,4-4 0-16,10-4-1 16,4-4 1-16,-5-4-6 15,5 4 0-15,-4-8-3 16,-5 8 0-16</inkml:trace>
          <inkml:trace contextRef="#ctx0" brushRef="#br0" timeOffset="24586.1924">1080 1568 21 0,'-4'-4'10'0,"-1"13"-4"16,5-9 14-16,-4 8-18 15,-1 4 1-15,0 4 0 16,-4 0 1-16,0 5-5 15,0 7 0-15,4 5 2 16,1-1 1-16,-5 1-11 16,4-1 1-16</inkml:trace>
          <inkml:trace contextRef="#ctx0" brushRef="#br0" timeOffset="25414.3373">1606 1699 16 0,'0'0'8'0,"-9"-13"1"0,9 13 3 0,0 0-11 15,-5 4 0-15,1 0 2 16,-1 5 0-16,1 3-3 15,-1 8 0 1,-13 33 3 0,-1 0 1-16,1 4-1 15,-5-9 0-15,0 5-1 16,10-12 0-16,4-5 0 16,4-3 0-16,10-5-1 15,-1-3 0-15,5-5-1 16,5-4 1-16,9 1-1 15,0-9 1-15,9-4-1 16,4 0 0-16,1-4 0 16,9-4 1-16,-1-4-1 15,6 8 1-15,-6 0-1 0,-4 4 1 16,1 0-1-16,-10 4 1 16,-5 0-4-16,-4 0 0 15,-5 4-7-15,-4-8 0 16</inkml:trace>
          <inkml:trace contextRef="#ctx0" brushRef="#br0" timeOffset="26226.8988">2438 1950 12 0,'-4'-16'6'0,"13"12"6"0,-5 0-2 16,1 4-8-16,4 0 0 15,5 4 1-15,4 4 1 16,5 4-5-16,0 1 0 16,0 3 3-16,-1 0 0 15,-3 0-1-15,-1-3 1 16,-4 3-1-16,-10 4 1 16,-8 5-1-16,-5-5 1 0,-5 0-1 15,-9 9 1-15,0-1-1 16,0 1 0-16,0-5 0 15,5-4 0-15,4-3-1 16,5-1 0-16,0-8-1 16,9 0 0-16,0-8 0 15,9-4 1-15,5-4-1 16,0-4 0-16,4-5 1 16,5-3 0-16,0 0 0 15,0-1 1-15,-1-3-1 16,1 0 1-16,0-9-1 15,-5 9 1-15,1-1-1 16,-1-3 1-16,-4 4-1 16,-5 7 1-16,0 1 0 15,-4 4 0-15,-5 4 0 16,-5 8 0-16,-4 12-1 0,0 4 1 16,0 4 0-16,-5 9 1 15,5-1-1-15,4-3 0 16,5 7 0-16,5-7 0 15,4 3 0-15,9-3 0 16,10-13-4-16,17 0 0 16,6-8-7-16,3-8 0 15</inkml:trace>
        </inkml:traceGroup>
        <inkml:traceGroup>
          <inkml:annotationXML>
            <emma:emma xmlns:emma="http://www.w3.org/2003/04/emma" version="1.0">
              <emma:interpretation id="{5D54C300-1712-44BC-94B4-2581D622D8F8}" emma:medium="tactile" emma:mode="ink">
                <msink:context xmlns:msink="http://schemas.microsoft.com/ink/2010/main" type="inkWord" rotatedBoundingBox="5297,7428 6858,7423 6862,8829 5301,8833"/>
              </emma:interpretation>
              <emma:one-of disjunction-type="recognition" id="oneOf4">
                <emma:interpretation id="interp20" emma:lang="fr-FR" emma:confidence="0">
                  <emma:literal>t</emma:literal>
                </emma:interpretation>
                <emma:interpretation id="interp21" emma:lang="fr-FR" emma:confidence="0">
                  <emma:literal>h</emma:literal>
                </emma:interpretation>
                <emma:interpretation id="interp22" emma:lang="fr-FR" emma:confidence="0">
                  <emma:literal>%</emma:literal>
                </emma:interpretation>
                <emma:interpretation id="interp23" emma:lang="fr-FR" emma:confidence="0">
                  <emma:literal>:</emma:literal>
                </emma:interpretation>
                <emma:interpretation id="interp24" emma:lang="fr-FR" emma:confidence="0">
                  <emma:literal>Ç</emma:literal>
                </emma:interpretation>
              </emma:one-of>
            </emma:emma>
          </inkml:annotationXML>
          <inkml:trace contextRef="#ctx0" brushRef="#br0" timeOffset="26726.845">3778 2060 21 0,'18'0'10'0,"14"-24"-3"0,-23 16 8 0,5 8-15 15,4-4 1-15,5 4 0 16,0 4 0-16,0 0-2 16,4 4 0-16,-4 0-6 15,4-4 1-15</inkml:trace>
          <inkml:trace contextRef="#ctx0" brushRef="#br0" timeOffset="26992.5303">3796 2243 25 0,'14'8'12'0,"13"0"-8"0,-18-8 17 16,10 0-20-16,8-4 0 16,10 8-1-16,4-8 1 15,0 4-10-15,0-4 1 16</inkml:trace>
          <inkml:trace contextRef="#ctx0" brushRef="#br0" timeOffset="48046.6257">4560 1971 16 0,'-10'8'8'0,"-3"12"-3"15,13-16 8-15,-5 4-13 16,5-4 1-16,0 1 0 16,0 7 1-16,5-4-3 15,-1-4 1-15,1 0 1 16,4-8 0-16,0 0 0 0,9-4 0 15,5-9-1-15,14-11 1 16,4 0-1-16,5-1 1 16,9-3 0-16,-5-9 0 15,9 0-1-15,1 5 1 16,-10 7-1-16,-4-3 1 16,-5-1-1-16,-5 13 1 15,-8 0-1-15,-5 7 0 16,-5 5 0-16,-9 4 1 15,-4 4-1-15,-5 4 1 16,0 4-1-16,-5 9 1 0,1 3-1 16,-6 13 0-16,1-1 0 15,5-3 1-15,4 7-1 16,0 1 0-16,4-1 0 16,1 1 0-16,-1-5 1 15,-4-3 0-15,5-5-2 16,-5-4 0-16,-9 5-6 15,-9-13 0-15</inkml:trace>
          <inkml:trace contextRef="#ctx0" brushRef="#br0" timeOffset="48515.3163">4738 2316 17 0,'0'0'8'0,"32"12"-3"16,-18-12 7-16,4-4-12 15,9 4 1-15,14-4 0 16,10 4 0-16,4-4-2 16,9 4 1-16,-14 0 1 15,-4 0 0-15,-5 4 0 16,-5 0 0-16,-4 0-1 16,-4-4 0-16,-5 0-6 15,-1-4 1-15</inkml:trace>
          <inkml:trace contextRef="#ctx0" brushRef="#br0" timeOffset="48984.4358">4944 2564 13 0,'-14'4'6'0,"0"-4"1"0,14 0 5 0,-4 0-11 16,-1 0 1-16,5 0 0 16,0 0 0-16,0 0-3 15,9 0 0-15,0 0 2 16,5 0 0-16,9 4-1 15,-5-4 1-15,10 12-1 16,-6-3 1-16,-8 7 0 16,0 8 0-16,-10 5 0 15,-4 3 0-15,-9 1 0 16,-9 11 0-16,0-3-1 16,-1 0 1-16,6-5 0 15,-1-3 0-15,5-1-1 16,4-7 1-16,10-5-1 15,13-4 1-15,14-4-1 16,9-12 1-16,5-4 0 16,-5-4 0-16,5-4-1 0,4 0 0 15,5 4-7-15,-5-4 0 16</inkml:trace>
        </inkml:traceGroup>
        <inkml:traceGroup>
          <inkml:annotationXML>
            <emma:emma xmlns:emma="http://www.w3.org/2003/04/emma" version="1.0">
              <emma:interpretation id="{BCC2986D-3B51-40E0-BBFF-C2EC8D922680}" emma:medium="tactile" emma:mode="ink">
                <msink:context xmlns:msink="http://schemas.microsoft.com/ink/2010/main" type="inkWord" rotatedBoundingBox="7739,7273 16379,7248 16385,9109 7745,9134"/>
              </emma:interpretation>
              <emma:one-of disjunction-type="recognition" id="oneOf5">
                <emma:interpretation id="interp25" emma:lang="fr-FR" emma:confidence="0">
                  <emma:literal>"Esquissai-je</emma:literal>
                </emma:interpretation>
                <emma:interpretation id="interp26" emma:lang="fr-FR" emma:confidence="0">
                  <emma:literal>"Esquissais-je</emma:literal>
                </emma:interpretation>
                <emma:interpretation id="interp27" emma:lang="fr-FR" emma:confidence="0">
                  <emma:literal>"'Esquisserais-je</emma:literal>
                </emma:interpretation>
                <emma:interpretation id="interp28" emma:lang="fr-FR" emma:confidence="0">
                  <emma:literal>"'Esquissai-je</emma:literal>
                </emma:interpretation>
                <emma:interpretation id="interp29" emma:lang="fr-FR" emma:confidence="0">
                  <emma:literal>"'Esquissais-je</emma:literal>
                </emma:interpretation>
              </emma:one-of>
            </emma:emma>
          </inkml:annotationXML>
          <inkml:trace contextRef="#ctx0" brushRef="#br0" timeOffset="50923.2437">6224 2658 16 0,'0'-13'8'0,"4"9"-1"15,-4 4 4-15,0 0-10 16,0 0 0-16,0 4 1 16,5 5 0-16,-5 3-3 0,4 8 1 15,1 0 1-15,0 9 1 16,-5 3-2-16,4 1 1 16,1-5-1-16,-1-3 1 15,5-1-3-15,5-12 0 16,0-8-5-16,-10-8 1 15</inkml:trace>
          <inkml:trace contextRef="#ctx0" brushRef="#br0" timeOffset="51079.5239">6411 2308 22 0,'-23'4'11'0,"51"-12"-12"15,-24 12 17-15,-4-4-22 16,5 0 1-16,4 4-7 16,-4 0 1-16</inkml:trace>
          <inkml:trace contextRef="#ctx0" brushRef="#br0" timeOffset="52204.5539">6626 2710 16 0,'0'-4'8'0,"9"-20"-4"0,0 20 11 16,-4 4-15-16,4-8 1 16,0 8 0-16,10-4 1 0,-1 4-3 15,9 0 1-15,5 0 1 16,5-4 0-16,-1 4 0 15,1-4 0-15,-5 4-3 16,-9 0 0-16,0 4-4 16,-10 0 0-16</inkml:trace>
          <inkml:trace contextRef="#ctx0" brushRef="#br0" timeOffset="52455.3871">6713 2857 15 0,'0'12'7'0,"5"-24"-2"0,-5 12 8 16,9 4-12-16,4-4 0 16,6 0 0-16,4 0 0 15,4-4-2-15,5 0 1 16,5 0 1-16,-1 0 0 15,-4 4-1-15,0-5 0 16,-4 1-5-16,-6 0 0 16</inkml:trace>
          <inkml:trace contextRef="#ctx0" brushRef="#br0" timeOffset="49703.194">6242 1568 16 0,'-23'0'8'0,"23"5"-1"16,0-5 5-16,0 0-12 15,9 0 1-15,0 0 0 16,10 0 0-16,13 0-1 16,18 0 0-16,19 0 1 15,-5 0 1-15,9 0-1 16,9 0 0-16,10 0 0 16,-6 0 0-16,1-5 0 15,0-3 1-15,-14 4-1 16,-13 0 0-16,-10-4 0 15,-18 8 0-15,-14 0-4 16,-9-4 0-16,-18 4-4 16,-14 4 0-16</inkml:trace>
          <inkml:trace contextRef="#ctx0" brushRef="#br0" timeOffset="50219.3073">6493 1540 12 0,'-22'16'6'0,"-20"-16"0"0,33-4 4 0,0 8-9 16,0 4 1-16,0-4 0 15,0 13 0-15,0-5-3 16,4 4 1-16,5 0 1 15,0 1 0-15,9-1-1 16,5 4 1-16,13 1 0 16,10-1 0-16,4-4-1 15,0 0 1-15,-9 1 0 16,-4-1 0-16,-6-4 0 16,-3 0 1-16,-6 5-1 15,-3 3 1-15,-6 4-1 16,-8 1 1-16,-10 3-1 15,0 1 1-15,-4-1-2 16,-5 9 1-16,0-13-1 16,5 0 0-16,4-3 0 15,14-1 0-15,5-4-1 0,13 0 1 16,5 1-1-16,4-9 1 16,14-4 0-16,14 0 0 15,5-4 0-15,4 0 0 31,36-8 1-31,-17 4 1 16,-15-4-3-16,-17 8 1 16,-15 8-7-16,-13 0 0 15</inkml:trace>
          <inkml:trace contextRef="#ctx0" brushRef="#br0" timeOffset="53341.5567">7403 2633 17 0,'0'0'8'0,"0"0"-4"15,0 0 12-15,0 4-16 16,-4 4 1-16,4 9 0 16,0 3 1-16,4 4-3 15,1 5 1-15,-1 11 1 16,1 1 0-16,4 8 0 16,-4 0 0-16,-1 3-1 15,1 5 1-15,-5-4 0 16,0-8 1-16,-5 12-1 15,1-12 0-15,-5-9 1 0,-5-3 0 32,-27-9-1-32,9-12 1 15,-5-12-1-15,14-8 0 16,5-4 0-16,4-4 0 16,14-9-2-16,9 1 0 15,5-1 0-15,9 1 0 16,0 4-1-16,4-1 1 15,1-3-2-15,4 4 1 16,0 8-5-16,4-5 0 16</inkml:trace>
          <inkml:trace contextRef="#ctx0" brushRef="#br0" timeOffset="53544.6825">7394 2446 21 0,'-9'4'10'0,"18"-8"-11"15,-9 4 13-15,5 4-22 16,4 0 0-16</inkml:trace>
          <inkml:trace contextRef="#ctx0" brushRef="#br0" timeOffset="52759.0021">6846 2503 13 0,'-14'8'6'0,"23"13"1"15,-9-13 5-15,0 0-11 16,0 16 0-16,0 9 1 16,0 7 0-16,0 1-3 0,-5 4 1 15,-4 8-1-15,-4-1 1 16,3 1-5-16,6-8 0 16</inkml:trace>
          <inkml:trace contextRef="#ctx0" brushRef="#br0" timeOffset="54807.0816">8478 1950 10 0,'0'9'5'0,"9"-13"0"0,-5-5 10 0,-4 9-14 16,5-4 1-16,0-8 1 16,-1 8 0-16,1-4-4 15,4-4 1-15,-5 4 2 16,1 0 1-16,-5-5-1 15,0-3 0-15,-5 0-1 16,1-5 0-16,-10 5 0 16,-4 4 0-16,-5 4-1 15,-9 8 0-15,-5 4 0 16,-4 8 0-16,0 0 0 16,5 5 0-16,4 7-1 15,4 4 1-15,10 1-1 16,4-1 0-16,10-3 0 15,8 3 1-15,10-8-1 16,9-3 1-16,4-9-1 0,5-4 1 16,5-8 0-16,-5-4 1 15,0-9 0-15,0-3 0 16,-5-8 0-16,-4 3 0 16,0 5 0-16,-5 0 0 15,-9-1 0-15,0 1 0 16,-4 4-1-16,-5 4 1 15,0 3-1-15,-5 5 0 16,1 4 0-16,-1 9 0 16,1-5-1-16,-1 4 1 0,5 4 0 15,0 4 0-15,0 5-1 16,0 7 1-16,0 4 0 16,0 5 1-16,0 12-1 15,0 4 1-15,0-1-1 16,0 14 0-16,-4 11 1 15,4 0 1-15,0 8-2 16,0-12 1-16,0-3 0 16,0-14 1-16,4-11-1 15,-4-4 1-15,0-17-1 16,9-4 0-16,-9-7-2 16,0-13 0-16,0 0-8 15,9-8 1-15,-4-5-1 16,-5-11 1-16</inkml:trace>
          <inkml:trace contextRef="#ctx0" brushRef="#br0" timeOffset="55213.3673">8885 2284 13 0,'0'-4'6'0,"9"-9"3"15,-9 13 9-15,0 5-17 16,-5 3 1-16,1 4 0 16,-1 0 1-16,0 8-4 15,5 5 1-15,0 11 1 16,0-3 1-16,0-1-1 15,0-3 0-15,5-9-2 16,0-4 0-16,4-3-6 0,4-5 0 16</inkml:trace>
          <inkml:trace contextRef="#ctx0" brushRef="#br0" timeOffset="55369.5899">8917 2097 20 0,'-14'-4'10'0,"14"12"-10"0,4-4 12 15,1 0-16-15,4 0 0 0,5 0-6 16,4 0 0-16</inkml:trace>
          <inkml:trace contextRef="#ctx0" brushRef="#br0" timeOffset="56010.7028">9273 2272 19 0,'-18'0'9'0,"23"20"-7"0,-5-12 15 16,-5 4-16-16,5-4 0 15,5 0 0-15,-1 5 1 0,1 7-3 16,4 17 1-16,5-1 1 16,-1 9 1-16,1 8-1 15,-5-1 0-15,0 1 0 16,-9-4 1-16,0 0 0 15,-13 0 0-15,-1-13 0 16,-4-3 1-16,-10-5-1 16,1-3 1-16,-1-9-1 15,1-8 0-15,-1-4-1 16,1-8 0-16,4-4-1 16,5-4 0-16,4-5-1 15,10-3 1-15,8 0-2 16,10-1 1-16,4 5 0 15,5 0 0-15,4 0 0 16,15 3 1-16,3-7-1 16,10 0 1-16,-5 4 0 0,-8 3 0 15,-10-3-4-15,-5 8 0 16,-4 0-5-16,-9 0 1 16</inkml:trace>
          <inkml:trace contextRef="#ctx0" brushRef="#br0" timeOffset="56198.2038">9383 2129 24 0,'-18'-8'12'0,"27"0"-13"0,-9 0 16 0,0 8-15 15,9 0 0-15,0 4-12 16,-4 0 0-16</inkml:trace>
          <inkml:trace contextRef="#ctx0" brushRef="#br0" timeOffset="56776.3379">10311 1491 12 0,'-14'-20'6'0,"5"12"5"15,5 4 3-15,-1 8-13 16,-9-4 1-16,-4 8 1 16,-5 0 0-16,-4 8-4 15,-10 9 1-15,-4-1 2 16,4 13 0-16,-4 20-1 15,0 4 1-15,5 20-1 16,8 0 1-16,1 13-2 16,13-1 1-16,14 0-1 15,9 1 1-15,14-13-1 0,18-4 1 16,0-20-4-16,10-4 1 16,4-8-5-16,9-25 0 15</inkml:trace>
          <inkml:trace contextRef="#ctx0" brushRef="#br0" timeOffset="57666.9172">10480 1930 16 0,'-18'-28'8'0,"18"-1"-2"0,0 29 6 16,0 0-10-16,0 0 0 15,9-4 0-15,5 0 0 16,0-4-3-16,4 4 0 16,5 0 2-16,0 4 1 15,4 4-1-15,0-4 0 16,-4 12 0-16,5 4 0 16,-5 5 0-16,-10 11 0 0,-4 1 0 15,-9 3 1-15,-9-3 0 16,0-1 0-16,-5 1 0 15,-4-5 0-15,0-3-1 16,0-5 1-16,-1 0-2 16,6-7 1-16,3-9-2 15,-3 0 1-15,8-12 0 16,5-1 0-16,9-3-1 16,10 0 1-16,-6-4-1 15,6-5 1-15,8 1-1 16,5-4 1-16,0-5 0 15,0 1 0-15,0-1-1 16,0-3 1-16,-5 7 0 16,-4 5 1-16,-4 0-1 15,-1 4 0-15,-4-1 0 16,-5 5 1-16,0 4-1 16,-9 8 1-16,0 0-1 0,-5 0 1 15,-4 0 0-15,0 8 0 16,-5 4-1-16,-4 1 0 15,0 7 0-15,-1 4 0 16,6 5-1-16,4 7 1 16,4-7-1-16,10 3 1 15,8 1 0-15,6-1 0 16,3-3 0-16,1-9 0 16,9 0-6-16,9 1 0 15,10-9-3-15,-6-4 1 0</inkml:trace>
          <inkml:trace contextRef="#ctx0" brushRef="#br0" timeOffset="58135.7265">11308 2357 12 0,'-5'8'6'0,"5"-12"6"0,0 4 3 15,0 0-14-15,0 0 1 16,0 4 1-16,0 4 0 0,5 8-4 15,-1-3 1-15,1 3 1 16,0 4 1-16,-1 0-1 16,5 5 1-16,0-5-2 15,1-4 0-15,-1 1-6 16,0-9 0-16,9 0-1 16,0-8 0-16</inkml:trace>
          <inkml:trace contextRef="#ctx0" brushRef="#br0" timeOffset="58323.1668">11404 2174 24 0,'-32'-16'12'0,"32"36"-14"0,0-20 22 15,0 0-20-15,4 0 0 16,6 4 0-16,-1 8 0 15,0-4-7-15,5 5 1 16</inkml:trace>
          <inkml:trace contextRef="#ctx0" brushRef="#br0" timeOffset="58776.299">11815 2117 22 0,'-13'0'11'0,"31"-16"-9"0,-9 12 14 16,5 4-16-16,4 0 0 15,14-4 0-15,0 0 0 16,5 0 0-16,4 0 0 16,4 4-7-16,-3 4 1 15</inkml:trace>
          <inkml:trace contextRef="#ctx0" brushRef="#br0" timeOffset="59433.0137">12391 1877 20 0,'10'-4'10'0,"17"8"-7"15,-18-8 13-15,5 8-16 16,4 0 1-16,5 5-1 0,0 7 1 15,4 0-1-15,-4 4 0 16,-5 5 1-16,-4 3 0 16,-9-3 0-16,-10-1 1 15,-4 0-1-15,-9 5 0 16,-1-9 0-16,-8 0 0 16,0 5 0-16,8-5 1 15,1-8-2-15,4-4 0 16,1-3 0-16,8-1 0 15,5-8-1-15,5-5 1 0,4-3-1 16,4 0 1-16,6-8-1 16,4-1 1-16,4-3-1 15,10-4 1-15,-5-9 0 16,0 8 0-16,0-7 0 16,0 7 0-16,-5 5 0 15,-4 0 1-15,-5-1 0 16,0 5 0-16,-8 4 0 15,-1 4 0-15,-9 12 0 16,-9 4 1-16,-5 0-1 16,-4 12 0-16,-5 8-1 15,4 9 1-15,6 3-1 16,8 1 1-16,5 4-1 16,9-9 0-16,10-3 0 15,8-9 0 1,42-4-9-16,-15-4 1 15</inkml:trace>
          <inkml:trace contextRef="#ctx0" brushRef="#br0" timeOffset="59964.2235">13173 2247 10 0,'9'4'5'0,"0"21"9"15,-4-17-5-15,0 4-8 16,-1-4 1-16,5 4 1 16,0 9 0-16,1 3-4 15,3 13 1-15,-4-1 2 0,1-3 1 16,-6 7 0-16,-4 1 0 15,-4 0 0-15,-6 3 0 16,1-7 0-16,-4-5 0 16,-6-3-1-16,1-9 1 15,-5-4-2-15,5-3 1 16,0-5-2-16,4-8 1 16,0-8-1-16,10-13 1 15,4-3-2-15,0-5 1 16,4 1-1-16,5 4 1 0,10-1-1 15,3 1 1-15,10 3-6 16,0 1 1-16,0 4-4 16,-4 4 0-16</inkml:trace>
          <inkml:trace contextRef="#ctx0" brushRef="#br0" timeOffset="60198.6438">13214 2020 23 0,'-9'-5'11'0,"14"1"-12"16,-1 8 15-16,1 5-14 0,4-1 0 15,0 4-11-15,5 4 0 16</inkml:trace>
          <inkml:trace contextRef="#ctx0" brushRef="#br0" timeOffset="60682.9678">13896 1633 17 0,'-5'5'8'0,"23"-5"-3"16,-13 0 10-16,4-5-14 15,0 10 0-15,0 11 1 16,10 8 1-16,3 9-4 0,6 7 1 15,-1 17 1-15,1 8 1 16,-1 4-1-16,-4 9 1 16,-9-9 0-16,-5 0 0 15,-14 4 0-15,-8-4 1 16,-10-12-1-16,-5 0 0 16,-4-4 0-16,5-9 0 15,-1-3-2-15,6-9 0 16,3-7-9-16,15-13 0 15</inkml:trace>
          <inkml:trace contextRef="#ctx0" brushRef="#br0" timeOffset="62855.1817">14348 1548 18 0,'-18'-16'9'0,"9"16"-2"0,9-8 4 16,9 0-11-16,0-5 1 15,5 5 0-15,4 4 1 0,9-4-3 16,1 4 1-16,-5-4 1 16,0 8 0-16,9 4 0 15,-10 0 0-15,1 0 0 16,-4 8 0-16,-6 0 0 15,-8 9 0-15,-10 3 1 16,-4-3 1-16,0 7-1 16,-5 9 1-16,-9-5-1 15,1 1 0-15,3-5-1 16,-4 0 1-16,10-7-3 16,8-5 1-16,14-4 0 15,5 0 0-15,18-8-1 16,9-4 1-16,9-4 0 15,10-4 0-15,-1 0 0 16,-4 0 1-16,-9 4 0 16,-14 4 0-16,-14 4-10 15,-22 0 1-15</inkml:trace>
        </inkml:traceGroup>
      </inkml:traceGroup>
    </inkml:traceGroup>
    <inkml:traceGroup>
      <inkml:annotationXML>
        <emma:emma xmlns:emma="http://www.w3.org/2003/04/emma" version="1.0">
          <emma:interpretation id="{1222AD4B-8596-4FDA-A65F-AC294D2B9DA5}" emma:medium="tactile" emma:mode="ink">
            <msink:context xmlns:msink="http://schemas.microsoft.com/ink/2010/main" type="paragraph" rotatedBoundingBox="15506,9609 23552,9524 23562,10452 15515,10537" alignmentLevel="4"/>
          </emma:interpretation>
        </emma:emma>
      </inkml:annotationXML>
      <inkml:traceGroup>
        <inkml:annotationXML>
          <emma:emma xmlns:emma="http://www.w3.org/2003/04/emma" version="1.0">
            <emma:interpretation id="{9B7A6DEB-3825-401F-94C0-94D02388CFD5}" emma:medium="tactile" emma:mode="ink">
              <msink:context xmlns:msink="http://schemas.microsoft.com/ink/2010/main" type="inkBullet" rotatedBoundingBox="15506,9609 16112,9602 16121,10371 15514,10377"/>
            </emma:interpretation>
            <emma:one-of disjunction-type="recognition" id="oneOf6">
              <emma:interpretation id="interp30" emma:lang="fr-FR" emma:confidence="0">
                <emma:literal>L</emma:literal>
              </emma:interpretation>
              <emma:interpretation id="interp31" emma:lang="fr-FR" emma:confidence="0">
                <emma:literal>l</emma:literal>
              </emma:interpretation>
              <emma:interpretation id="interp32" emma:lang="fr-FR" emma:confidence="0">
                <emma:literal>&lt;</emma:literal>
              </emma:interpretation>
              <emma:interpretation id="interp33" emma:lang="fr-FR" emma:confidence="0">
                <emma:literal>.</emma:literal>
              </emma:interpretation>
              <emma:interpretation id="interp34" emma:lang="fr-FR" emma:confidence="0">
                <emma:literal>(</emma:literal>
              </emma:interpretation>
            </emma:one-of>
          </emma:emma>
        </inkml:annotationXML>
        <inkml:trace contextRef="#ctx0" brushRef="#br0" timeOffset="131015.4094">14188 3816 20 0,'-4'0'10'0,"4"-12"-6"0,0 12 10 0,0 0-12 16,0 0 0-16,0 0 1 15,-5 4 0-15,-4 8-4 16,-5 12 0-16,5 13 3 16,-9 4 1-16,-1 15-1 15,1 5 0-15,0 0-1 16,0 8 1-16,-1 1-1 16,1-18 0-16,4 5-1 15,5-12 0-15,5-4 0 16,4-9 0-16,4-3 0 15,10-9 0-15,9-8 0 16,9-4 0-16,13-4-1 16,15-4 1-16,4 0 0 15,-5 0 0-15,-4 0 1 16,0 0 0-16,0 0 0 16,0 4 1-16,-10 4-11 0,-3 9 1 15</inkml:trace>
      </inkml:traceGroup>
      <inkml:traceGroup>
        <inkml:annotationXML>
          <emma:emma xmlns:emma="http://www.w3.org/2003/04/emma" version="1.0">
            <emma:interpretation id="{58CB6363-EEFE-4246-9361-2B5FF09168ED}" emma:medium="tactile" emma:mode="ink">
              <msink:context xmlns:msink="http://schemas.microsoft.com/ink/2010/main" type="line" rotatedBoundingBox="20593,9615 23553,9584 23562,10452 20602,10484"/>
            </emma:interpretation>
          </emma:emma>
        </inkml:annotationXML>
        <inkml:traceGroup>
          <inkml:annotationXML>
            <emma:emma xmlns:emma="http://www.w3.org/2003/04/emma" version="1.0">
              <emma:interpretation id="{BE73C46C-838F-4421-907B-0C09D0EC21B8}" emma:medium="tactile" emma:mode="ink">
                <msink:context xmlns:msink="http://schemas.microsoft.com/ink/2010/main" type="inkWord" rotatedBoundingBox="20593,9615 23553,9584 23562,10452 20602,10484"/>
              </emma:interpretation>
              <emma:one-of disjunction-type="recognition" id="oneOf7">
                <emma:interpretation id="interp35" emma:lang="fr-FR" emma:confidence="0">
                  <emma:literal>£ 0 :</emma:literal>
                </emma:interpretation>
                <emma:interpretation id="interp36" emma:lang="fr-FR" emma:confidence="0">
                  <emma:literal>270 :</emma:literal>
                </emma:interpretation>
                <emma:interpretation id="interp37" emma:lang="fr-FR" emma:confidence="0">
                  <emma:literal>tso :</emma:literal>
                </emma:interpretation>
                <emma:interpretation id="interp38" emma:lang="fr-FR" emma:confidence="0">
                  <emma:literal>LO :</emma:literal>
                </emma:interpretation>
                <emma:interpretation id="interp39" emma:lang="fr-FR" emma:confidence="0">
                  <emma:literal>Ex :</emma:literal>
                </emma:interpretation>
              </emma:one-of>
            </emma:emma>
          </inkml:annotationXML>
          <inkml:trace contextRef="#ctx0" brushRef="#br0" timeOffset="286432.0457">19085 4190 19 0,'-9'0'9'0,"13"4"-1"16,-4-4 6-16,5-4-12 15,-1 4 0-15,5 0 1 16,10 4 0-16,4 0-4 16,13 0 1-16,10 0 2 15,9 4 0-15,-5 4-8 16,0-4 1-16,5 5-3 15,0-1 1-15</inkml:trace>
          <inkml:trace contextRef="#ctx0" brushRef="#br0" timeOffset="286088.2909">19162 4027 17 0,'-9'0'8'0,"5"0"-3"0,4 0 8 15,0 0-11-15,0-4 0 16,0 4 1-16,0-4 1 15,0-4-5-15,0 0 1 16,0 0 2-16,0 0 1 16,0-1-2-16,0-3 1 15,4 0-1-15,-4 0 0 16,5 0 0-16,-5-5 0 16,0 5-1-16,0 0 1 15,0-4-1-15,0-1 1 16,0 5-1-16,0 4 1 15,0 0-1-15,4 0 1 0,-4 0-1 16,0 8 1-16,0 0-1 16,0 0 1-16,0 0 0 15,0 0 0-15,0 4 0 16,0 8 0-16,0 4 0 16,-4 9 0-16,-1 3 0 15,1-3 0-15,-1 11-1 16,-4 1 1-16,4-1-1 15,1 5 1-15,-1 4-1 16,1-1 0-16,-1-3 0 16,1 4 1-16,4-5-1 15,0 5 1-15,4-8-1 16,5-9 0-16,5-8 0 16,4 1 1-16,14-5-1 15,0-4 1-15,5 0-1 16,4 0 1-16,0-3-1 0,-4-1 0 15,-10 0-4-15,-4-4 1 16,0 0-8-16,4-4 1 16</inkml:trace>
          <inkml:trace contextRef="#ctx0" brushRef="#br0" timeOffset="287353.8686">19894 3848 18 0,'-14'4'9'0,"10"-4"-3"0,4 0 12 0,0 0-17 16,0 4 1-16,4 5 0 15,1 3 1-15,4 0-3 16,5 4 0-16,9 1 2 15,4 7 0-15,5-8 0 16,9 0 0-16,0 5 0 16,-4 3 0-16,-1-4-1 15,1 1 0-15,0-1 0 16,-1-4 1-16,1-3-1 16,-5-5 0-16,0 4 0 15,-14-8 1-15,0 4-1 16,-8-4 1-16,-6 4-1 15,-8 0 1-15,-6 5-1 16,-3-1 0-16,-6 4 0 0,-4 0 0 16,1 5-1-16,-6 3 0 15,-8 4 0-15,-15 13 1 16,-4-4-1-16,5-1 0 16,0 1 0-16,9-1 1 15,4-3-1-15,10-5 1 16,4 1-2-16,5-5 1 15,8-4-3-15,1-3 1 16,5 3-10-16,-1-12 1 16,1 0-1-16,-6-4 1 0</inkml:trace>
          <inkml:trace contextRef="#ctx0" brushRef="#br0" timeOffset="287916.3881">20923 3946 14 0,'-19'12'7'0,"-8"8"1"0,22-11 8 15,1-1-14-15,-5 8 1 16,4 12 1-16,1 9 0 15,4 0-5-15,0 3 0 16,9 5 4-16,4 0 0 16,6-9-2-16,-6 1 1 0,6-5 0 15,4-7 0-15,4-9 0 16,10-12 0-16,-5-4 0 16,4-12 0-16,-4-5 0 15,-4-3 0-15,-6-4 0 16,-8-13 0-16,-5 1 0 15,-9-1 0-15,-13 0-1 16,-6 5 1-16,-8 8-1 16,-5 3 0-16,0 21-1 15,4 0 1-15,-4 8-1 16,0 1 0-16,14 3-2 16,9 4 0-16,9-4-8 15,18 0 0-15,19-8-2 16,-5 5 0-16</inkml:trace>
          <inkml:trace contextRef="#ctx0" brushRef="#br0" timeOffset="289136.3396">21942 4113 22 0,'-9'8'11'0,"18"8"-11"16,-9-16 17-16,5 4-17 16,-1 0 0-16,1-4-12 15,0 0 0-15,4 8 12 16,-9-4 0-16</inkml:trace>
          <inkml:trace contextRef="#ctx0" brushRef="#br0" timeOffset="289182.2188">21983 4295 25 0,'-4'4'12'0,"36"-16"-17"0,-23 12 25 16,0 0-33-16,0 4 1 15</inkml:trace>
        </inkml:traceGroup>
      </inkml:traceGroup>
    </inkml:traceGroup>
    <inkml:traceGroup>
      <inkml:annotationXML>
        <emma:emma xmlns:emma="http://www.w3.org/2003/04/emma" version="1.0">
          <emma:interpretation id="{1255EE4E-E2E0-446F-BF4E-DEEDDCC98C2E}" emma:medium="tactile" emma:mode="ink">
            <msink:context xmlns:msink="http://schemas.microsoft.com/ink/2010/main" type="paragraph" rotatedBoundingBox="4739,11262 23195,11062 23211,12556 4756,1275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1737650-6731-442C-A5F3-B1302018D7ED}" emma:medium="tactile" emma:mode="ink">
              <msink:context xmlns:msink="http://schemas.microsoft.com/ink/2010/main" type="line" rotatedBoundingBox="4739,11262 23195,11062 23211,12556 4756,12756"/>
            </emma:interpretation>
          </emma:emma>
        </inkml:annotationXML>
        <inkml:traceGroup>
          <inkml:annotationXML>
            <emma:emma xmlns:emma="http://www.w3.org/2003/04/emma" version="1.0">
              <emma:interpretation id="{0AF8310F-D764-4C87-9F22-0A0BA7A571AC}" emma:medium="tactile" emma:mode="ink">
                <msink:context xmlns:msink="http://schemas.microsoft.com/ink/2010/main" type="inkWord" rotatedBoundingBox="4743,11595 6677,11574 6689,12630 4754,12651"/>
              </emma:interpretation>
              <emma:one-of disjunction-type="recognition" id="oneOf8">
                <emma:interpretation id="interp40" emma:lang="fr-FR" emma:confidence="0">
                  <emma:literal>IE"</emma:literal>
                </emma:interpretation>
                <emma:interpretation id="interp41" emma:lang="fr-FR" emma:confidence="0">
                  <emma:literal>IDI</emma:literal>
                </emma:interpretation>
                <emma:interpretation id="interp42" emma:lang="fr-FR" emma:confidence="0">
                  <emma:literal>IER"</emma:literal>
                </emma:interpretation>
                <emma:interpretation id="interp43" emma:lang="fr-FR" emma:confidence="0">
                  <emma:literal>IXE</emma:literal>
                </emma:interpretation>
                <emma:interpretation id="interp44" emma:lang="fr-FR" emma:confidence="0">
                  <emma:literal>IDE</emma:literal>
                </emma:interpretation>
              </emma:one-of>
            </emma:emma>
          </inkml:annotationXML>
          <inkml:trace contextRef="#ctx0" brushRef="#br0" timeOffset="181910.7252">3581 5970 18 0,'-4'-4'9'0,"17"4"-8"16,-13 0 13-16,0 0-13 16,0 0 1-16,0 0 0 15,0 0 1-15,0 0-4 16,0 0 1-16,0 0 2 15,0 0 0-15,0 4 0 16,0 0 1-16,-4 4-1 0,-1 0 0 16,5 4-1-16,0 0 1 15,5 5-1-15,-5 7 1 16,4 5-1-16,5-1 0 16,-4 13 0-16,0-1 0 15,4 5-1-15,4 0 1 16,-3-1 0-16,-1-3 0 15,-5 4-1-15,-4-1 1 16,-4 1 0-16,-5-8 0 16,-1-5-1-16,6-11 0 15,-1-1-2-15,-4-8 1 16,9 4-4-16,0-12 0 0,0 5-4 31,0-5 1-31,5 0-2 0,-1-4 1 16</inkml:trace>
          <inkml:trace contextRef="#ctx0" brushRef="#br0" timeOffset="182692.654">3577 6331 12 0,'-28'-8'6'0,"14"25"1"16,14-17 6-16,5 0-13 15,9 0 1-15,-1 8 0 16,6-8 1-16,4 0-2 16,-5 0 0-16,18 0 1 15,1 0 1-15,0 0-1 0,-5-8 0 16,0-1-2-16,0 1 0 15,-5 8-5-15,0 0 1 16</inkml:trace>
          <inkml:trace contextRef="#ctx0" brushRef="#br0" timeOffset="182285.8191">3311 6681 12 0,'-13'0'6'0,"17"0"-1"16,-4 0 10-16,5 0-14 16,4 0 0-16,9-4 1 15,5 4 0-15,9-4-3 16,18 4 1-16,10-8 1 15,4 0 0-15,-5 4-1 16,1-5 1-16,4 9-1 16,0-4 0-16,0 4 0 15,-5 0 1-15,-4 0-1 16,-5 0 1 0,19-4-4-1,-19 0 0-15,-4-4-3 0,-19 0 0 16</inkml:trace>
          <inkml:trace contextRef="#ctx0" brushRef="#br0" timeOffset="183114.7663">3261 5921 10 0,'-23'4'5'0,"9"-12"5"15,14 12 2-15,0 0-12 16,0 0 1-16,0 0 1 16,10 0 0-16,3-4-3 0,15 8 1 15,8-4 1-15,15-4 1 16,13 5-1-16,18-1 0 15,-9 0 0-15,0 0 0 16,-4 0 0-16,-1 0 0 16,-4 0-4-16,-9 4 0 15,-14 4-3-15,-13 0 1 16</inkml:trace>
          <inkml:trace contextRef="#ctx0" brushRef="#br0" timeOffset="181402.3659">3302 5962 11 0,'0'4'5'0,"5"-21"3"0,-5 17 6 0,0 0-12 16,0 0 0-16,0 0 1 16,4 5 1-16,-4-5-5 15,0 0 1-15,-4 0 3 16,4 8 0-16,0 0 0 15,0 4 0-15,0 0-1 16,0 4 1-16,0 9-1 16,0 3 1-16,0-3-1 15,0 3 0-15,0 13-1 16,0 7 1-16,0 1-1 16,4-4 0-16,-4 0-1 15,0-5 1-15,0 1-1 16,0-4 1-16,0-9-1 15,0 4 0-15,0-7 0 16,5-5 1-16,-5-4-1 0,5 1 0 16,-5-5 0-16,4-4 0 15,-4 4-4-15,0-8 1 16,0 0-4-16,0-4 0 16,0-8-4-16,5-4 1 15</inkml:trace>
          <inkml:trace contextRef="#ctx0" brushRef="#br0" timeOffset="185513.9981">5113 5844 9 0,'9'-12'4'0,"0"16"3"15,-4 0 2-15,-5 0-7 16,0 0 1-16,0 0 1 16,0 12 1-16,-5-8-6 15,0 4 0-15,1-3 3 16,-1 3 1-16,5 0-1 0,-4-4 0 16,-1 4-2-16,5 1 1 15,0-1-1-15,5 0 1 16,-1-4-1-16,-4 0 1 15,5 4-1-15,-1-4 1 16,1 1-1-16,0-1 1 16,-5-4 0-16,4 0 0 15,-4-4-1-15,0 0 1 16,0-12-1-16,0-1 1 16,0 1-1-16,5 0 1 0,-1-8-1 15,1-1 0 1,-5-3 0-1,4 8 0-15,-4 4 1 32,0 8 0-32,-4 8 0 15,-1 8 0-15,1-4 0 16,-1 8 1-16,1 5-1 16,-1 7 1-16,-4 4-2 15,4 5 1-15,5 4-1 16,0 7 1-16,0 13-1 15,0 9 0-15,0-5 0 16,-4 4 1-16,-1-8 0 16,5-5 0-16,0 1-1 15,0 0 1-15,0-12-1 16,0-8 1-16,0-5-5 0,-4-8 0 16,4-7-5-16,0-13 0 15</inkml:trace>
          <inkml:trace contextRef="#ctx0" brushRef="#br0" timeOffset="184810.3535">4843 5775 14 0,'-5'8'7'0,"5"-12"-3"0,0 4 8 0,0 0-11 16,0 0 0-16,0 0 1 16,0 0 0-16,0 4-3 15,0 0 1-15,0-4 1 32,0 4 1-32,0 4-1 0,0 8 0 0,0 13 0 15,0-1 0-15,0 13 0 16,-4 16 0-16,4 8 0 15,0 12 1-15,-5 4-1 16,1 13 1-16,-1-13-1 16,1-8 0-16,-1 0 0 15,5-4 0-15,-5-4-1 0,5-12 0 16,-4-8 0-16,4-8 1 16,0-13-3-16,0-8 1 15,0-8-3-15,0-8 0 16,0-8-4-16,4 0 1 15</inkml:trace>
        </inkml:traceGroup>
        <inkml:traceGroup>
          <inkml:annotationXML>
            <emma:emma xmlns:emma="http://www.w3.org/2003/04/emma" version="1.0">
              <emma:interpretation id="{8C53DB3A-D6C8-4249-B1AC-5FABD93B53BF}" emma:medium="tactile" emma:mode="ink">
                <msink:context xmlns:msink="http://schemas.microsoft.com/ink/2010/main" type="inkWord" rotatedBoundingBox="7001,11769 9405,11743 9413,12506 7009,12532"/>
              </emma:interpretation>
              <emma:one-of disjunction-type="recognition" id="oneOf9">
                <emma:interpretation id="interp45" emma:lang="fr-FR" emma:confidence="0">
                  <emma:literal>net).</emma:literal>
                </emma:interpretation>
                <emma:interpretation id="interp46" emma:lang="fr-FR" emma:confidence="0">
                  <emma:literal>x").</emma:literal>
                </emma:interpretation>
                <emma:interpretation id="interp47" emma:lang="fr-FR" emma:confidence="0">
                  <emma:literal>xll).</emma:literal>
                </emma:interpretation>
                <emma:interpretation id="interp48" emma:lang="fr-FR" emma:confidence="0">
                  <emma:literal>silt).</emma:literal>
                </emma:interpretation>
                <emma:interpretation id="interp49" emma:lang="fr-FR" emma:confidence="0">
                  <emma:literal>net),</emma:literal>
                </emma:interpretation>
              </emma:one-of>
            </emma:emma>
          </inkml:annotationXML>
          <inkml:trace contextRef="#ctx0" brushRef="#br0" timeOffset="189100.3427">6393 5978 18 0,'-14'-4'9'0,"5"0"-4"0,9 4 8 0,0 0-12 15,-5 0 1-15,1 0 0 16,-1 4 1-16,1 0-3 15,-5 4 0-15,-1 4 3 16,1 0 1-16,0 9-1 16,-5 3 0-16,1 5-1 15,4 3 1-15,-5 13-2 16,5 4 1-16,4 3-2 16,5-3 1-16,0 0-1 15,5 4 1-15,4-4-1 16,5-5 0-16,4-11 0 15,9-5 0-15,14-3-2 16,1-5 0-16,-1-8-7 16,4 0 1-16,-3-8-2 15,-10-8 1-15</inkml:trace>
          <inkml:trace contextRef="#ctx0" brushRef="#br0" timeOffset="189506.5869">6750 5966 19 0,'-19'-4'9'0,"6"12"-7"16,8-8 15-16,0 4-16 16,5 4 0-16,0 4 1 15,-4 8 0-15,-1 5-3 16,1 3 1-16,4 5 2 16,-5 3 0-16,5 5-1 15,0 0 0-15,5-1 0 16,-1-7 0-16,5-1-1 15,5-7 0-15,0-1 1 16,4-4 0-16,5 1-1 16,0-9 1-16,0-4-3 15,0-4 1-15,-5-4-5 16,0 0 1-16,-4-4-3 0,-5-4 0 16</inkml:trace>
          <inkml:trace contextRef="#ctx0" brushRef="#br0" timeOffset="189736.8057">6608 6287 16 0,'-9'-8'8'0,"27"16"-5"0,-9-8 12 16,0 0-15-16,5-4 1 15,0 4-1-15,9-4 1 16,-1 0-1-16,6-5 1 16,4-3-3-16,4-4 1 15,1 4-4-15,-5-4 0 16</inkml:trace>
          <inkml:trace contextRef="#ctx0" brushRef="#br0" timeOffset="190080.586">7060 5954 19 0,'0'-5'9'0,"10"22"-7"15,-6-17 14-15,5 8-15 16,0 4 1-16,10 8 1 16,-1 9 0-16,5 3-3 15,0 5 1-15,-5 8 3 16,0 3 0-16,-9 1 0 0,-4 4 0 16,-10 0-1-16,-8 4 1 15,-10-4-2-15,0-13 1 16,-4 1-2-16,-10-1 1 15,0 1-7-15,5-4 0 16,10-5-6-16,3-12 0 16</inkml:trace>
          <inkml:trace contextRef="#ctx0" brushRef="#br0" timeOffset="190684.556">7463 6360 20 0,'0'0'10'0,"4"0"-7"0,1 0 10 16,4-8-12-16,5 0 0 15,9-5 2-15,4 1 0 16,10 0-4-16,-1 0 1 16,5 4 2-16,0 4 0 0,1 4 0 15,-6 0 1-15,1 0-6 16,-10 4 0-16,1 8-5 15,-10-4 1-15</inkml:trace>
          <inkml:trace contextRef="#ctx0" brushRef="#br0" timeOffset="188396.6976">5506 6222 8 0,'-14'-8'4'0,"5"4"7"0,9 4 0 0,0-5-10 15,0 5 1-15,0 0 0 16,0 0 1-16,0 0-4 15,0 0 1-15,9-4 2 16,5 4 0-16,0-4-1 16,4 4 1-16,0 0 0 15,5 0 0-15,0 0-1 16,4 4 1-16,5 0-1 16,-4 5 0-16,-1 3 1 15,-4 8 0-15,0-4-1 16,-5 1 1-16,-4 3 0 15,-5 4 0-15,-9 1 0 16,-9-1 0-16,0 0-1 16,-19 5 0-16,6-9 0 15,-1 5 0-15,0-9-1 16,0 0 1-16,5-8-1 0,-1 0 0 16,6-4 0-16,-1 1 0 15,9-5-1-15,1-5 1 16,4-3-1-16,0-4 0 15,4-4 0-15,6 0 1 16,8-5-1-16,5-7 1 16,9-1-1-16,0 1 1 15,4-5 0-15,-4 5 0 16,0 4 0-16,-4-1 0 16,-1 1 0-16,-4 4 0 0,-5-1 0 15,-4 5 0-15,0 0 0 16,-1-1 0-16,-3 5 0 15,-1 0 1-15,0 4-1 16,-5 0 0-16,1 0 1 16,-5 8 0-16,0 0-1 15,0 0 1-15,0 4-1 16,-5 4 1-16,-4 4 0 16,-4 4 0-16,-6 1-1 15,1 3 1-15,0 8-1 16,-1-3 1-16,6 7-1 15,-1 1 0-15,9-5-1 16,1-3 1-16,8-1 0 16,6-4 0-1,17-3-1 1,5-5 1-16,0 0-5 0,5 0 0 16,-1 4-4-16,1-3 0 15</inkml:trace>
        </inkml:traceGroup>
        <inkml:traceGroup>
          <inkml:annotationXML>
            <emma:emma xmlns:emma="http://www.w3.org/2003/04/emma" version="1.0">
              <emma:interpretation id="{ADF2CC31-B104-4050-8B58-4C4A89FBF6FD}" emma:medium="tactile" emma:mode="ink">
                <msink:context xmlns:msink="http://schemas.microsoft.com/ink/2010/main" type="inkWord" rotatedBoundingBox="9717,11522 12445,11492 12457,12553 9728,12583"/>
              </emma:interpretation>
              <emma:one-of disjunction-type="recognition" id="oneOf10">
                <emma:interpretation id="interp50" emma:lang="fr-FR" emma:confidence="0">
                  <emma:literal>Jeep</emma:literal>
                </emma:interpretation>
                <emma:interpretation id="interp51" emma:lang="fr-FR" emma:confidence="0">
                  <emma:literal>scelle</emma:literal>
                </emma:interpretation>
                <emma:interpretation id="interp52" emma:lang="fr-FR" emma:confidence="0">
                  <emma:literal>relie</emma:literal>
                </emma:interpretation>
                <emma:interpretation id="interp53" emma:lang="fr-FR" emma:confidence="0">
                  <emma:literal>jeep</emma:literal>
                </emma:interpretation>
                <emma:interpretation id="interp54" emma:lang="fr-FR" emma:confidence="0">
                  <emma:literal>Icelle</emma:literal>
                </emma:interpretation>
              </emma:one-of>
            </emma:emma>
          </inkml:annotationXML>
          <inkml:trace contextRef="#ctx0" brushRef="#br0" timeOffset="192223.2503">8222 5974 17 0,'-19'-4'8'0,"15"4"-6"16,4 0 13-16,0 0-15 15,9-4 1-15,9 0 0 16,5 4 1-16,14 0-2 15,8-4 0-15,15 4 1 16,8-4 1-16,1 4 0 16,-5-9 0-16,-5 9-8 15,-4 0 0-15</inkml:trace>
          <inkml:trace contextRef="#ctx0" brushRef="#br0" timeOffset="191825.1341">8272 6201 12 0,'-9'-4'6'0,"9"4"1"16,0 0 3-16,0 0-9 15,9 0 0-15,0 0 0 16,5 0 1-16,4 0-2 16,0 0 0-16,5 0 1 15,0 4 1-15,0-4-1 16,0 0 1-16,0 4-1 16,0 9 1-16,-5-1 0 0,-9 12 0 15,0 1 0-15,-13 3 1 16,-1-4-1-16,-4 5 0 15,-5-1-1-15,0 1 1 16,-4-9-1-16,0 5 1 16,0-1-2-16,-1-8 0 15,6-4 0-15,3-4 0 16,6-8-1-16,4 0 0 31,23-16 0-31,0-4 0 16,-1 0 0-16,6-5 0 0,-1 1 0 15,5-5 0-15,0 1 0 16,0-5 1-16,-4 9 0 16,-5 0 0-16,4 3 0 15,-9 1 0-15,-4 4 0 16,0 4 1-16,-5 3 0 16,-5 1 0-16,1 0 0 15,0 0 1-15,-1 4-2 16,1 0 0-16,-1-4 0 15,5 0 1-15,1-5-1 16,-1 1 0-16,0 0 0 16,-5 0 0-16,1 0 1 15,0 4 0-15,-5-1-1 16,-5 5 1-16,-4 4-1 16,0 4 1-16,0 5 0 15,-10-1 0-15,1 4 0 0,0 4 0 16,4 0-1-16,-4-3 1 15,-5 3 0-15,0 0 0 16,0 8-1-16,5 5 1 16,0 8-1-16,4-5 0 15,0-4 0-15,5 1 1 16,14-5-2-16,17 1 0 16,10-9 0-16,10-4 1 15,8-8 0-15,-9-4 0 16,-4-4-3-16,-1 4 1 15,-4-4-6-15,-4 8 1 0,-1 0-2 16,-9 8 0-16</inkml:trace>
          <inkml:trace contextRef="#ctx0" brushRef="#br0" timeOffset="193020.132">9095 6315 14 0,'-5'4'7'0,"15"-8"-1"0,-10 4 4 15,9 4-9-15,0 0 0 16,0-4 1-16,5-4 0 16,4 8-3-16,0-12 1 0,10 4 2 15,-1-4 0-15,1-4-1 16,4-8 0-16,-10 3 0 15,1-3 0-15,-9 4-1 16,-5-1 1-16,-9 1 0 16,-4 0 0-16,-6 4 0 15,-12 0 0-15,-1 3 0 16,-9 9 1-16,0 4-1 16,0 5 1-16,0-1-1 15,0 8 1-15,4 4-1 16,10 5 1-16,9 11-1 15,9-3 0-15,9-1-2 16,9 1 1-16,14-5 0 16,19-3 0-16,8-5 0 15,5 0 1-15,-14-8 0 16,1 1 0-16,-10-5-7 0,0 0 1 16,0-4-4-16,-4-4 1 15</inkml:trace>
          <inkml:trace contextRef="#ctx0" brushRef="#br0" timeOffset="193692.4149">10000 5888 18 0,'-18'-16'9'0,"22"4"-6"0,-4 4 10 16,-4 4-11-16,-1 4 0 15,1 0 1-15,-1 4 0 0,1 4-4 16,-1 8 1-16,0-4 2 15,1 13 0-15,4 11 0 16,-5 13 1-16,5 4-1 16,0 12 0-16,-4 12 0 15,4 5 0-15,-5-9 0 16,-4-4 0-16,4-12-1 16,1-9 0-16,4-3-1 15,0-12 1-15,0-1-4 16,4-16 1-16,1-7-5 15,9-5 1-15,4-4-4 16,0-4 1-16</inkml:trace>
          <inkml:trace contextRef="#ctx0" brushRef="#br0" timeOffset="194161.1702">10215 5888 15 0,'-14'5'7'0,"19"-22"-5"0,0 9 9 0,-5 8-11 16,4 0 1-16,-4 0 0 15,9 0 1-15,-4 0-2 16,-5 0 1-16,4 0 1 16,1 4 0-16,0 4 0 15,-1 0 1-15,-4 1-1 16,0 3 1-16,0 0-1 16,0 0 1-16,0 4-1 15,0 5 0-15,0 3-1 16,0 9 1-16,0 7-1 15,0 9 1-15,5 12-1 16,-5 0 0-16,0 12 0 16,0 0 0-16,0-8 0 15,0-4 0-15,0-4 0 16,0-8 0-16,0-4 0 16,0-13 0-16,0-3-5 15,0-13 1-15,4-4-7 16,15-4 0-16</inkml:trace>
          <inkml:trace contextRef="#ctx0" brushRef="#br0" timeOffset="194739.3172">10499 5779 18 0,'-19'4'9'0,"19"-24"-4"0,5 11 6 15,-1 1-11-15,6 0 0 16,3-4 0-16,1 4 1 15,4 4-1-15,5-8 0 16,14 7 1-16,-1 1 0 16,1 4 1-16,-5 4 0 15,-5 1 0-15,-8 7 1 16,-10 0 0-16,-14 8 0 16,-13 9 0-16,-5-1 1 15,-4 1-1-15,-1-1 0 16,5-4-1-16,5-3 0 0,9-1-2 15,9 0 1-15,9-3-2 16,14-5 1-16,18-4-1 16,9-4 1-16,1-4-3 15,-6 0 0-15,1 0-6 16,4 8 0-16</inkml:trace>
        </inkml:traceGroup>
        <inkml:traceGroup>
          <inkml:annotationXML>
            <emma:emma xmlns:emma="http://www.w3.org/2003/04/emma" version="1.0">
              <emma:interpretation id="{E2E168C2-76E9-4775-8563-011EE72C3AB1}" emma:medium="tactile" emma:mode="ink">
                <msink:context xmlns:msink="http://schemas.microsoft.com/ink/2010/main" type="inkWord" rotatedBoundingBox="12773,11611 19856,11535 19868,12592 12784,12669"/>
              </emma:interpretation>
              <emma:one-of disjunction-type="recognition" id="oneOf11">
                <emma:interpretation id="interp55" emma:lang="fr-FR" emma:confidence="0">
                  <emma:literal>« Tricoter.</emma:literal>
                </emma:interpretation>
                <emma:interpretation id="interp56" emma:lang="fr-FR" emma:confidence="0">
                  <emma:literal>« tricoter.</emma:literal>
                </emma:interpretation>
                <emma:interpretation id="interp57" emma:lang="fr-FR" emma:confidence="0">
                  <emma:literal>« Tricotât.</emma:literal>
                </emma:interpretation>
                <emma:interpretation id="interp58" emma:lang="fr-FR" emma:confidence="0">
                  <emma:literal>« tricotât.</emma:literal>
                </emma:interpretation>
                <emma:interpretation id="interp59" emma:lang="fr-FR" emma:confidence="0">
                  <emma:literal>« tapotât.</emma:literal>
                </emma:interpretation>
              </emma:one-of>
            </emma:emma>
          </inkml:annotationXML>
          <inkml:trace contextRef="#ctx0" brushRef="#br0" timeOffset="201935.1188">15304 6437 16 0,'-23'8'8'0,"9"-8"-1"0,10 0 2 0,4 0-8 15,0 4 0-15,0-4 2 16,0 0 0-16,0-4-3 16,0 4 0-16,0 0 2 15,9-4 1-15,0 0-1 16,9 4 0-16,5 0 0 16,4 4 0-16,5 4 0 15,0-4 0-15,0 0-3 16,0 1 1-16,0 3-8 15,-13 0 1-15</inkml:trace>
          <inkml:trace contextRef="#ctx0" brushRef="#br0" timeOffset="203215.3972">15811 6356 13 0,'-14'-8'6'0,"33"-17"1"0,-10 17 6 15,0 4-12-15,9 0 0 16,1-4 0-16,-1-4 1 15,0 8-2-15,1 0 0 16,-1 8 2-16,0 4 1 16,0 0-1-16,-4 4 0 15,0 4 1-15,-5 5 1 16,-9 3-1-16,-5 0 0 16,-4 1-1-16,0 3 1 15,-9 5-2-15,-5-5 1 16,0 1-1-16,0-5 0 0,5-4-2 15,4-3 1-15,5-9-1 16,9-4 1-16,9-12-1 16,5-4 0-16,4-5-1 15,1-3 1-15,8-4 0 16,0-5 1-16,1-3-1 16,-1-1 1-16,1 1 0 15,-1-5 0-15,-4 9 0 16,-5-1 1-16,-4 9 0 15,-5 4 0-15,-9 3 0 16,-4 13 0-16,-10 9-1 16,0 7 1-16,0 4 0 15,1 9 0-15,-1-1-1 16,5 0 0-16,0 5 0 16,4 4 0-16,10-5-1 15,4 1 1-15,9-5 0 16,10-4 0-16,4-7-1 0,4-5 1 15,1-8-7-15,4 8 0 16,0 0-2-16,-14-16 0 16</inkml:trace>
          <inkml:trace contextRef="#ctx0" brushRef="#br0" timeOffset="203496.6976">15898 6059 23 0,'-9'0'11'0,"18"-8"-12"16,0 8 18-16,0 0-17 15,1 4 1-15,8 0 0 16,9 0 1-16,10 4-2 16,13 0 0-16,5 1-3 15,0-1 0-15,4 0-4 16,-13 0 1-16</inkml:trace>
          <inkml:trace contextRef="#ctx0" brushRef="#br0" timeOffset="204246.7077">16511 6494 13 0,'-19'0'6'0,"33"-12"1"0,-5 8 6 15,0 4-13-15,10 0 1 16,-1-4 0-16,5 4 0 16,-5-8-2-16,0 4 1 15,5-9 1-15,0-3 0 16,0-4 0-16,-5-5 0 15,1 5 0-15,-10 0 1 16,-5-5-1-16,-8 9 0 16,-5 8 0-16,-5 0 1 0,5 12-1 15,-5 8 0-15,-4 0 1 16,-5 9 0-16,0 3 0 16,0 4 0-16,9 5-1 15,1-1 1-15,13 5-2 16,9 0 0-16,5-5-1 15,-1-8 0-15,10-7 1 16,14-5 0-16,18-8 0 16,4-12 1-16,5 0-4 15,0-4 0-15,0 3-5 16,-9 1 1-16</inkml:trace>
          <inkml:trace contextRef="#ctx0" brushRef="#br0" timeOffset="204762.3355">17293 5974 17 0,'0'-20'8'0,"0"32"-1"16,0-12 8-16,0 0-14 15,0 4 0-15,0 8 2 16,0 4 0-16,0 9-3 16,4 7 1-16,-4 1 2 15,0 15 1-15,0 9-2 16,5 8 1-16,-10-4-1 15,1 8 0-15,-1-8-1 16,0-8 1-16,1-4-2 16,-1-8 1-16,5-1-1 0,5-7 1 15,-1-9-5-15,6-8 0 16,-1-8-6-16,4-3 1 16</inkml:trace>
          <inkml:trace contextRef="#ctx0" brushRef="#br0" timeOffset="205074.8424">17512 5982 19 0,'9'-20'9'0,"0"24"-2"15,-9-4 8-15,0 0-13 16,0 8 0-16,-4 4 3 15,-1 8 1-15,1 5-7 16,-6 7 1-16,6-3 3 16,-1 7 1-16,1 9-2 15,4 4 1-15,0 8-3 16,0-5 1-16,0 1-1 16,0 0 1-16,4 0 0 15,1-12 0-15,-5-1-1 16,4-3 0-16,1-1-7 15,4-7 1-15,5-5-4 16,0-8 1-16</inkml:trace>
          <inkml:trace contextRef="#ctx0" brushRef="#br0" timeOffset="205559.1583">17695 5823 17 0,'-14'-32'8'0,"10"16"-4"15,8 8 9-15,5 4-13 16,5-1 1-16,4-3 0 16,19 0 0-16,-1 4-1 15,1 4 0-15,0 4 2 16,-10 4 0-16,0 0 0 15,-8 9 0-15,-15-1 1 16,-8 4 1-16,-10 9-1 0,-13-1 1 16,4-8-2-16,0-3 1 15,5-1-2-15,8 0 1 16,10 1-2-16,19-1 0 16,17-4-1-16,10-8 1 15,-5-4-1-15,5 0 1 16,-5 4-9-16,0 12 0 15</inkml:trace>
          <inkml:trace contextRef="#ctx0" brushRef="#br0" timeOffset="206715.7545">18289 6551 4 0,'0'-8'2'0,"14"-13"6"0,-9 17-12 15,-5 4 4-15,9-4 0 16,-5 0 3-16,1 0 0 0,-1-4-2 16,-4 8 1-16,0 0 1 15,0 0 1-15,0-8 0 16,-4 8 1-16,-1 0-2 15,-4 4 0-15,0 0-2 16,0 0 1-16,0 4-2 16,4-4 1-16,1 0-1 15,-1-4 0-15,5 0 0 16,0 0 0-16,0 0-1 16,9-4 1-16,0-4-1 15,0 0 1-15,1 0 0 16,-1 0 0-16,0 4 0 15,0 4 0-15,0 0 1 16,-9 0 0-16,0 4 0 16,-4 0 1-16,-1 0-1 15,-4 4 1-15,-5 0-1 0,0 0 0 16,1-4 0-16,-1 5 0 16,5-5-1-16,4-4 0 15,5 0-1-15,0 0 1 16,9-4-1-16,5-1 1 15,0 5-7-15,4 5 1 16</inkml:trace>
          <inkml:trace contextRef="#ctx0" brushRef="#br0" timeOffset="195567.8008">11948 5962 14 0,'0'8'7'0,"0"-16"3"16,-5 8 2-16,1-4-11 15,-5 4 1-15,-5 0 1 16,-4 4 1-16,-10 8-5 0,1 4 1 15,-5 8 3-15,4 5 1 16,-8-1-2-16,-10 5 1 16,-4 3-1-16,-10-3 0 15,5 4 0-15,10-1 0 16,-1-3-2-16,9-5 1 16,10-4-1-16,4-3 0 15,9-5-1-15,10-4 1 16,4 0-1-16,14-8 0 15,13 1 0-15,10-1 0 0,4 4-1 16,4 0 1-16,-3 0 1 16,-6 4 0-16,5 0 0 15,0 1 0-15,-4 3 1 16,0 0 0-16,-1 0 1 16,-4 5 0-16,0-5-1 15,-4 0 1-15,4 0-1 16,-10-7 0-16,-3-1-6 15,-6-8 0-15,-3 8-5 16,-10-4 1-16</inkml:trace>
          <inkml:trace contextRef="#ctx0" brushRef="#br0" timeOffset="195958.3741">11271 6689 12 0,'-9'0'6'0,"14"-12"3"0,-5 12 2 0,4 0-10 16,5 0 0-16,1 0 1 15,3-4 1-15,6 4-3 16,3 4 0-16,6 4 2 16,4 4 0-16,9 0-1 15,9 5 1-15,-9-1-1 16,1 4 1-16,3 1-1 15,1-1 1-15,4-4-1 16,-4 0 1-16,-5-3-9 16,-4-1 1-16</inkml:trace>
          <inkml:trace contextRef="#ctx0" brushRef="#br0" timeOffset="197398.4076">12785 5970 8 0,'-5'0'4'0,"10"-21"7"0,-1 17 0 16,-4 4-10-16,9-4 1 16,-9 4 2-16,9 4 0 15,5 0-5-15,-5-4 1 16,0 5 3-16,1 3 1 16,-6 4-2-16,-4 0 1 0,0 0-1 15,0 0 1-15,0-3-1 16,0-5 0-16,0-4-1 15,0 0 0-15,9-13 0 16,0 5 1-16,1-4-2 16,-1 0 1-16,0-4-1 15,0 3 1-15,-4-3-1 16,-1 4 1-16,1-4-1 16,-5 8 0-16,0-1 0 15,0 1 0-15,0 0 0 16,0 4 1-16,-5 4-2 15,1 4 1-15,-1-8 0 16,0 12 0-16,1-4 0 16,-1 4 1-16,1 1-1 15,-1-5 0-15,1 0 1 16,-1 4 0-16,5-4-2 0,-5 4 1 16,-4-4-8-16,5 4 0 15,-19 4-2-15,-5-7 1 0</inkml:trace>
          <inkml:trace contextRef="#ctx0" brushRef="#br0" timeOffset="198023.4088">12917 5970 9 0,'-4'-4'4'0,"13"0"6"15,-9 4 2-15,0-8-11 16,4-1 0-16,-4 1 1 15,0 0 1-15,0 4-3 16,0 4 0-16,-4-4 2 16,-5 4 1-16,4 0-1 15,0 4 0-15,1 0 0 16,-1 0 0-16,5 4-1 16,0 5 0-16,5 7 1 15,-1 8 0-15,-4 5 0 0,0 3 0 16,5 17 0-16,0 4 0 15,-5 8 0-15,0-4 0 16,-5 8-2-16,0-4 1 16,1-16 0-16,-1-8 0 15,1-5-1-15,4-3 1 16,-5-9-5-16,5-4 1 16,0-7-7-16,5-5 1 15</inkml:trace>
          <inkml:trace contextRef="#ctx0" brushRef="#br0" timeOffset="198777.8319">12620 5945 18 0,'-5'-4'9'0,"10"-8"-5"0,-5 12 7 16,0 0-10-16,5 0 0 15,-1 0 2-15,1 4 0 16,-1 0-3-16,1 4 0 16,-1 5 2-16,1 7 1 15,0 4-1-15,-5 9 1 16,4-1-1-16,1 13 1 15,-1 8-2-15,1 8 1 16,-5 4-1-16,0 0 1 0,0 0-1 16,0-8 0-16,-5-4 0 15,1-5 1-15,-1-7-2 16,5-4 0-16,0-13-5 16,0-8 0-16,9-8-5 15,0-4 1-15</inkml:trace>
          <inkml:trace contextRef="#ctx0" brushRef="#br0" timeOffset="199919.4707">13228 6311 18 0,'-5'4'9'0,"19"-36"-7"15,-5 20 10-15,5-1-12 16,4 1 1-16,5 0 0 16,0 4 1-16,4 0-2 0,1 4 0 15,-1 8 2-15,1 4 0 16,-5 12 0-16,-5 0 1 16,-4 5 0-16,-14 3 0 15,-10 5 0-15,-3-1 0 16,-6 1-1-16,-8-1 1 15,0 1-2-15,4-1 1 16,4-11-2-16,6-5 1 16,4-8-2-16,9-8 1 15,9-8-2-15,4-4 1 0,10-5 0 16,0-3 0-16,9 0 0 16,5-9 1-16,-5 1 0 15,0-1 0-15,0-3 0 16,-9-1 1-16,0 13-1 15,-10 0 1-15,-4 0 0 16,-4 3 0-16,0 1-1 16,-1 4 1-16,-4 4-1 15,0 0 1-15,0-1-1 16,0 1 0-16,0 8-1 16,0 0 1-16,0 0-1 15,0 0 1-15,0-8 0 16,0 8 0-16,0 0 0 15,0 0 1-15,0 0-1 16,0-8 1-16,0 4-1 16,0 4 0-16,0 0 0 0,0 0 1 15,0 0-2-15,0 0 1 16,0 0 0-16,0 0 0 16,0 0-1-16,0 4 1 15,-4 0 0-15,-1 4 1 16,-4 13-1-16,-5 3 1 15,0 8 0-15,1-3 0 16,4-1-1-16,13 5 1 16,5-5-1-16,10-3 0 15,8-5 0-15,10-8 0 16,-5-4-3-16,4-4 1 0,10 0-8 16,9-4 1-16</inkml:trace>
          <inkml:trace contextRef="#ctx0" brushRef="#br0" timeOffset="200590.3515">14206 6047 18 0,'-9'-12'9'0,"5"4"-2"15,4 4 6-15,-5 4-12 16,-4 0 1-16,0 4 1 15,-9 4 0-15,-1 4-3 16,1 4 1-16,-5 5 2 16,0 11 0-16,0 5-1 0,5 3 1 15,0 17-2-15,4-4 1 16,5 0-1-16,4 0 0 16,5 0-1-16,5-9 0 15,9-7-1-15,4-9 1 16,9-3-4-16,5-9 1 15,5-4-6-15,18 8 0 32</inkml:trace>
          <inkml:trace contextRef="#ctx0" brushRef="#br0" timeOffset="200996.6193">14417 6295 13 0,'-5'-4'6'0,"10"-16"5"15,-5 20 2-15,0 0-12 16,0 4 1-16,0 4 1 16,0 8 1-16,-5 0-4 15,1 5 1-15,4 3 2 16,-5 0 1-16,5 1-2 15,5-1 1-15,4 0-2 16,4 1 1-16,6-5-2 16,-6 0 1-16,10-7-2 0,-4-5 1 15,3-8 0-15,1-4 1 16,5-4-1-16,-5-9 1 16,-5-7 0-16,-4-4 0 15,-10-1 1-15,-4-3 0 16,-9 3-1-16,-5 5 0 15,-4 3 0-15,0 5 0 16,-5 8 0-16,0 0 0 16,-4 8-2-16,8 0 1 15,1 0-6-15,13 4 1 16,15 8-5-16,12 0 0 0</inkml:trace>
          <inkml:trace contextRef="#ctx0" brushRef="#br0" timeOffset="201371.6123">14659 6023 21 0,'5'4'10'0,"22"4"-6"16,-13-4 11-16,4 4-14 0,0 8 1 16,5 5 2-16,0-1 1 15,0 12-5-15,0 13 0 16,-5 4 3-16,-9 12 1 15,-4-8 0-15,-10 4 0 16,-4-1-2-16,-9-11 1 16,-5 4-5-16,-4-4 0 15,4 3-8-15,9-15 1 16</inkml:trace>
        </inkml:traceGroup>
        <inkml:traceGroup>
          <inkml:annotationXML>
            <emma:emma xmlns:emma="http://www.w3.org/2003/04/emma" version="1.0">
              <emma:interpretation id="{EC7DFF80-468B-4004-856C-26254520D78F}" emma:medium="tactile" emma:mode="ink">
                <msink:context xmlns:msink="http://schemas.microsoft.com/ink/2010/main" type="inkWord" rotatedBoundingBox="20410,11092 23195,11062 23210,12442 20425,12473"/>
              </emma:interpretation>
              <emma:one-of disjunction-type="recognition" id="oneOf12">
                <emma:interpretation id="interp60" emma:lang="fr-FR" emma:confidence="0">
                  <emma:literal>état</emma:literal>
                </emma:interpretation>
                <emma:interpretation id="interp61" emma:lang="fr-FR" emma:confidence="0">
                  <emma:literal>était</emma:literal>
                </emma:interpretation>
                <emma:interpretation id="interp62" emma:lang="fr-FR" emma:confidence="0">
                  <emma:literal>étant</emma:literal>
                </emma:interpretation>
                <emma:interpretation id="interp63" emma:lang="fr-FR" emma:confidence="0">
                  <emma:literal>exit</emma:literal>
                </emma:interpretation>
                <emma:interpretation id="interp64" emma:lang="fr-FR" emma:confidence="0">
                  <emma:literal>ébat</emma:literal>
                </emma:interpretation>
              </emma:one-of>
            </emma:emma>
          </inkml:annotationXML>
          <inkml:trace contextRef="#ctx0" brushRef="#br0" timeOffset="207512.6438">18970 6457 11 0,'-18'0'5'0,"9"5"6"0,9-5 1 0,-5 0-11 15,5 4 0-15,0 4 0 16,5 0 1-16,0-4-2 16,4 0 0-16,4 0 1 15,1 0 0-15,4 0-1 16,1-4 1-16,4-4 0 16,-1-4 0-16,1 0-1 15,-4-4 1-15,-1-5 0 16,0 1 0-16,-4 0 0 15,-5-4 0-15,-4-1 0 16,-10 1 0-16,-4 4 0 16,-5-5 0-16,-4 5 0 15,-5 4 0-15,-4 4-1 16,-5 8 1-16,0 4-1 0,4 8 0 16,5 4 1-16,5 9 1 15,0 3-1-15,4 5 1 16,5-1-1-16,9 5 0 15,9-1-1-15,14 1 1 16,13-9-2-16,10-7 1 16,23-5 0-16,-1-4 0 15,-4 4-2-15,-9-8 1 16,-4 1-7-16,-1-1 0 16</inkml:trace>
          <inkml:trace contextRef="#ctx0" brushRef="#br0" timeOffset="208059.5209">19167 5823 19 0,'-5'0'9'0,"1"-4"-6"16,4 4 8-16,4 0-10 16,6 4 0-16,12-4 1 15,15 0 1-15,9 5-4 16,4-5 1-16,-4 4 2 16,0 0 0-16,4 0 0 15,0 0 1-15,0 0-2 16,-4-4 1-16,-9 0-9 15,-5 12 1-15</inkml:trace>
          <inkml:trace contextRef="#ctx0" brushRef="#br0" timeOffset="208903.284">19885 5401 13 0,'0'-8'6'0,"14"-9"3"0,-5 13 1 15,4-4-10-15,6 4 1 16,4 0 1-16,9 0 0 15,9 4-2-15,0 0 0 16,-9 8 2-16,-5 4 0 16,1 5 0-16,-1 7 1 15,1 9 0-15,-1 11 0 16,0 1-1-16,-4 0 1 16,0-1-2-16,5 1 1 15,-10-4-1-15,0-5 1 16,1-3-2-16,-6-5 1 0,1-7-1 15,0-5 1-15,-5 0 0 16,0-12 1-16,-4 0-1 16,-5-4 1-16,0-16 0 15,-10 4 0-15,-3 0-1 16,-1-5 0-16,-4 5-1 16,-5 0 1-16,0 4-1 15,-5 0 1-15,1 8-1 16,4 0 0-16,-4 4 0 15,-5 4 0-15,4 8-1 16,5 0 0-16,5 5 0 16,4 7 0-16,1-12 0 15,4 5 0-15,4-1 0 16,0-4 1-16,5 1-6 16,5-1 1-16,9 4-5 15,-5-8 1-15</inkml:trace>
          <inkml:trace contextRef="#ctx0" brushRef="#br0" timeOffset="209497.0452">20580 5978 12 0,'-18'-16'6'0,"22"20"5"16,-4-4 1-16,9 0-11 15,0-4 0-15,5 0 1 16,0 0 0-16,0-1-2 16,4 1 0-16,9 0 2 15,1 4 0-15,4 4 0 16,0 0 0-16,-5 1 0 0,1 3 0 15,-10 4 1-15,-4 4 0 16,-10 0 0-16,-8 5 0 16,-6-1 0-16,-12 0 0 15,3 1-1-15,-4-1 0 16,1-4-1-16,8-4 0 16,0 1-2-16,10-5 1 15,8 0-1-15,5-4 0 16,14 4-1-16,5-4 1 15,4-4 0-15,0 0 1 0,9-8 0 16,9-4 0-16,9 0 0 16,-4-5 1-16,-4 5-6 15,-10 4 0-15,-5 8-4 16,-17-4 0-16</inkml:trace>
          <inkml:trace contextRef="#ctx0" brushRef="#br0" timeOffset="210356.547">21202 5632 19 0,'0'5'9'0,"0"-18"-6"16,0 13 15-16,0 0-18 15,4 4 0-15,10 0 1 16,4-4 0-16,10 0-1 15,13 0 0-15,14 0 1 16,4 0 0-16,-9 0 1 16,-4 0 1-16,-5 0-9 15,0 9 0-15</inkml:trace>
          <inkml:trace contextRef="#ctx0" brushRef="#br0" timeOffset="210044.0567">21371 5263 23 0,'0'4'11'0,"0"8"-10"0,0-8 15 0,0 8-15 16,0 4 0-16,-5 1 3 16,1 7 1-16,-1 0-5 15,-4 5 0-15,0 3 3 16,0 17 0-16,-1 0-1 15,1 0 1-15,9-1-3 16,5 5 1-16,9-8-1 16,18 0 0-16,4-9 0 15,10-7 0-15,-5-1 0 16,-4-12 1-16,-5 1-4 16,-5-5 1-16,-4-4-6 15,4 0 0-15,1-4-1 16,-5-4 0-16</inkml:trace>
        </inkml:traceGroup>
      </inkml:traceGroup>
    </inkml:traceGroup>
    <inkml:traceGroup>
      <inkml:annotationXML>
        <emma:emma xmlns:emma="http://www.w3.org/2003/04/emma" version="1.0">
          <emma:interpretation id="{D584EB88-D08C-45CE-8828-BB5DCA224237}" emma:medium="tactile" emma:mode="ink">
            <msink:context xmlns:msink="http://schemas.microsoft.com/ink/2010/main" type="paragraph" rotatedBoundingBox="6549,13473 25061,12893 25100,14157 6588,1473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89ABA67D-5A50-4FF4-B6AD-4CB747077B12}" emma:medium="tactile" emma:mode="ink">
              <msink:context xmlns:msink="http://schemas.microsoft.com/ink/2010/main" type="line" rotatedBoundingBox="6549,13473 25061,12893 25100,14157 6588,14737"/>
            </emma:interpretation>
          </emma:emma>
        </inkml:annotationXML>
        <inkml:traceGroup>
          <inkml:annotationXML>
            <emma:emma xmlns:emma="http://www.w3.org/2003/04/emma" version="1.0">
              <emma:interpretation id="{2839A954-42FB-47BD-99C6-95A28CC3A94A}" emma:medium="tactile" emma:mode="ink">
                <msink:context xmlns:msink="http://schemas.microsoft.com/ink/2010/main" type="inkWord" rotatedBoundingBox="6557,13743 9538,13650 9569,14643 6588,14737"/>
              </emma:interpretation>
              <emma:one-of disjunction-type="recognition" id="oneOf13">
                <emma:interpretation id="interp65" emma:lang="fr-FR" emma:confidence="0">
                  <emma:literal>2,450,</emma:literal>
                </emma:interpretation>
                <emma:interpretation id="interp66" emma:lang="fr-FR" emma:confidence="0">
                  <emma:literal>2,470,</emma:literal>
                </emma:interpretation>
                <emma:interpretation id="interp67" emma:lang="fr-FR" emma:confidence="0">
                  <emma:literal>2,475 0,</emma:literal>
                </emma:interpretation>
                <emma:interpretation id="interp68" emma:lang="fr-FR" emma:confidence="0">
                  <emma:literal>2,477 0,</emma:literal>
                </emma:interpretation>
                <emma:interpretation id="interp69" emma:lang="fr-FR" emma:confidence="0">
                  <emma:literal>4,740,</emma:literal>
                </emma:interpretation>
              </emma:one-of>
            </emma:emma>
          </inkml:annotationXML>
          <inkml:trace contextRef="#ctx0" brushRef="#br0" timeOffset="401417.0866">5296 7945 19 0,'0'-12'9'0,"0"20"-4"0,4-4 10 15,-4-4-14-15,0 0 1 16,0 4 0-16,0 0 1 31,0-4-3-31,0 0 1 16,0 0 2-16,0 0 0 16,0 0-1-16,0 0 1 15,0-4-1-15,0 0 0 16,-4 0-1-16,-1 0 0 15,0 0 0-15,1 4 0 16,-1 0-1-16,-4 4 0 0,0-4 0 16,-5 4 1-16,1 8-2 15,-1 0 1-15,-4 0 0 16,-1 9 1-16,-4-5-1 16,5 0 0-16,0 0 0 15,4 1 0-15,0-1 0 16,1 0 1-16,8 0-1 15,5 5 0-15,0-1 0 16,0 0 0-16,5 1 0 16,8-5 0-16,-3 0 0 15,8-4 1-15,0 1-1 16,5-5 0-16,0-4 0 16,-5-4 0-16,-4-4 0 15,0-4 1-15,-1 0-1 16,1-5 0-16,0 1 1 15,-5 0 0-15,0 0-1 0,0 0 1 16,-4-5-1-16,-5 9 1 16,0 8-1-16,-5 0 1 15,1 0-1-15,-1 4 1 16,0 4-1-16,1 5 0 16,-1-5 0-16,1 0 0 15,-1 4 0-15,-4-4 1 16,0 4-1-16,0-4 0 15,0 5-1-15,-5-1 1 16,0 0 0-16,-4 0 1 0,0 5-1 16,-1-5 0-16,1 0 0 15,0 0 0-15,4 8 0 16,0-3 0-16,1 7 0 16,-1-4 0-16,9 5-1 15,5-5 1-15,5 0-1 16,9 1 1-16,-5-5 0 15,4 4 0-15,6-8 0 16,4 5 0-16,-1-9 0 16,1 4 0-16,-4-12 0 15,-1-4 1-15,-4 0-1 16,-1-4 0-16,1-8-1 16,0 3 1-16,-5 1-11 15,5 0 1-15,4 8-1 16,-9 8 1-16</inkml:trace>
          <inkml:trace contextRef="#ctx0" brushRef="#br0" timeOffset="398509.8958">5140 8258 12 0,'-14'-4'6'0,"10"-4"2"0,4 8 6 15,0 0-12-15,0 0 0 16,0 0 0-16,4 0 1 16,1 4-4-16,0 0 0 15,-1 4-2-15,5-4 0 16,-4 0-3-16,-10-8 1 16</inkml:trace>
          <inkml:trace contextRef="#ctx0" brushRef="#br0" timeOffset="402104.5504">5684 8457 22 0,'5'-20'11'0,"-5"24"-7"0,0-4 17 0,0 0-17 16,0 0 0-16,0 8 1 16,-5-4 1-16,1 8-7 15,-5 4 0-15,-5 9 5 16,-4 3 0-16,-5 13-2 15,-9 3 0-15,-5 5-1 16,0-4 0-16,1 0-6 16,8-5 1-16,10-7-7 15,14-13 0-15</inkml:trace>
          <inkml:trace contextRef="#ctx0" brushRef="#br0" timeOffset="402635.8066">5954 7925 20 0,'5'-13'10'0,"8"21"-3"16,-13 1 8-16,0-1-14 16,0 8 1-16,-4 0 2 15,4 9 1-15,0-1-6 16,0 0 1-16,-5 5 3 16,1 3 1-16,-1 5-1 15,0 8 0-15,-4-5-2 16,5 1 1-16,8 4-2 15,1-5 1-15,4 1-1 16,0 0 1-16,0-9-2 0,5-3 1 16,4-9-2-16,1 0 1 15,8-4-5-15,-4 1 0 16,4-17-4-16,1 0 0 16</inkml:trace>
          <inkml:trace contextRef="#ctx0" brushRef="#br0" timeOffset="402936.5598">5949 8266 21 0,'0'0'10'0,"0"-4"-7"16,5 0 14-16,4 0-16 16,0 4 1-16,5 0-1 15,0 0 1-15,4 0-4 16,9 4 1-16,5 0-5 15,0-4 0 1</inkml:trace>
          <inkml:trace contextRef="#ctx0" brushRef="#br0" timeOffset="403858.4424">6635 7981 19 0,'-23'5'9'0,"5"7"-4"0,13-12 10 0,1 4-14 15,-1-4 1-15,1 4 2 16,4 0 0-16,0 0-4 16,0-4 0-16,9 4 3 15,0 0 0-15,5 4 0 16,-1 0 0-16,1 0-1 15,0 5 0-15,4-1-1 16,10 0 0-16,-1 4 0 16,10 1 1-16,4-1-2 15,0 0 1-15,0 4 0 16,-4 1 1-16,-1-5-1 16,-8-4 0-16,-5 0 0 15,-5-4 0-15,-4-3 1 0,-5-5 0 16,-5-5-1-16,-4 1 1 15,-4 0 0-15,-5 0 0 16,-5 0-1-16,-4 4 0 16,-5 4-1-16,-5 4 1 15,-4 5-1-15,0 3 1 16,0 4-1-16,0-4 0 16,5-3 0-16,4 7 0 31,-18 17 0-31,0 3 1 15,-5-11-1-15,14-1 1 0,0-4-1 16,0 1 1-16,9-9-3 16,9 0 1-16,-9-3-6 15,14-1 0-15,14-8-6 16,4-8 0-16</inkml:trace>
          <inkml:trace contextRef="#ctx0" brushRef="#br0" timeOffset="404592.7625">7358 7961 20 0,'-23'8'10'0,"14"0"-4"0,9 1 8 0,-5-5-13 15,0 8 0-15,5 8 1 16,0 0 1-16,0 1-2 16,5 3 0-16,0 5 1 15,13 3 1-15,-9 5 0 16,5-5 0-16,-5-3-1 15,0-5 0-15,5 4-2 16,-1-3 1-16,6-13-1 16,-1-4 1-16,0-4-1 15,5 0 1-15,-5 0-1 16,5-12 1-16,-4-8-1 16,-6 4 1-16,1-21 0 15,0-3 0-15,-5 3 0 16,0 1 1-16,-9-9-1 0,0 8 1 15,-9-3-1-15,0 7 1 16,-5 1-1-16,-4 8 1 16,-5 3-2-16,-5 13 1 15,6 8-1-15,-6 5 1 16,1 3-1-16,4 4 0 16,0 4-1-16,9-3 1 15,1-5-5-15,8 0 1 16,10-4-8-16,-1-8 1 15</inkml:trace>
          <inkml:trace contextRef="#ctx0" brushRef="#br0" timeOffset="404894.218">8034 8380 24 0,'-9'4'12'0,"0"-16"0"0,4 8 12 16,1 4-21-16,-5 4 0 0,0 8 2 16,-10 12 0-16,1 5-6 15,-19 11 0-15,-4 13 3 16,-9 16 1-16,-10-4-11 16,6 8 0-16,3-16-3 15,-13 4 0-15</inkml:trace>
        </inkml:traceGroup>
        <inkml:traceGroup>
          <inkml:annotationXML>
            <emma:emma xmlns:emma="http://www.w3.org/2003/04/emma" version="1.0">
              <emma:interpretation id="{7EC55BDC-4140-4503-A36A-0E4892DCAB52}" emma:medium="tactile" emma:mode="ink">
                <msink:context xmlns:msink="http://schemas.microsoft.com/ink/2010/main" type="inkWord" rotatedBoundingBox="19836,13190 23547,13074 23575,13992 19865,14108">
                  <msink:destinationLink direction="with" ref="{C9D205BC-AD63-4774-A127-3E22898D19B0}"/>
                </msink:context>
              </emma:interpretation>
              <emma:one-of disjunction-type="recognition" id="oneOf14">
                <emma:interpretation id="interp70" emma:lang="fr-FR" emma:confidence="0">
                  <emma:literal>Illien an Guen.</emma:literal>
                </emma:interpretation>
                <emma:interpretation id="interp71" emma:lang="fr-FR" emma:confidence="0">
                  <emma:literal>Illien an Guen</emma:literal>
                </emma:interpretation>
                <emma:interpretation id="interp72" emma:lang="fr-FR" emma:confidence="0">
                  <emma:literal>Illien an Guen).</emma:literal>
                </emma:interpretation>
                <emma:interpretation id="interp73" emma:lang="fr-FR" emma:confidence="0">
                  <emma:literal>Illien an Guen*</emma:literal>
                </emma:interpretation>
                <emma:interpretation id="interp74" emma:lang="fr-FR" emma:confidence="0">
                  <emma:literal>Illier-et-Laramade</emma:literal>
                </emma:interpretation>
              </emma:one-of>
            </emma:emma>
          </inkml:annotationXML>
          <inkml:trace contextRef="#ctx0" brushRef="#br0" timeOffset="455829.9094">18372 7620 21 0,'-10'-4'10'0,"10"4"-6"15,0 0 10-15,0 0-13 16,0 0 0-16,0 0 1 0,0 0 0 16,0 0-2-16,0 0 0 15,0 0 2-15,-4 4 1 16,4 4-1-16,-5-4 1 16,5 0-2-16,-4 8 1 15,-1 9-1-15,5 3 0 16,-4 8-1-16,4 1 1 15,0 8-1-15,0-1 1 16,-5-3-1-16,5 3 0 16,0 5 0-16,0-16 1 0,0-5-1 15,5 0 0-15,-1-3-2 16,1-5 1-16,-1-4-3 16,1-4 0-16,-5 0-5 15,4 0 0-15</inkml:trace>
          <inkml:trace contextRef="#ctx0" brushRef="#br0" timeOffset="455830.9094">18527 7644 16 0,'5'4'8'0,"-10"-12"-4"0,5 8 8 16,0 0-11-16,0 0 0 16,0 0 1-16,0 0 1 15,0 0-4-15,5 4 1 0,-1 0 1 16,5-4 1-16,-9 0-1 16,0 4 1-16,9-8-1 15,-9 4 0-15,5-4 0 16,4-4 0-16,0-4-1 15,-4-4 1-15,4-1-1 16,-4 1 1-16,4 0 0 16,-5 4 0-16,-4 3 0 15,5 1 0-15,-5 8 0 16,0 0 0-16,-5 8 0 16,5 5 0-16,-4 3 0 15,-1-4 1-15,1 4-2 16,-1 5 1-16,5 11-1 15,0 1 1-15,0-1-1 16,0 5 0-16,0 8 0 16,-5-5 1-16,5 1-2 0,0 3 1 15,5-7 0-15,0-4 1 16,-1-5-5-16,5-4 0 16,0 5-5-16,1-5 0 15</inkml:trace>
          <inkml:trace contextRef="#ctx0" brushRef="#br0" timeOffset="456861.8384">18829 7799 14 0,'-5'-17'7'0,"5"5"1"16,0 12 4-16,0 0-12 15,0 0 1-15,0-8 0 16,0 8 1-16,5-8-3 16,-1 0 1-16,1 0 1 15,-1 4 1-15,6-1-1 16,-1 1 0-16,4 4 0 15,1 0 0-15,0 9 0 16,0-9 0-16,-1 4 0 16,1 4 0-16,0 4 0 15,-5 0 1-15,0 8-1 0,-4-3 1 16,-5 3-1-16,-5 0 1 16,-4 1-1-16,-5 7 1 15,0-4-1-15,1-3 1 16,-1-5-2-16,0 0 0 15,5-3 0-15,0-9 0 16,4-4-1-16,5-4 1 16,0-5-1-16,10-3 0 15,-1-4 0-15,0 0 0 16,5-5 0-16,-1-3 0 16,1-4 0-16,0 3 0 0,4-7 1 15,0 3 0-15,-4 1 0 16,0 7 0-16,4 5 1 15,-9 0 0-15,0 4 0 16,-9 0 0-16,0 12 0 16,-4 0 0-16,4 0 0 15,-5 4 0-15,1 4-1 16,-1 0 0-16,0 4 0 16,-4 4 1-16,5 5-1 15,-1 3 1-15,1 4-1 16,-1-3 1-16,5-1-1 15,5 5 0-15,-1-1 0 16,5 1 0-16,10-9-1 16,-1-4 0-16,5-4-7 15,4 1 0-15,14-9-1 16,-4 0 1-16</inkml:trace>
          <inkml:trace contextRef="#ctx0" brushRef="#br0" timeOffset="457346.6394">19387 7571 19 0,'-23'4'9'0,"9"8"-6"16,9-8 15-16,1 4-17 15,-1 1 0-15,1-1 1 0,-5 8 1 16,4 8-3-16,-9 5 0 16,5 3 2-16,-9 9 0 15,4 8-1-15,5-5 1 16,4 9-1-16,1-8 0 15,4-4-1-15,9-5 1 16,5 1-4-16,4-5 1 16,9-7-6-16,10-5 0 15</inkml:trace>
          <inkml:trace contextRef="#ctx0" brushRef="#br0" timeOffset="457815.4028">19519 7815 16 0,'-4'8'8'0,"4"-16"-1"15,-5 8 7-15,0 4-13 16,5 4 1-16,0 4-1 16,0-4 1-16,0 5-2 15,0 7 0-15,5 0 1 16,-5 0 1-16,0-3-2 0,5-1 1 16,-1-4-1-16,1-4 1 15,4-4-1-15,0-4 1 16,5 0-1-16,-1-8 0 15,1-4 0-15,0-4 1 16,0 0 0-16,-5-1 0 16,-5 1-1-16,-4-8 1 15,-4 7 0-15,-5-3 0 16,-1 4 0-16,-3 4 0 16,-1 8-1-16,5 4 1 15,0 0-1-15,0 4 1 0,-1 0-4 16,6 4 0-16,-1 0-6 15,10 8 1-15</inkml:trace>
          <inkml:trace contextRef="#ctx0" brushRef="#br0" timeOffset="458221.709">19688 7538 21 0,'5'0'10'0,"13"13"-7"0,-9-9 13 15,0 0-15-15,1 4 0 16,-1 4 1-16,0 0 1 16,0 5-3-16,0 7 1 15,-4 4 1-15,-1 9 1 0,-4 0-1 16,0-1 1-16,-9 9-1 15,-5 0 1-15,-4-1-3 16,-5 1 1-16,5-8-10 16,4-5 1-16,10-4-1 15,-5 1 0-15</inkml:trace>
          <inkml:trace contextRef="#ctx0" brushRef="#br0" timeOffset="458877.9238">19921 7941 20 0,'-4'-4'10'0,"4"-13"-8"0,0 17 16 15,0 0-17-15,0 0 1 16,0 0-1-16,0 0 1 15,18 0-3-15,5 0 1 16,4 0 1-16,5 5 1 16,0-5-1-16,5 0 1 15,-5 4-6-15,-5 4 1 16,10 0-4-16,-14 0 0 16</inkml:trace>
          <inkml:trace contextRef="#ctx0" brushRef="#br0" timeOffset="460299.796">20365 7498 25 0,'-14'-4'12'0,"14"4"-9"15,0 0 16-15,9 0-19 16,5 4 0-16,4 0 0 16,10 0 1-16,4-4-1 15,9 0 1-15,5 0-1 0,4 0 1 16,0 4-8-1,5 4 0-15</inkml:trace>
          <inkml:trace contextRef="#ctx0" brushRef="#br0" timeOffset="459971.6678">20397 7827 13 0,'-5'-12'6'0,"10"-4"3"16,-5 16 4-16,0-9-12 16,5-3 0-16,-1 8 1 0,1-4 1 15,4 0-4-15,0 4 1 16,0 4 1-16,5 0 1 15,0 0-1-15,-1 4 0 16,1 4 0-16,0 4 0 16,-1 9 0-16,-3-5 0 15,-1 0 0-15,-5 0 0 16,-4 9 0-16,-4-1 1 16,-1 5-1-16,-4-5 1 15,-5 0-1-15,1-3 0 16,-1 3 0-16,5-8 0 15,0-8-1-15,4 1 0 0,0-5-1 16,5-4 0-16,0 0 0 16,5-9 0-16,4-3 0 15,0-4 0-15,5-4 0 16,0-1 0-16,4 1 0 16,0-4 1-16,1-1 0 15,-1-3 0-15,0-5 0 16,0 5 0-16,-4 8 0 15,0-5 0-15,-5 13 1 16,-4 4 0-16,-5 8 0 16,0 0 0-16,-5 8 0 15,0 4 1-15,-4 9-1 16,0-1 1-16,0 0-2 16,0 0 1-16,4 1-1 15,1-5 1-15,4 4-1 0,0 1 0 16,4-1 0-16,10-4 0 15,9 1 0-15,0-5 0 16,9 0-3-16,-5-4 1 16,1 4-7-16,-1-4 1 15</inkml:trace>
          <inkml:trace contextRef="#ctx0" brushRef="#br0" timeOffset="461374.8601">21005 7827 19 0,'0'8'9'0,"-5"-20"-5"16,5 12 8-16,0 0-12 16,0 0 1-16,5 0 0 15,4 8 0-15,5-4-2 16,0 0 1-16,-1-4 1 16,6 0 0-16,-6-4-1 0,6-4 1 15,-1-8-1-15,0 4 1 16,-4-9 0-16,0 1 0 15,-5-4 0-15,-5 11 0 16,-4-3 0-16,0 4 0 16,-9 0 0-16,-5 4 0 15,-4-1-1-15,-5 9 1 16,-4 17 0-16,-1 3 0 16,6 4-1-16,3 13 1 15,6 0-1-15,-1 3 1 16,5 1-1-16,4-1 0 0,-4-3 0 15,9-4 0-15,14-9 0 16,-1-4 0-16,10 1-1 16,9-9 1-16,5-4 0 15,4-8 1-15,0-8 0 16,-4 0 0-16,-1 0-9 16,5-1 1-16</inkml:trace>
          <inkml:trace contextRef="#ctx0" brushRef="#br0" timeOffset="461859.2394">21549 7608 18 0,'14'-13'9'0,"-14"5"-2"0,0 8 7 0,0 0-13 16,0 0 1-16,-5 4 1 15,1 4 0-15,-1 1-3 16,1 3 0-16,-1 8 3 16,0 13 0-16,1 3-1 15,-1 9 0-15,1 8-1 16,-6 4 1-16,1-5-2 15,5-11 1-15,-1 0-1 16,1-5 1-16,4-3-3 16,0-5 1-16,0-3-4 15,0-9 0-15,4 0-4 16,1-4 1-16</inkml:trace>
          <inkml:trace contextRef="#ctx0" brushRef="#br0" timeOffset="462265.559">21659 7632 20 0,'4'-8'10'0,"-4"4"-9"0,0 4 14 16,0 0-14-16,5-4 0 0,-5 4 1 15,0 0 0-15,9-4-2 16,-4 0 0-16,-5 4 1 16,0 0 1-16,0 0 0 15,0 0 1-15,0 0-1 16,0 4 1-16,0 4-1 16,-5-4 0-16,5 12 0 15,-4 4 0-15,4 5-1 16,0 7 0-16,0 5-1 15,0 16 1-15,0 0-1 16,-5 3 0-16,5-7 0 16,0-4 1-16,0-4-1 15,0-5 0-15,0-3-1 16,0-9 0-16,0-4-5 16,0 1 1-16,9-9-5 15,5-8 1-15</inkml:trace>
          <inkml:trace contextRef="#ctx0" brushRef="#br0" timeOffset="462765.5249">21750 7360 16 0,'0'-21'8'0,"19"1"-2"16,-15 12 9-16,1 0-14 15,4 0 0-15,0 0 1 16,5 3 0-16,-1 1-2 16,1 4 0-16,0 0 2 15,4 4 0-15,-4 5 0 16,-5-1 0-16,0 4 0 16,-4 4 1-16,-5-4-2 15,-5 5 1-15,-4 3 0 16,-5 12 0-16,-4 1-2 15,0-1 1-15,4 1-1 16,5-5 0-16,4-3-1 0,14-9 1 16,5-4-1-16,9 0 1 15,4-3 0-15,5-1 0 16,0-4-2-16,-4 0 1 16,4 8-7-16,-5 4 0 15</inkml:trace>
          <inkml:trace contextRef="#ctx0" brushRef="#br0" timeOffset="405988.0232">8802 8083 18 0,'0'-4'9'0,"9"-20"-4"16,-4 11 9-16,0 1-13 15,-5 0 0-15,0 4 2 16,0 0 0-16,0 0-3 16,0 0 0-16,-5-1 3 15,5 1 0-15,0 4 0 16,0 4 1-16,0-8-2 15,0 8 1-15,0-8-1 16,0 0 1-16,0 0-2 0,0 4 0 16,0 4 0-16,0 4 0 15,0 4 0-15,0 8 0 16,-5 4-1-16,1 9 1 16,-1-1 0-16,1 5 0 15,-1 3-1-15,1 5 1 16,-1 4-1-16,0-9 1 15,5 1-1-15,0-5 0 16,0-3-1-16,0 3 1 16,5-7-1-16,-5-1 1 15,5-12-4-15,-1-8 0 16,1 0-7-16,4-12 1 0</inkml:trace>
          <inkml:trace contextRef="#ctx0" brushRef="#br0" timeOffset="406598.3446">8953 7957 17 0,'0'-8'8'0,"9"12"0"16,-9-4 4-16,0 4-11 0,5 0 1 15,-5-4 1-15,0 4 1 16,0 0-5-16,0 0 1 16,0 0 3-16,0 0 0 15,0 5-1-15,0-5 1 16,0 0-2-16,0 4 1 15,0-8-1-15,5 4 1 16,-1-8-2-16,1-4 1 16,-1-9-1-16,1 1 1 15,-1-4-1-15,1 4 0 16,-5-5 0-16,0 5 0 16,0 0 0-16,0 4 1 0,-5-1-1 15,1 5 1-15,-1 8 0 16,1 4 1-16,-1 0-1 15,1 9 0-15,-1-5-1 16,0 8 1-16,1 0 0 16,-1 0 0-16,1 5-1 15,-1 7 1-15,0 5-1 16,1-1 1-16,-1 5-1 16,5 8 1-16,-4 3-1 15,4-7 1-15,0 8-1 16,0 0 1-16,0-5-1 15,4-3 0-15,-4-5-1 16,5-3 1-16,-5-13-7 16,0-8 0-16,0-7-4 0,4-14 1 15</inkml:trace>
          <inkml:trace contextRef="#ctx0" brushRef="#br0" timeOffset="407019.2261">8830 8534 23 0,'0'12'11'0,"-5"9"-9"16,5-21 14 0,0-17-14-1,0 9 0-15,0 8 2 16,0-8 1-16,5 0-6 16,-5 8 0-16,9-12 3 15,0 4 1-15,5 4-2 16,4-4 1-16,0-1-2 15,5 9 1-15,0-4 0 16,0 4 0-16,0 4-5 16,-5 0 1-16,0-8-6 15,-8 4 1-15</inkml:trace>
          <inkml:trace contextRef="#ctx0" brushRef="#br0" timeOffset="407644.23">8889 8002 9 0,'-14'-8'4'0,"1"4"10"16,8-5-4-16,1 5-8 15,-1 4 0-15,5 0 1 0,0-8 0 16,0-4-4-16,5 0 1 16,4 0 3-16,0-9 0 15,5 1 0-15,8-8 0 16,6-1 0-16,9 1 0 15,4-5 0-15,4 9 0 16,10 8-1-16,0 3 1 16,5 13-1-16,4 4 0 15,-14 9-1-15,-9 7 1 16,-9 12-1-16,-5-7 1 0,-4 3-1 16,-14 13 1-1,-9-5 0-15,-13 5 0 0,-15 0-1 16,-13-1 1-16,-5-3-1 15,-4-5 0-15,-5-3-1 16,5-9 1-16,4 1-1 16,1-13 0-16,8-4-1 15,5-4 1-15,9 0-2 16,5-4 0-16,9 0-8 16,9 4 1-16,9-4-3 15,5 4 0-15</inkml:trace>
          <inkml:trace contextRef="#ctx0" brushRef="#br0" timeOffset="408342.4594">9849 7664 22 0,'5'-12'11'0,"-5"12"-8"16,0 0 15-16,0 0-17 16,0 0 1-16,0 0 2 15,0 0 0-15,0 0-4 32,0 0 0-32,0 0 3 15,0 0 0-15,0 0-1 16,0 0 1-16,0 0-2 15,-5 0 1-15,1 0-1 16,-5 4 1-16,-1 9 0 16,-3-1 0-16,-1 4-1 15,0 0 1-15,-4 13-1 16,0 3 1-16,-10 13 0 16,1 4 0-16,-1 3 0 0,6 18 0 15,3 3 0-15,6-4 0 16,13 12-1-16,13-8 0 15,15-4-1-15,8-4 1 16,5-12-7-16,5-8 0 16,14-9-7-16,-10-11 0 15</inkml:trace>
          <inkml:trace contextRef="#ctx0" brushRef="#br0" timeOffset="409624.2698">10261 7803 14 0,'0'-13'7'0,"0"-11"1"0,0 24 7 16,0 0-13-16,0-12 0 16,4 0 2-16,-4 4 0 15,0-1-4-15,0 9 0 16,0 0 4-16,0 0 0 16,0 9-1-16,0 7 1 15,0 8-1-15,0 13 1 0,-4-1-2 16,4 17 0-16,0-4-1 15,0 4 1 1,0 4-2-16,0 0 1 0,0-9-1 16,0 1 1-16,0-4-2 15,0-5 1-15,0-7-5 16,4-1 1-16,-4-3-7 16,10-13 1-16</inkml:trace>
          <inkml:trace contextRef="#ctx0" brushRef="#br0" timeOffset="410061.7356">10439 7734 24 0,'0'-5'12'0,"0"-7"-9"0,0 12 14 15,0 0-14-15,0 4 0 0,0 4 2 16,0 5 0-16,0 3-6 16,0 4 0-16,0 13 5 15,0-1 0-15,-4 5-2 16,-1 12 0-16,0-5-1 16,1 9 1-16,4 8-1 15,0-8 0-15,0 12-1 16,4-4 1-16,6 0-3 15,-6-8 1-15,1-5-10 16,4-11 0-16</inkml:trace>
          <inkml:trace contextRef="#ctx0" brushRef="#br0" timeOffset="411066.4734">10800 8071 13 0,'-18'0'6'0,"13"-25"9"0,5 17-4 16,0 8-10-16,0 0 0 16,5-8 1-16,4 0 1 15,5 4-3-15,0-4 0 16,4 0 3-16,0 4 0 16,5-4 0-16,-5 8 0 15,1 4 0-15,-6 0 0 16,1 4-1-16,0 8 1 15,-5 4-1-15,0-3 0 0,0-1-1 16,-4 4 0-16,-5 1 0 16,-5 3 0-16,1 4-1 15,-1 5 1-15,-4-9-1 16,0-3 1-16,-5-1-1 16,0-4 1-16,1-4-1 15,3-8 0-15,1-4-1 16,9-8 1-16,-4-4-1 0,8-4 1 15,5 0-1-15,5-5 1 16,-5 1-1-16,5-4 1 16,4-13 0-16,1 4 0 15,3 1-1-15,1-1 1 16,0 1 0-16,0 4 0 16,-5 3 0-16,-4 5 1 15,0 4-1-15,-5 7 1 16,-5 1-1-16,-4 0 1 15,-4 12 0-15,-1 4 0 16,-4 5-1-16,-5 7 1 0,1 0-1 16,-1 5 1-16,0 3-1 15,1-4 1-15,3 1-1 16,6 3 1-16,-1-3-1 16,5-1 1-16,5-4-1 15,4 1 0-15,5-9-1 16,9-4 1-16,4-4-9 15,5-4 0-15,0 0-3 16,-5 0 1-16</inkml:trace>
          <inkml:trace contextRef="#ctx0" brushRef="#br0" timeOffset="411722.7873">11678 7701 24 0,'0'-12'12'0,"-9"-8"-9"15,9 20 17-15,0-9-17 0,0 1 0 16,-5 8 2-16,-4 4 0 16,0 4-6-16,0 9 1 15,-5 11 3-15,-4 5 1 16,-5 7-2-16,0 13 1 16,0 4-2-16,1 4 1 15,8 8-2-15,5 0 1 16,9-8-1-16,4 8 0 15,10-16-1-15,4 4 1 16,10-4-4-16,-1-13 0 16,1-11-7-16,8-17 0 15</inkml:trace>
          <inkml:trace contextRef="#ctx0" brushRef="#br0" timeOffset="412129.0404">11907 7823 21 0,'0'0'10'0,"0"8"-2"0,0-8 8 15,0 0-14-15,0 8 1 16,0-4 2-16,0 8 0 16,-5 5-6-16,1 3 0 15,-6 13 4-15,-3 3 1 16,4-3-2-16,-1 3 0 15,6 5-1-15,4-1 1 16,0 1-2-16,4 4 1 16,6-9-1-16,8-7 0 15,0-9-1-15,5-4 0 0,0-7-3 16,4-9 0-16,-4-9-7 16,0-7 1-16</inkml:trace>
          <inkml:trace contextRef="#ctx0" brushRef="#br0" timeOffset="412425.9188">11852 8111 12 0,'-9'-20'6'0,"4"4"7"16,5 12-1-16,-4 0-10 0,-1 4 1 16,0 4 1-16,1 0 0 15,4 0-6-15,0 4 1 16,9 0 3-16,5-4 1 16,9 0-2-16,9-8 0 15,0-4-4-15,4-8 1 16,14 0-6-16,1 3 1 15</inkml:trace>
          <inkml:trace contextRef="#ctx0" brushRef="#br0" timeOffset="412921.0603">12231 7693 18 0,'-4'-12'9'0,"-5"20"-3"15,9-8 11-15,0 4-15 0,0-4 0 16,0 4 2 0,0 0 1-16,4 0-5 15,5 4 0-15,5 8 3 16,4 5 1-16,1 3-1 15,-1 5 0-15,0 3 0 16,-4 13 0-16,0 0-1 16,-5 3 0-16,0 5-1 0,-9 4 1 15,-5 0-1-15,-8-4 1 16,-6 4-1-16,-4-4 0 16,-9-5-9-16,-9 1 1 15,-4-16-5-15,3-9 1 16</inkml:trace>
          <inkml:trace contextRef="#ctx0" brushRef="#br0" timeOffset="413546.2948">12739 8136 19 0,'-18'0'9'0,"-1"-4"-1"16,15 0 9-16,-1 4-14 15,1-4 1-15,4 4 1 16,0 0 0-16,9-4-7 16,4 0 1-16,6 4 4 15,8 0 1-15,5 0-3 16,5 0 0-16,4 0-10 15,0-5 0-15</inkml:trace>
          <inkml:trace contextRef="#ctx0" brushRef="#br0" timeOffset="414749.3738">13201 7949 22 0,'-5'-16'11'0,"23"8"-4"16,-9 3 9-16,1-3-15 16,-1-4 1-16,4 4 2 15,1 0 0-15,4 0-4 16,1 4 0-16,-1 0 3 0,0 8 0 16,1 0 0-16,-1 8 0 15,-4 0-1-15,-5 8 0 16,0 1-1-16,-9 11 0 15,-5-3 0-15,-4 3 0 16,-5 1-1-16,-4 3 1 16,-5 1-1-16,5-5 1 15,0 5-1-15,-1-13 0 16,6-7-1-16,-1-1 1 16,5-8-1-16,4-4 1 15,1-4 0-15,4-4 0 0,0-4-1 16,4-4 1-16,5-5 0 15,1 1 0-15,-1 0 0 16,4 0 0-16,1-5-1 16,0 9 1-16,0 0 0 15,-1 0 0-15,1-4 0 16,0-1 0-16,-1 9 0 16,1-4 0-16,-5 4 0 15,0 0 0-15,1 0 0 16,-1-1 1-16,0-3-1 15,0 0 0-15,0 0 0 16,-4 0 0-16,4 4 0 16,0-5 0-16,0 1 0 15,-4 0 0-15,4 0 0 16,9 0 0-16,-4-1 0 16,0 1 0-16,-1 0 0 0,1 0 0 15,0 0 0-15,0 4 1 16,-1-1-1-16,1 1 1 15,-5 0 0-15,-9 8 0 16,0 0 0-16,0 0 0 16,0 0-1-16,-4 4 1 15,-6 0-1-15,1 4 1 16,-4 5-1-16,-6-5 1 16,1 4-1-16,0 4 0 15,-1 4 0-15,6 9 1 0,-1 3-1 16,0-7 0-16,5 3-1 15,0 1 1-15,9-1-1 16,4-3 1-16,6-5-1 16,8-4 1-16,5-8-1 15,9-8 1-15,0-4-3 16,4-4 1-16,1 0-9 16,0-8 0-16,-5-1-1 15,4-3 1-15</inkml:trace>
          <inkml:trace contextRef="#ctx0" brushRef="#br0" timeOffset="415015.0171">13251 7636 24 0,'-5'0'12'0,"14"12"-11"16,-9-12 22-16,10 0-21 16,3-4 0-16,10 0 1 15,5 0 0-15,8 0-4 16,5 0 0-16,5 0 1 16,9 0 1-16,-5-4-10 15,1-1 1-15</inkml:trace>
          <inkml:trace contextRef="#ctx0" brushRef="#br0" timeOffset="415843.1669">13937 8124 19 0,'0'-8'9'0,"9"20"-3"0,-5-16 8 15,1 4-12-15,4 0 0 16,0 0 1-16,5 0 0 16,0 0-4-16,-1-4 0 15,6 0 3-15,-1-5 1 16,0-3-1-16,5-4 0 16,0-4-1-16,-5-1 1 15,1-3 0-15,-6 0 0 16,-4 3-1-16,-4 1 0 0,-5 4 0 15,-5 3 1-15,-4 1-1 16,-4 8 0-16,-6 8-1 16,-4 4 1-16,-4 9 0 15,-5 11 0-15,5 5-1 16,4 3 1-16,4 5-1 16,10 4 1-16,5-1-1 15,8 1 1-15,15-8-1 16,3-13 1-16,10 0-1 15,10-7 0-15,8-13 0 16,5-12 0-16,0-5-8 16,4-3 0-16,0-8-3 15,1-5 1-15</inkml:trace>
          <inkml:trace contextRef="#ctx0" brushRef="#br0" timeOffset="416530.7038">14705 7709 19 0,'4'-28'9'0,"6"3"-2"0,-10 25 11 16,0 0-16-16,0 0 0 15,0 0 4-15,0 0 0 16,-5 0-7-16,5-4 1 16,-5 4 4-16,1 8 0 15,-1 13-1-15,5-1 1 16,0 13-2-16,-4 3 0 15,-1 21-1-15,-4 4 1 16,0-4-1-16,-5 4 0 0,5 4-1 16,-5-4 0-16,5-4 0 15,0-13 0-15,0-3-1 16,0-4 0-16,4-9-4 16,0-8 1-16,1-3-6 15,4-17 0-15,9-4-1 16,0-9 0-16</inkml:trace>
          <inkml:trace contextRef="#ctx0" brushRef="#br0" timeOffset="417078.5225">14920 7640 13 0,'0'0'6'0,"9"-8"0"0,-9 8 8 15,4-4-12-15,6 0 0 16,-10 4 1-16,0 0 1 15,0 0-3-15,0 0 0 16,0 0 3-16,0 4 1 16,-5 0 0-16,0 4 0 0,1 0-1 15,-1 8 1-15,1 9-2 16,-5-1 0-16,4 5-1 16,0 11 0-16,1 5-1 15,-1 4 0-15,1 4 0 16,-1-5 0-16,1 9 0 15,-1 8 0-15,0-8-1 16,1 4 1-16,-1-4-1 16,1 0 0-16,-1-4-3 15,1-9 1-15,4-3-9 16,-5-21 1-16,0-3-2 16,-4-17 0-16</inkml:trace>
          <inkml:trace contextRef="#ctx0" brushRef="#br0" timeOffset="418156.4846">15377 7912 18 0,'-9'-12'9'0,"4"8"-5"15,5 4 11-15,0-8-13 16,0 8 0-16,0-4 2 0,0 0 0 15,-4-4-4-15,4 8 0 16,-5 0 4-16,5 0 1 16,0 4-2-16,0 4 1 15,5 0-2-15,4 4 1 16,4 0-1-16,6 5 0 16,4-1-1-16,4 0 1 15,0 5-1-15,5-1 0 16,0-4 0-16,5-4 1 15,0 5-1-15,-1-5 0 16,-4-4 1-16,-9 0 0 0,0 0 0 16,-5 0 0-16,-9-4-1 15,0 0 1-15,-9 0 0 16,-4 0 0-16,-10 1-2 16,-4-1 1-16,0 4 0 15,-10 4 0-15,-4 0-1 16,-4 4 1-16,-10 9-1 15,0-5 0-15,-4 4 0 16,4 1 1-16,10-5-1 16,-1-4 0-16,5 1 0 15,0-1 0-15,5-8-1 16,8 0 1-16,1-4-2 16,9-4 0-16,4 0-7 15,10-4 1-15,9-4-6 16,4 0 0-16</inkml:trace>
          <inkml:trace contextRef="#ctx0" brushRef="#br0" timeOffset="418578.3541">15372 8587 22 0,'-9'-4'11'0,"14"0"-6"16,-5 4 10-16,0 0-14 15,4-8 1-15,5-4 3 16,1 3 0-16,3-3-6 16,10 0 1-16,5-4 3 15,8-13 1-15,14 5-2 16,1 0 1-16,4-1-2 15,-1 1 1-15,-3-1-2 0,-6 1 0 16,-12 8-10-16,3 0 0 16</inkml:trace>
          <inkml:trace contextRef="#ctx0" brushRef="#br0" timeOffset="420360.1915">16337 7770 12 0,'5'-4'6'0,"-1"16"8"0,-4-12-4 15,9 0-8-15,10-4 1 0,-1-4 1 16,0 8 0-16,5-8-5 16,-5 8 1-16,1-8 3 15,-6 0 1-15,1 8-1 16,-5 0 0-16,5 0-1 15,-5 0 1-15,-9 0-1 16,0 0 1-16,-5 0-2 16,-4-4 1-16,-4 8-1 15,-6-4 0-15,-4 0 0 16,1 4 0-16,-10 4-1 16,4 0 1-16,1 4-1 15,-1 9 0-15,1-5 0 16,-1 4 1-16,1 4-1 15,4 1 0-15,5-5 0 16,4 9 0-16,5-1-1 16,4-4 1-16,10-3 0 0,4-1 0 15,9-8-1-15,5 0 1 16,0-7 0-16,9-10 0 16,5 1 0-16,-1-8 0 15,1 0 0-15,4 0 1 16,-14 0-1-16,-8 4 1 15,-6 3 0-15,-3 5 0 16,-10 5 0-16,-10 3 0 16,-8 0-1-16,-5 12 1 15,-9-4-1-15,0 5 1 0,0 7-1 16,0 1 1-16,5 3-1 16,4 1 0-16,5-5-1 15,9 0 1-15,4-3 0 16,5-5 0-16,14-4 0 15,4-7 0-15,9-5 0 16,15-8 0-16,3-9 0 16,10-7 0-16,-9 0-4 15,-10-1 1-15,6 5-8 16,-1 0 0-16</inkml:trace>
          <inkml:trace contextRef="#ctx0" brushRef="#br0" timeOffset="420953.9464">16758 7628 23 0,'-5'-4'11'0,"10"0"-4"16,-5 4 8-16,4-4-12 15,1 0 0-15,4 4 3 16,5 0 0-16,-1 0-7 16,6 4 0-16,-1 4 5 15,5-4 1-15,4 12-1 0,1 17 0 16,-1 7-1-16,-4 13 1 16,-5 16-1-16,-4-4 0 15,-9 8 0-15,-10 9 0 16,-13-9-1-16,-10 12 0 15,-8 1-5-15,-10-9 1 16,5-4-11-16,-28-8 1 16</inkml:trace>
          <inkml:trace contextRef="#ctx0" brushRef="#br0" timeOffset="423360.7274">17773 7799 16 0,'4'-4'8'0,"14"-21"3"16,-13 21 2-16,9 4-12 16,-5-8 1-16,0 0 1 15,0 0 1-15,0 4-4 16,0 0 1-16,1-5 3 15,-1 9 0-15,-9 0-1 16,0 4 1-16,-5 1-1 16,-4 3 1-16,-5 0-2 15,-4 4 1-15,0 0-1 16,-10 9 0-16,-4-1-1 0,-9 4 0 16,0-3 0-16,-5 3 0 15,1 4-1-15,3 1 0 16,10-5 0-16,0 1 1 15,5-1-1-15,4-4 0 16,5-3 0-16,4-1 0 16,10-8 0-16,-1 4 0 15,5-4 0-15,0-4 0 16,9 4 0-16,5-8 0 16,4 4 0-16,10 5 0 15,8-1 0-15,5 4 0 0,5 0 0 16,4 4 1-16,1 1-1 15,-6-5 0-15,1 0 0 16,-9 0 1-16,-5 0-1 16,-10 1 0-16,-8-1-6 15,-5 0 0-15,-4 0-6 16,-5-8 1-16</inkml:trace>
          <inkml:trace contextRef="#ctx0" brushRef="#br0" timeOffset="423720.1045">17375 8392 21 0,'-5'4'10'0,"10"-4"-2"0,-5 0 9 15,0 0-14-15,0 0 1 16,0 4 1-16,4 0 0 16,-4 0-6-16,0 0 0 15,10 0 5-15,3 0 0 16,6 0-2-16,8-4 0 0,10 4-1 15,8 1 1-15,1-1-1 16,0 0 0-16,4 4-7 16,0 4 1-16,-4-8-6 15,-9 4 0-15</inkml:trace>
          <inkml:trace contextRef="#ctx0" brushRef="#br0" timeOffset="464406.1991">22326 7945 13 0,'0'8'6'0,"5"-12"2"16,-5 4 0-16,9 0-8 16,0 4 1-16,0-4 0 15,-4 4 1-15,-1 4-3 16,6-8 1-16,3 4 1 15,6-8 0-15,3 0-1 16,1-4 1-16,0 0-1 16,0-8 1-16,-5-1-1 0,-4 1 1 15,-5-4 0-15,-4-1 0 16,-5 1 0-16,-14 4 0 16,9 8 0-16,-8 4 0 15,-6 4 0-15,1 8 0 16,0 4 0-16,4 8 1 15,0 9-1-15,1 3 1 16,-1 5-2-16,0-1 1 16,14-7-1-16,-4 3 1 15,4-3-1-15,4-5 0 16,10 1 0-16,4-5 0 0,1-8 0 16,8-4 0-16,10-4-1 15,-1-8 1-15,10-4-7 16,-5 4 1-16</inkml:trace>
          <inkml:trace contextRef="#ctx0" brushRef="#br0" timeOffset="464953.6805">22390 7465 22 0,'0'-12'11'0,"-4"8"-7"16,4 4 14-16,0 0-17 15,0 0 1-15,0 0 0 16,4-4 0-16,5 4-3 16,5 0 0-16,9 0 2 15,9 0 1-15,5 4-3 16,-1 0 0-16,1 8-7 15,-5 1 1-15</inkml:trace>
          <inkml:trace contextRef="#ctx0" brushRef="#br0" timeOffset="465610.9645">22889 7148 20 0,'18'-8'10'0,"19"-12"-6"16,-37 20 11-16,9 0-14 16,4 4 0-16,1 4 1 15,4 4 1-15,1 5-3 16,-6 7 1-16,1 8 2 15,-9 5 0-15,4 0-1 16,-5-1 0-16,1 1 0 16,0 3 0-16,-1-3-1 0,-4-5 0 15,5-7-1-15,-1-5 0 16,1-4 0-16,-1-7 1 16,1-5-1-16,-5-4 1 15,0-13-1-15,-5 1 1 16,5-4 0-16,0 0 0 15,-9-1 0-15,-4 5 0 16,-10 4-1-16,4 4 1 16,-8 4-1-16,-5 8 0 15,0 8 0-15,-5 5 0 0,10 3-1 16,0 5 1-16,8-5-1 16,6 0 1-16,3 5-2 15,10-1 1-15,14-7-9 16,18 3 1-16,0-8-1 15,-9-12 1-15</inkml:trace>
          <inkml:trace contextRef="#ctx0" brushRef="#br0" timeOffset="466114.6297">23113 7742 18 0,'-5'-4'9'0,"5"0"-7"15,0 4 14-15,5 0-15 16,8-9 0-16,-3 5 1 15,-1-4 1-15,0 8-3 16,5-4 0-16,-5 4 2 16,0 4 1-16,-5 0 0 0,-4 8 0 15,0 5-1-15,0 3 1 16,-4 4-1-16,-1 1 0 16,-4-1-1-16,5-3 0 15,-1 3-2-15,0-4 1 16,5-4 0-16,5 1 0 15,4-9-1-15,5-4 1 16,4 0-1-16,5-8 1 16,4-4-4-16,1 0 1 15,4 0-6-15,-14-1 0 16</inkml:trace>
          <inkml:trace contextRef="#ctx0" brushRef="#br0" timeOffset="466474.0046">23405 7108 22 0,'0'-13'11'0,"5"26"-6"16,-5-9 15-16,0 8-18 15,0 8 1-15,-5 5 0 0,-4 11 1 16,0 1-6-16,0 8 1 16,0 7 3-16,4 5 0 15,5 0-2-15,0-16 1 16,9-1-1-16,0-3 0 15,5-5-1-15,0-7 1 16,0-5-7-16,4-4 0 16,0-3-2-16,5-9 0 15</inkml:trace>
          <inkml:trace contextRef="#ctx0" brushRef="#br0" timeOffset="466630.2571">23314 7441 24 0,'32'0'12'0,"18"4"-13"15,-27-4 21-15,0 0-19 16,9 4 0-16,9 0-14 16,-4 8 0-16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24T12:57:29.969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427C683D-F04A-48C6-B563-06D85236073D}" emma:medium="tactile" emma:mode="ink">
          <msink:context xmlns:msink="http://schemas.microsoft.com/ink/2010/main" type="writingRegion" rotatedBoundingBox="3680,9725 4467,9725 4467,10968 3680,10968"/>
        </emma:interpretation>
      </emma:emma>
    </inkml:annotationXML>
    <inkml:traceGroup>
      <inkml:annotationXML>
        <emma:emma xmlns:emma="http://www.w3.org/2003/04/emma" version="1.0">
          <emma:interpretation id="{C18D752A-CA0B-4B54-9A18-F59ED33D967C}" emma:medium="tactile" emma:mode="ink">
            <msink:context xmlns:msink="http://schemas.microsoft.com/ink/2010/main" type="paragraph" rotatedBoundingBox="3680,9725 4467,9725 4467,10968 3680,109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A3B9D6-3A72-4B3F-A9A9-67DD1F997E3F}" emma:medium="tactile" emma:mode="ink">
              <msink:context xmlns:msink="http://schemas.microsoft.com/ink/2010/main" type="line" rotatedBoundingBox="3680,9725 4467,9725 4467,10968 3680,10968"/>
            </emma:interpretation>
          </emma:emma>
        </inkml:annotationXML>
        <inkml:traceGroup>
          <inkml:annotationXML>
            <emma:emma xmlns:emma="http://www.w3.org/2003/04/emma" version="1.0">
              <emma:interpretation id="{ECAE8E59-AEA4-4AAB-9BB0-D6B4F5EAE62D}" emma:medium="tactile" emma:mode="ink">
                <msink:context xmlns:msink="http://schemas.microsoft.com/ink/2010/main" type="inkWord" rotatedBoundingBox="3680,9725 4467,9725 4467,10968 3680,10968"/>
              </emma:interpretation>
              <emma:one-of disjunction-type="recognition" id="oneOf0">
                <emma:interpretation id="interp0" emma:lang="fr-FR" emma:confidence="0">
                  <emma:literal>de</emma:literal>
                </emma:interpretation>
                <emma:interpretation id="interp1" emma:lang="fr-FR" emma:confidence="0">
                  <emma:literal>la</emma:literal>
                </emma:interpretation>
                <emma:interpretation id="interp2" emma:lang="fr-FR" emma:confidence="0">
                  <emma:literal>Je</emma:literal>
                </emma:interpretation>
                <emma:interpretation id="interp3" emma:lang="fr-FR" emma:confidence="0">
                  <emma:literal>dr</emma:literal>
                </emma:interpretation>
                <emma:interpretation id="interp4" emma:lang="fr-FR" emma:confidence="0">
                  <emma:literal>La</emma:literal>
                </emma:interpretation>
              </emma:one-of>
            </emma:emma>
          </inkml:annotationXML>
          <inkml:trace contextRef="#ctx0" brushRef="#br0">2333 3934 20 0,'5'-12'10'0,"-1"12"-6"16,-4 0 11-16,0 0-14 16,5 8 0-16,-1 0 1 0,5 4 1 15,1 4-4-15,-1 0 1 16,0 17 2-16,0 16 0 16,0 4-1-16,5 3 1 15,0 10-1-15,-1-6 0 16,1 5 0-16,0-8 0 15,-1 0-1-15,1-4 1 16,0-4-1-16,0-17 0 16,-1-7 0-16,-4-1 1 15,1 1-1-15,-1-5 1 16,-5-4-1-16,1-8 0 0,-1 0 0 16,1 1 1-16,-5-9-1 15,0-9 1-15,-5-3-1 16,-4-4 1-16,-4-8-1 15,-1 3 1-15,0-3-1 16,0-1 1-16,-4 5-1 16,4 0 1-16,1 8-1 15,-1-1 0-15,9 5 0 16,-4 4 0-16,5 0 0 16,-5 0 1-16,-1 4 0 15,-3-4 0-15,-6 4-1 16,-3 4 1-16,-6 4-1 15,-4 0 1-15,0 5-1 16,0-1 1 0,0 16-2-1,5 1 1-15,8-1-1 0,10-8 0 16,14-7-2-16,4 3 0 16,14-4-7-16,4 4 1 15</inkml:trace>
          <inkml:trace contextRef="#ctx0" brushRef="#br0" timeOffset="500.9444">2598 4856 17 0,'-4'-8'8'0,"13"-16"0"15,-5 16 4-15,5-1-11 0,1 5 1 16,3 0 0-16,6 4 0 16,-1 13-2-16,0-1 0 15,-9 8 3-15,0 4 0 16,-9 5 0-16,-4 3 0 15,-1 5 0-15,-8 0 0 16,-1-1 0-16,5 1 1 16,4-1-3-16,10-11 0 15,13-5-1-15,9-12 1 16,19-12-1-16,14-8 0 0,4-8-10 16,0-1 0-16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4-10-24T13:02:00.964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11445D7E-7AAE-4F25-AAD7-C74720FB4515}" emma:medium="tactile" emma:mode="ink">
          <msink:context xmlns:msink="http://schemas.microsoft.com/ink/2010/main" type="writingRegion" rotatedBoundingBox="15737,17044 15752,17044 15752,17059 15737,17059"/>
        </emma:interpretation>
      </emma:emma>
    </inkml:annotationXML>
    <inkml:traceGroup>
      <inkml:annotationXML>
        <emma:emma xmlns:emma="http://www.w3.org/2003/04/emma" version="1.0">
          <emma:interpretation id="{270CA9AE-52DB-4C9C-AD2D-429C646A49BD}" emma:medium="tactile" emma:mode="ink">
            <msink:context xmlns:msink="http://schemas.microsoft.com/ink/2010/main" type="paragraph" rotatedBoundingBox="15737,17044 15752,17044 15752,17059 15737,170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2130534-D6E5-4900-82BA-E353A928C491}" emma:medium="tactile" emma:mode="ink">
              <msink:context xmlns:msink="http://schemas.microsoft.com/ink/2010/main" type="line" rotatedBoundingBox="15737,17044 15752,17044 15752,17059 15737,17059"/>
            </emma:interpretation>
          </emma:emma>
        </inkml:annotationXML>
        <inkml:traceGroup>
          <inkml:annotationXML>
            <emma:emma xmlns:emma="http://www.w3.org/2003/04/emma" version="1.0">
              <emma:interpretation id="{74365109-314C-4825-BF8E-4002C613856C}" emma:medium="tactile" emma:mode="ink">
                <msink:context xmlns:msink="http://schemas.microsoft.com/ink/2010/main" type="inkWord" rotatedBoundingBox="15737,17044 15752,17044 15752,17059 15737,17059"/>
              </emma:interpretation>
              <emma:one-of disjunction-type="recognition" id="oneOf0">
                <emma:interpretation id="interp0" emma:lang="fr-FR" emma:confidence="0">
                  <emma:literal>.</emma:literal>
                </emma:interpretation>
                <emma:interpretation id="interp1" emma:lang="fr-FR" emma:confidence="0">
                  <emma:literal>'</emma:literal>
                </emma:interpretation>
                <emma:interpretation id="interp2" emma:lang="fr-FR" emma:confidence="0">
                  <emma:literal>-</emma:literal>
                </emma:interpretation>
                <emma:interpretation id="interp3" emma:lang="fr-FR" emma:confidence="0">
                  <emma:literal>/</emma:literal>
                </emma:interpretation>
                <emma:interpretation id="interp4" emma:lang="fr-FR" emma:confidence="0">
                  <emma:literal>,</emma:literal>
                </emma:interpretation>
              </emma:one-of>
            </emma:emma>
          </inkml:annotationXML>
          <inkml:trace contextRef="#ctx0" brushRef="#br0">14216 11241 0,'0'0'15,"0"0"1,0 0 0,0 0-1,0 0 1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24T13:03:10.498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C9D205BC-AD63-4774-A127-3E22898D19B0}" emma:medium="tactile" emma:mode="ink">
          <msink:context xmlns:msink="http://schemas.microsoft.com/ink/2010/main" type="inkDrawing" rotatedBoundingBox="20196,14151 25072,14054 25074,14175 20199,14272" semanticType="underline" shapeName="Other">
            <msink:sourceLink direction="with" ref="{7EC55BDC-4140-4503-A36A-0E4892DCAB52}"/>
          </msink:context>
        </emma:interpretation>
      </emma:emma>
    </inkml:annotationXML>
    <inkml:trace contextRef="#ctx0" brushRef="#br0">64 175 17 0,'-9'0'8'0,"9"-16"-4"0,0 16 9 0,-5 4-13 16,1-4 1-16,4 4 0 15,-5 0 1-15,-4-8-2 16,0 4 0-16,4 4 1 16,1 0 1-16,4 0-1 15,-5-8 1-15,5 4-1 16,0 4 0-16,-5 0 0 16,5 0 0-16,-4-4 0 15,4 0 0-15,0 0 0 16,4-8 1-16,6 0-1 15,-1 0 1-15,4 4-1 16,6-4 1-16,-6-1-1 16,1 5 0-16,0 0-1 15,0-4 1-15,-1 0-1 16,6 0 1-16,-1 0-1 16,5 4 0-16,0 0 0 15,4 0 1-15,5 4-1 0,-5 0 1 16,5 0-1-16,5 0 1 15,-5-4-1-15,-5-1 1 16,1 1-1-16,8 0 1 16,1 0-1-16,0 0 1 15,-5 0-1-15,0 0 1 16,0 0-1-16,-5 4 1 16,1 0 0-16,-1 0 0 15,-9 0-1-15,1 0 1 16,-1 4-1-16,-4 0 0 15,4-4 0-15,0 4 1 0,0-4-1 16,5 0 1-16,0 0-1 16,0 0 1-16,0 0-1 15,0 0 1-15,0 0-1 16,4 0 1-16,-4 0-1 16,0 0 1-16,0 0-1 15,-1 0 1-15,1 0-1 16,0 0 0-16,0 0 0 15,4 4 0-15,1 0 0 16,-1 0 1-16,1-8-1 16,-1 8 0-16,1-4 0 15,-1 0 0-15,0 4 0 16,1-4 0-16,-5 0 0 16,-5 0 0-16,0-4 0 15,1 4 0-15,-1 4 0 0,0-4 1 16,0-4-1-16,1 4 1 15,4 0-1-15,-1 0 1 16,6 0-1-16,-5 0 0 16,0 0 0-16,0-4 0 15,-1 4 0-15,1 0 1 16,0 0-1-16,-5 0 0 16,1 4 0-16,-1-4 1 0,0 4-1 15,1-4 0-15,-1 5 0 16,5-10 0-16,4 5 0 15,1 0 0-15,-6 0 0 16,1 5 0-16,0-5 0 16,0 0 1-16,4 0-1 15,-4 0 0-15,0-5 0 0,0 5 1 16,-5 0-1-16,1 0 0 16,-10 0 0-16,0 0 0 15,0 0 0-15,0 0 0 16,5 5 1-16,0-5 0 15,-1 0 0-15,1 0 0 16,4 0-1-16,-4 0 1 16,4 0-1-16,1 0 0 15,-1 0 0-15,5 0 0 16,0 0 0-16,4 0 0 0,0 0 0 16,-4 0 0-16,0 0 1 15,0 0 0-15,0 0-1 16,0-5 0-16,0 5 0 15,-5 0 1-15,0 0-1 16,5 0 0-16,0 0 0 16,0 0 0-16,0-4 0 15,-1 0 0-15,1 0 0 16,0 0 0-16,0 0 0 16,0 4 0-16,0 0 0 15,-5 0 0-15,-4 0 0 16,0 4 0-16,-1-4 0 15,6 4 0-15,-6-4 0 16,1 0 0-16,0 4 0 16,-1 0 0-16,1 0 0 0,0 1 0 15,0-5 0-15,4 0 0 16,0 0 0-16,0 0 1 16,1 0-1-16,-1 0 0 15,5 0 0-15,-5 4 0 16,5-8 0-16,0 4 0 15,0 0-1-15,-5 0 1 16,0-5 0-16,1 10 0 16,-1-1 0-16,0-4 0 15,-4-4 0-15,4 4 0 16,5 0 0-16,-5 0 1 16,1 0-1-16,3 0 0 0,1-5 0 15,0 5 0-15,-5 0 0 16,5 0 1-16,0 0-2 15,5 0 1-15,-10-4 0 16,-4 4 0-16,-1 0 0 16,-4 0 0-16,5 0 0 15,-5 0 0-15,5 0 0 16,0 0 0-16,-1-4 0 16,1 0 0-16,0 0 0 15,4 4 0-15,-4-4 0 16,4 4 0-16,0 0 0 15,1 0 1-15,-1-4-1 16,0 4 0-16,1 0 0 16,-1 0 0-16,5 0 0 15,0-4 0-15,-1 0 0 16,-3 0 0-16,8 0 0 16,-4 0 0-16,0 0 0 0,0 0 0 15,0 4 0-15,0-4 1 16,-1 0-1-16,1 4 0 15,0 0 0-15,-5 0 0 16,1 0 0-16,4-5 0 16,-5 5-1-16,0 0 1 15,0 0 0-15,1 0 0 16,-6 0 0-16,-8 0 0 0,9 0 0 16,-5 0 0-16,5 0 0 15,-1 0 0-15,1 0 0 16,0 0 0-16,9-4 0 15,-5 0 0-15,5 4 0 16,0-4 0-16,-5 0 0 16,0 4 0-16,0 0 0 15,-4 0 0-15,9 4 0 16,-5 0 0-16,1-4 0 16,-1 4 0-16,0-4 0 15,0 4 0-15,-4-4 0 16,9 0 0-16,-5 0 0 15,1 0 0-15,-6 0 0 16,1 0 0-16,0 0 0 16,-5 0 0-16,5 0 0 15,-1 0 0-15,-4 0 0 0,1 0 0 16,-10 0 0-16,0 0 0 16,0 5-11-16,-14-1 1 15,-14 0-3-15,-8 16 0 16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24T13:03:12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E7220744-5D63-400D-91B0-D7B17BD73612}" emma:medium="tactile" emma:mode="ink">
          <msink:context xmlns:msink="http://schemas.microsoft.com/ink/2010/main" type="writingRegion" rotatedBoundingBox="22261,14613 23032,14200 23285,14672 22514,15085"/>
        </emma:interpretation>
      </emma:emma>
    </inkml:annotationXML>
    <inkml:traceGroup>
      <inkml:annotationXML>
        <emma:emma xmlns:emma="http://www.w3.org/2003/04/emma" version="1.0">
          <emma:interpretation id="{D4323E6B-30C0-4E9A-9F64-5F56B1820BB1}" emma:medium="tactile" emma:mode="ink">
            <msink:context xmlns:msink="http://schemas.microsoft.com/ink/2010/main" type="paragraph" rotatedBoundingBox="22261,14613 23032,14200 23285,14672 22514,150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AFD7A3C-09D8-432A-8BB9-B09A2AF3C07F}" emma:medium="tactile" emma:mode="ink">
              <msink:context xmlns:msink="http://schemas.microsoft.com/ink/2010/main" type="line" rotatedBoundingBox="22261,14613 23032,14200 23285,14672 22514,15085"/>
            </emma:interpretation>
          </emma:emma>
        </inkml:annotationXML>
        <inkml:traceGroup>
          <inkml:annotationXML>
            <emma:emma xmlns:emma="http://www.w3.org/2003/04/emma" version="1.0">
              <emma:interpretation id="{AA875FEC-A9C9-4E44-8998-6A3D019359AF}" emma:medium="tactile" emma:mode="ink">
                <msink:context xmlns:msink="http://schemas.microsoft.com/ink/2010/main" type="inkWord" rotatedBoundingBox="22261,14613 23032,14200 23285,14672 22514,15085"/>
              </emma:interpretation>
              <emma:one-of disjunction-type="recognition" id="oneOf0">
                <emma:interpretation id="interp0" emma:lang="fr-FR" emma:confidence="0">
                  <emma:literal>[2</emma:literal>
                </emma:interpretation>
                <emma:interpretation id="interp1" emma:lang="fr-FR" emma:confidence="0">
                  <emma:literal>{ z</emma:literal>
                </emma:interpretation>
                <emma:interpretation id="interp2" emma:lang="fr-FR" emma:confidence="0">
                  <emma:literal>[ z</emma:literal>
                </emma:interpretation>
                <emma:interpretation id="interp3" emma:lang="fr-FR" emma:confidence="0">
                  <emma:literal>] z</emma:literal>
                </emma:interpretation>
                <emma:interpretation id="interp4" emma:lang="fr-FR" emma:confidence="0">
                  <emma:literal>E z</emma:literal>
                </emma:interpretation>
              </emma:one-of>
            </emma:emma>
          </inkml:annotationXML>
          <inkml:trace contextRef="#ctx0" brushRef="#br0">160 68 19 0,'0'-4'9'0,"0"0"-3"15,0 4 8-15,0 0-13 16,0 0 0-16,0 0 1 15,0 0 0-15,5-4-2 16,-1-4 0-16,1 0 2 16,-1 0 1-16,1 0-1 15,-5-5 0-15,-5 5 0 16,-4 4 1-16,0 8-1 16,-5 0 0-16,-4 13-1 0,0 3 0 15,-5 8-1-15,0-7 1 16,0-1-2-16,5 0 1 15,4 1-1-15,5-1 1 16,9 0-2-16,9-3 1 16,5-5-1-16,4-4 0 15,-4 0 0-15,0-4 1 16,-1-4 0-16,1 0 1 16,0 4 1-16,-5 0 1 15,0-4 0-15,5 4 0 16,-10 0 0-16,1 4 1 0,-5 1-1 15,0 3 0-15,0-4-1 16,-5 0 1-16,1 0-1 16,-1 4 0-16,-4 1-1 15,0-1 1-15,4 0 0 16,1 0 0-16,-1-4-1 16,-4 9 0-16,0-1 0 15,0 0 1-15,4 4-1 16,10-3 0-16,-1 3-1 15,1-8 1-15,4-4-1 16,5-4 1-16,4 0 0 16,14-4 0-16,0-4 0 15,5-4 0-15,-1 4-5 16,1-4 0-16,4 8-5 16,9-8 0-16</inkml:trace>
          <inkml:trace contextRef="#ctx0" brushRef="#br0" timeOffset="483.3775">507-70 24 0,'-9'-4'12'0,"9"-8"-11"15,0 12 15-15,0 0-15 16,9-8 0-16,1 8 0 15,3-4 0-15,1 0-1 16,9-4 0-16,-5 8 1 16,5 0 0-16,0 8 0 15,0 0 1-15,-5-4 0 16,-4 4 1-16,-5 8-1 16,-4 0 1-16,-10 5-1 15,-4 11 1-15,0-7-2 0,-1-1 1 16,-3 0-1-16,-1-7 0 15,5-1-1-15,4 0 0 16,10-4 0-16,9 1 1 16,8-5-2-16,6-4 1 15,-1 0-1-15,1-4 1 16,8 0-3-16,1 0 1 16,4 8-8-16,-4-16 1 15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24T09:35:21.803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2AC45B3C-F733-4536-9410-DA87AE5DFEF0}" emma:medium="tactile" emma:mode="ink">
          <msink:context xmlns:msink="http://schemas.microsoft.com/ink/2010/main" type="writingRegion" rotatedBoundingBox="18058,11227 24872,11208 24878,13291 18064,13310"/>
        </emma:interpretation>
      </emma:emma>
    </inkml:annotationXML>
    <inkml:traceGroup>
      <inkml:annotationXML>
        <emma:emma xmlns:emma="http://www.w3.org/2003/04/emma" version="1.0">
          <emma:interpretation id="{461D4DAB-6B07-47E9-924D-371703756244}" emma:medium="tactile" emma:mode="ink">
            <msink:context xmlns:msink="http://schemas.microsoft.com/ink/2010/main" type="paragraph" rotatedBoundingBox="18058,11227 24872,11208 24878,13291 18064,133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C3E3BDB-1A6D-41EF-AC0E-929C397020A0}" emma:medium="tactile" emma:mode="ink">
              <msink:context xmlns:msink="http://schemas.microsoft.com/ink/2010/main" type="line" rotatedBoundingBox="18058,11227 24872,11208 24878,13291 18064,13310"/>
            </emma:interpretation>
          </emma:emma>
        </inkml:annotationXML>
        <inkml:traceGroup>
          <inkml:annotationXML>
            <emma:emma xmlns:emma="http://www.w3.org/2003/04/emma" version="1.0">
              <emma:interpretation id="{8A67CD84-ED17-41F1-B6E8-CC5E598633EB}" emma:medium="tactile" emma:mode="ink">
                <msink:context xmlns:msink="http://schemas.microsoft.com/ink/2010/main" type="inkWord" rotatedBoundingBox="18058,11227 24872,11208 24878,13291 18064,13310"/>
              </emma:interpretation>
              <emma:one-of disjunction-type="recognition" id="oneOf0">
                <emma:interpretation id="interp0" emma:lang="fr-FR" emma:confidence="0">
                  <emma:literal>EPE :</emma:literal>
                </emma:interpretation>
                <emma:interpretation id="interp1" emma:lang="fr-FR" emma:confidence="0">
                  <emma:literal>EPINETTE :</emma:literal>
                </emma:interpretation>
                <emma:interpretation id="interp2" emma:lang="fr-FR" emma:confidence="0">
                  <emma:literal>EPINETTE) :</emma:literal>
                </emma:interpretation>
                <emma:interpretation id="interp3" emma:lang="fr-FR" emma:confidence="0">
                  <emma:literal>EPE) :</emma:literal>
                </emma:interpretation>
                <emma:interpretation id="interp4" emma:lang="fr-FR" emma:confidence="0">
                  <emma:literal>IPET) :</emma:literal>
                </emma:interpretation>
              </emma:one-of>
            </emma:emma>
          </inkml:annotationXML>
          <inkml:trace contextRef="#ctx0" brushRef="#br0">9408 1419 14 0,'-3'-3'7'0,"-4"0"0"0,7 3 8 15,0 0-14-15,-4 0 1 16,4 3 2-16,0 3 0 15,0 1-4-15,-4 2 1 16,4 1 3-16,0 0 1 0,0-4-1 16,0-3 0-16,4 4-1 15,0 2 1-15,3 4-2 16,0 0 0-16,0 3 0 16,4 0 0-16,4 4-1 15,-1-1 1-15,4 0-1 16,0 4 0-16,0-1 0 15,4 7 1-15,0 0-2 16,-1 3 1-16,1-3-1 16,3-10 1-16,1 4 0 15,-5-7 0-15,1 0 0 16,0-3 0-16,-4-3 0 16,-4-1 0-16,1-2 0 15,-4-1 0-15,-4 1 0 16,0-4 0-16,-3 0 0 15,-4-3 0-15,0 0 0 16,-7 3 1-16,-4 0-1 0,-4 4 0 16,1 2 0-16,-1 1 0 15,1 3-1-15,-4 3 1 16,0 0-1-16,-4 3 1 16,-3-3-1-16,-1 1 1 15,1 5-1-15,0 7 1 16,-4 3-1-16,3 0 0 15,1 7 0-15,0-1 1 16,-4 4-1-16,0-3 0 16,0-4 0-16,0-3 0 0,4 4-1 15,7-7 1-15,-4-4 0 16,4-2 0-16,3-4-1 16,1-3 1-16,3 0-1 15,0-3 1-15,4 0-1 16,3 0 1-16,1-3-1 15,6-1 0-15,5 1 0 16,2-4 0-16,5 1 0 16,3-4 0-16,4-3 0 15,3 0 0-15,-3 3 0 16,3 0 1-16,8-3-1 16,6 0 1-16,5-3 0 15,6 0 0-15,8 0 0 16,4-4 0-16,7-2-1 15,-15 5 1-15,0 4 0 0,0 0 1 16,1 4-1-16,-1 2 1 16,0 4-1-16,-3-1 1 15,3 1-1-15,0-7 1 16,-10-3-1-16,-8 3 1 16,-4 1 0-16,-3 2 0 15,-7 1-1-15,-4-11 1 16,-7 4-1-16,-4 4 1 15,0-1-1-15,-3-3 1 16,3 0-7-16,-7 0 1 16,7-3-7-16,-7-7 0 0,-7 3-3 15,-4 17 1-15</inkml:trace>
          <inkml:trace contextRef="#ctx0" brushRef="#br0" timeOffset="-1308.7173">9379 1419 19 0,'-7'0'9'0,"7"-6"-4"16,0 6 9-16,0 0-13 0,0 0 1 15,0 0 1-15,0 0 1 16,0 0-4-16,0-7 1 16,4 4 3-16,-1-3 1 15,1 2-2-15,0-2 1 16,3 3-1-16,4 0 1 16,0-1-2-16,3 1 0 15,8 0-1-15,0 3 1 16,6-3-1-16,5-1 1 15,7 1-2-15,7 0 1 16,11 0-1-16,0-4 1 16,-8-2-1-16,4-4 1 0,8 6-1 15,7 4 0-15,3-3 0 16,8-1 1-16,-1 1-1 16,-14 6 1-16,-7 0-1 15,-4-3 1-15,1 3 0 16,-5 3 0-16,-3 0 0 15,-3 0 0-15,-4 4 0 16,-4-4 1-16,0 0-1 16,-11 0 0-16,-3 1 0 15,-4-1 0-15,-4-3 0 16,-3 0 1-16,-7-3-7 16,-4-4 0-16,0 7-8 15,-7-3 1-15,-1 0-2 16,-6 6 0-16</inkml:trace>
          <inkml:trace contextRef="#ctx0" brushRef="#br0" timeOffset="673.223">9253 3110 25 0,'0'0'12'0,"0"-3"-6"16,0 3 19-16,0 3-23 16,3 1 0-16,-3 2 2 15,0 7 0-15,4 3-5 16,-4 0 1-16,4-6 3 15,-1 6 0-15,5 0-2 0,-1 6 1 16,0 1-1-16,0 2 0 16,4-2-1-16,0 0 0 15,3-1-3-15,-3-6 1 16,0-3-8-16,4-13 0 16,6-3-2-16,-3-7 1 15</inkml:trace>
          <inkml:trace contextRef="#ctx0" brushRef="#br0" timeOffset="845.0982">9383 2837 27 0,'-36'-10'13'0,"32"4"-16"16,4 6 24-16,4 3-23 15,3 4 1-15,0-7-13 16,8 12 1-16</inkml:trace>
          <inkml:trace contextRef="#ctx0" brushRef="#br0" timeOffset="3280.7291">11242 2198 24 0,'-11'0'12'0,"4"10"-11"0,7-10 22 16,0-10-20-16,0 7 0 15,0 3 1-15,7-4 1 16,4-5-6-16,11-1 0 15,7-3 5-15,7 0 0 16,4 1-2-16,-4 2 1 0,4 3 0 16,3 11 0-16,4 5-1 15,0-2 1-15,0 15-1 16,-3 7 1-16,-12 7-1 16,-7-4 0-16,-6 0 0 15,-9 0 0-15,-10-3 0 16,-10 3 0-16,-12 4-1 15,-7-11 0-15,0-5 0 16,0-1 0-16,0-6-1 16,4-4 1-16,-1 1-3 15,1-4 1-15,0 1-9 16,7-1 0-16,3 4-5 16,4-4 1-16</inkml:trace>
          <inkml:trace contextRef="#ctx0" brushRef="#br0" timeOffset="2717.7157">11322 2240 20 0,'-15'-10'10'0,"12"-3"-2"15,3 13 10-15,0 0-15 16,0 0 1-16,0 3 2 16,-4 7 1-16,4 3-8 15,-4 6 1-15,4 7 6 0,0 9 0 16,0 13-1-16,0 7 1 15,0 16-2-15,4 3 0 16,3 3-1-16,-7 13 0 16,-3 6-2-16,3 1 1 15,0-7-2-15,0-19 1 16,7 3-2-16,-7-13 1 16,-4-7-2-16,1-12 0 15,-1-13-6-15,-3-13 0 16,0-9-5-16,-4-20 0 15,0 0-1-15,0-6 0 0</inkml:trace>
          <inkml:trace contextRef="#ctx0" brushRef="#br0" timeOffset="4198.9927">11575 3043 24 0,'-7'17'12'0,"3"11"-1"0,4-24 13 16,4-1-23-16,3-3 1 15,0-7 1-15,8-2 0 16,3-10-4-16,7-1 1 16,0-9 2-16,1 0 1 15,3 0-1-15,-4-6 1 16,0 0-1-16,4 6 0 0,-7 9 0 15,-4 8 0-15,-4-8 1 16,-3 7 0-16,0 7-1 16,-4 9 0-16,1 7 0 15,-1 3 0-15,-4 3-1 16,-3 6 0-16,4 1-1 16,0-1 1-16,3 1-2 15,0-1 1-15,4-2-1 16,3-7 1-16,5-4-1 15,-1 1 1-15,3-4-1 16,-3 1 1-16,-3-4-1 16,-1-3 1-16,1 0-4 15,-1-3 1-15,1-1-9 16,-1-5 1-16,4-7-3 16,-3 6 1-16</inkml:trace>
          <inkml:trace contextRef="#ctx0" brushRef="#br0" timeOffset="4402.136">11991 2497 33 0,'-4'-3'16'0,"4"12"-12"16,4 1 28-16,3-4-30 16,0 1 0-16,1 6-1 15,2 0 1-15,-2-1-12 16,3 1 0-16,-4-6-1 16,-7-17 1-16</inkml:trace>
          <inkml:trace contextRef="#ctx0" brushRef="#br0" timeOffset="7027.9649">12504 1902 21 0,'-25'13'10'0,"-4"0"-2"0,22-13 11 31,0 0-14-31,0 0 0 16,3 0 1-16,0 3 1 15,4-3-9-15,0 0 0 16,15 0 7-16,10 3 0 15,8-6-2-15,3-7 1 16,7-2-2-16,15-8 1 0,11-2-1 16,7 2 1-16,0 4-4 15,-8 7 1-15,-6 12-12 16,-4-3 0-16,-29 10-1 16,-8-4 1-16</inkml:trace>
          <inkml:trace contextRef="#ctx0" brushRef="#br0" timeOffset="5293.3391">12562 1854 13 0,'-7'-7'6'0,"0"4"5"15,3 0 7-15,1 3-16 16,-1 0 1-16,-3 3 4 16,-4 7 0-16,0 6-7 15,-3 6 0-15,-1 7 6 16,1 7 0-16,3 9-1 15,0 0 1-15,4 9-3 16,0 8 1-16,3 5-3 16,4 1 1-16,4-11-2 15,3-2 1-15,0-10-4 16,0-10 1-16,0 1-7 16,-3-14 0-16,3-12-3 15,1-7 0-15</inkml:trace>
          <inkml:trace contextRef="#ctx0" brushRef="#br0" timeOffset="6043.5287">12450 2671 20 0,'-11'3'10'0,"15"-3"-2"0,-4 0 13 16,4 0-18-16,-4 0 0 15,3 0 3-15,4 0 0 0,1 3-7 16,-1 0 0-16,0 0 5 16,4 4 1-16,3-4-2 15,5 0 0-15,2 0-1 16,1-3 1-16,0 0-1 16,10-3 0-16,15-3 0 15,4-4 0-15,7 1-1 16,10-4 0-16,1 0 0 15,-7 3 0-15,-4 0-1 16,-4 1 1-16,-4-1-1 16,5 4 1-16,-12-1 0 15,-3-2 0-15,-8 2-3 16,-3-2 1-16,-7 2-7 16,-4 4 0-16,-7-7-6 15,-4 4 1-15</inkml:trace>
          <inkml:trace contextRef="#ctx0" brushRef="#br0" timeOffset="6527.9611">12649 2333 22 0,'0'0'11'0,"-11"13"-2"15,11-13 10-15,0 0-16 16,4 0 0-16,0 3 2 15,6 0 1-15,16-6-7 0,3-7 0 16,10 4 4-16,5-4 1 16,-1 4-3-16,8-4 0 15,-4 4-7-15,-7 3 1 16,0-7-6-16,-8 3 0 16</inkml:trace>
          <inkml:trace contextRef="#ctx0" brushRef="#br0" timeOffset="5621.4587">12674 1854 19 0,'-3'6'9'0,"3"-9"0"0,0 3 9 0,0 6-15 16,0 1 0-16,0 6 3 16,-4 9 0-16,4 1-6 15,-7 6 0-15,7 6 5 16,0 0 0-16,0 7-1 16,7 3 0-16,0 7-1 15,-3 6 0-15,0-1-1 16,-1 1 0-16,5-6-2 15,-1-1 1-15,-4-3-4 16,1-3 1-16,-4-12-9 16,4-8 1-16,-1-15-3 15,5-7 0-15</inkml:trace>
          <inkml:trace contextRef="#ctx0" brushRef="#br0" timeOffset="7778.4419">13810 1568 19 0,'-7'-4'9'0,"7"-8"-2"15,0 5 10-15,0 4-13 0,0 0 1 16,-4 0 2-16,1-1 1 16,-1 4-10-16,1 4 1 15,-1 2 7-15,0 7 0 16,-7 3-1-16,-3 13 0 16,-4 6-1-16,-7 10 1 15,-15 16-1-15,4 20 0 16,-1 6-2-16,5 15 1 15,3 11-3-15,11-1 1 16,14 1-1-16,15-23 0 16,22 6-2-16,10-18 1 0,0-8-8 15,5-9 1-15,-5-9-7 16,0-14 1-16,-7-9 0 16,-7-13 0-16</inkml:trace>
          <inkml:trace contextRef="#ctx0" brushRef="#br0" timeOffset="8544.3594">13875 1976 12 0,'-25'6'6'0,"3"-2"3"15,19-4 9-15,-5 0-15 16,1 0 0-16,4 0 4 16,-5 0 1-16,5 0-9 0,3 0 1 15,0 0 6-15,7-4 0 16,11 1 0-16,7-3 0 16,12-4-1-16,10 1 0 15,14-4-2-15,11 3 1 16,-3-3-1-16,7 7 0 15,4-1-2-15,-1-9 0 16,4 10-1-16,-3-1 1 16,-11-6-1-16,-8 4 1 15,-10 2-1-15,-8 4 0 0,-10-3-8 16,-11 3 1-16,-12 6-7 16,1-6 0-16,-11 3-1 15,-7-4 1-15</inkml:trace>
          <inkml:trace contextRef="#ctx0" brushRef="#br0" timeOffset="12152.6923">15868 2256 26 0,'-7'-7'13'0,"7"4"-12"16,0 3 21-16,0 0-23 15,0-6 1-15,0 6-3 16,7 0 0-16,-7 0-3 16,8-4 0-16</inkml:trace>
          <inkml:trace contextRef="#ctx0" brushRef="#br0" timeOffset="12387.5187">15955 2580 29 0,'4'4'14'0,"7"-8"-10"0,-8 1 23 16,-3 3-27-16,8 0 1 0,-1-3-7 16,0 0 1-16,0 0-2 15,-10-4 1-15</inkml:trace>
          <inkml:trace contextRef="#ctx0" brushRef="#br0" timeOffset="9107.2452">14302 1970 10 0,'-3'-16'5'0,"10"6"3"0,-4 3 6 0,-3 1-12 16,4 0 0-16,0-1 2 15,-4 1 1-15,0 6-5 16,0 0 1-16,0 0 4 15,-4 9 0-15,0 4 0 16,4 0 0-16,-3 3-1 16,3 3 1-16,0 1-2 15,0 2 1-15,3 1 0 16,5 2 0-16,-5-2-1 16,1 3 0-16,3 9-1 15,-3 4 0-15,-1 6-1 16,-3 0 0-16,0 0-5 15,0 3 0-15,4-3-8 16,3-10 0-16,-7-3-2 16,-11-3 1-16</inkml:trace>
          <inkml:trace contextRef="#ctx0" brushRef="#br0" timeOffset="9744.49">14729 2487 20 0,'-7'-6'10'0,"7"-1"-5"15,0 7 15-15,0 0-16 16,-7 0 0-16,3 4 3 16,-3-1 0-16,-1 0-8 0,1 7 0 15,4-1 7-15,-1 4 0 16,0 0-1-16,4 6 0 16,0 7-2-16,8 0 1 15,2-1-2-15,9 1 0 16,2-6-1-16,1-4 0 15,0-4-1-15,3-2 0 0,-3 0-3 16,-8-4 1-16,1-6-8 16,-1-3 0-16,4-13-4 15,0 0 1-15</inkml:trace>
          <inkml:trace contextRef="#ctx0" brushRef="#br0" timeOffset="9963.4412">14722 2217 39 0,'-33'13'19'0,"44"10"-16"16,-7-17 33-16,3 0-37 15,7-2 1 1,12-4-23-16,-1-13 1 15,-7 6 21-15,-3 7 1 16</inkml:trace>
          <inkml:trace contextRef="#ctx0" brushRef="#br0" timeOffset="10589.3924">15174 1494 22 0,'-18'-3'11'0,"0"-4"-7"15,14 4 15-15,0 3-15 0,-3 0 0 16,0 0 2-16,0 0 0 16,0 3-7-16,3 4 0 15,4-1 5-15,0 0 1 16,7 4-1-16,4 3 1 16,7 3-2-16,4-3 1 15,10 6-1-15,8 16 1 16,7 7-1-16,-3 13 0 15,-12 16-1-15,-7 9 1 16,-3 10-2-16,-4 7 1 0,-14 9-1 16,-19 3 1-16,-14 3-1 15,-10-5 1-15,-12 5-1 16,-10 1 1-16,3-10-2 16,3-4 1-16,8-15-2 15,11-17 1-15,11-15-7 16,3-17 1-16,11-22-9 15,11-13 1-15,-14-35-2 16,17-14 0-16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14-10-24T09:38:16.202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BC52B2C3-4D34-44EF-AB5B-FE112B13B7DF}" emma:medium="tactile" emma:mode="ink">
          <msink:context xmlns:msink="http://schemas.microsoft.com/ink/2010/main" type="writingRegion" rotatedBoundingBox="6307,20637 6322,20637 6322,20652 6307,20652"/>
        </emma:interpretation>
      </emma:emma>
    </inkml:annotationXML>
    <inkml:traceGroup>
      <inkml:annotationXML>
        <emma:emma xmlns:emma="http://www.w3.org/2003/04/emma" version="1.0">
          <emma:interpretation id="{F3956F0D-03A6-4D4E-867B-62D3E6BE5DE9}" emma:medium="tactile" emma:mode="ink">
            <msink:context xmlns:msink="http://schemas.microsoft.com/ink/2010/main" type="paragraph" rotatedBoundingBox="6307,20637 6322,20637 6322,20652 6307,206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6E035C5-97FB-4DF9-897E-EC04FF0A4287}" emma:medium="tactile" emma:mode="ink">
              <msink:context xmlns:msink="http://schemas.microsoft.com/ink/2010/main" type="line" rotatedBoundingBox="6307,20637 6322,20637 6322,20652 6307,20652"/>
            </emma:interpretation>
          </emma:emma>
        </inkml:annotationXML>
        <inkml:traceGroup>
          <inkml:annotationXML>
            <emma:emma xmlns:emma="http://www.w3.org/2003/04/emma" version="1.0">
              <emma:interpretation id="{C7775BF7-08D0-42D1-84D1-21E22962618E}" emma:medium="tactile" emma:mode="ink">
                <msink:context xmlns:msink="http://schemas.microsoft.com/ink/2010/main" type="inkWord" rotatedBoundingBox="6307,20637 6322,20637 6322,20652 6307,20652"/>
              </emma:interpretation>
              <emma:one-of disjunction-type="recognition" id="oneOf0">
                <emma:interpretation id="interp0" emma:lang="fr-FR" emma:confidence="0">
                  <emma:literal>.</emma:literal>
                </emma:interpretation>
                <emma:interpretation id="interp1" emma:lang="fr-FR" emma:confidence="0">
                  <emma:literal>'</emma:literal>
                </emma:interpretation>
                <emma:interpretation id="interp2" emma:lang="fr-FR" emma:confidence="0">
                  <emma:literal>-</emma:literal>
                </emma:interpretation>
                <emma:interpretation id="interp3" emma:lang="fr-FR" emma:confidence="0">
                  <emma:literal>/</emma:literal>
                </emma:interpretation>
                <emma:interpretation id="interp4" emma:lang="fr-FR" emma:confidence="0">
                  <emma:literal>,</emma:literal>
                </emma:interpretation>
              </emma:one-of>
            </emma:emma>
          </inkml:annotationXML>
          <inkml:trace contextRef="#ctx0" brushRef="#br0">0 0 0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24T09:44:13.588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05FD86AD-9258-4701-A150-FFFBFF7657E4}" emma:medium="tactile" emma:mode="ink">
          <msink:context xmlns:msink="http://schemas.microsoft.com/ink/2010/main" type="writingRegion" rotatedBoundingBox="8883,5477 10193,5477 10193,6502 8883,6502"/>
        </emma:interpretation>
      </emma:emma>
    </inkml:annotationXML>
    <inkml:traceGroup>
      <inkml:annotationXML>
        <emma:emma xmlns:emma="http://www.w3.org/2003/04/emma" version="1.0">
          <emma:interpretation id="{D3D540B1-C544-4832-A7EA-A6BC8C9C1B17}" emma:medium="tactile" emma:mode="ink">
            <msink:context xmlns:msink="http://schemas.microsoft.com/ink/2010/main" type="paragraph" rotatedBoundingBox="8883,5477 10193,5477 10193,6502 8883,65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F866C63-D57C-42A1-BFB8-994CBAC45DAF}" emma:medium="tactile" emma:mode="ink">
              <msink:context xmlns:msink="http://schemas.microsoft.com/ink/2010/main" type="line" rotatedBoundingBox="8883,5477 10193,5477 10193,6502 8883,6502"/>
            </emma:interpretation>
          </emma:emma>
        </inkml:annotationXML>
        <inkml:traceGroup>
          <inkml:annotationXML>
            <emma:emma xmlns:emma="http://www.w3.org/2003/04/emma" version="1.0">
              <emma:interpretation id="{682580D9-194F-43AD-B1CF-FEE0D0B5130B}" emma:medium="tactile" emma:mode="ink">
                <msink:context xmlns:msink="http://schemas.microsoft.com/ink/2010/main" type="inkWord" rotatedBoundingBox="8883,5477 10193,5477 10193,6502 8883,6502"/>
              </emma:interpretation>
              <emma:one-of disjunction-type="recognition" id="oneOf0">
                <emma:interpretation id="interp0" emma:lang="fr-FR" emma:confidence="0">
                  <emma:literal>Ti</emma:literal>
                </emma:interpretation>
                <emma:interpretation id="interp1" emma:lang="fr-FR" emma:confidence="0">
                  <emma:literal>Tir</emma:literal>
                </emma:interpretation>
                <emma:interpretation id="interp2" emma:lang="fr-FR" emma:confidence="0">
                  <emma:literal>ï</emma:literal>
                </emma:interpretation>
                <emma:interpretation id="interp3" emma:lang="fr-FR" emma:confidence="0">
                  <emma:literal>TE</emma:literal>
                </emma:interpretation>
                <emma:interpretation id="interp4" emma:lang="fr-FR" emma:confidence="0">
                  <emma:literal>È</emma:literal>
                </emma:interpretation>
              </emma:one-of>
            </emma:emma>
          </inkml:annotationXML>
          <inkml:trace contextRef="#ctx0" brushRef="#br0">-3418-4076 5 0,'-7'3'2'0,"3"-3"2"0,4 0 2 0,0 0-5 16,0 0 1-16,0 0-1 16,0 0 1-16,0 0-2 15,0 0 1-15,0 0 2 16,4 2 0-16,-4-2-1 15,0 0 0-15,4 0 0 16,-1 0 1-16,5 0-2 16,-1 0 0-16,1 0 0 15,3 0 0-15,0-2 0 16,0-4 0-16,0 4 0 16,0-1 0-16,7 0 0 15,1 1 0-15,3 2 0 16,0 0 0-16,4 0 0 0,0 0 0 15,3 0-1-15,-7 0 1 16,4 0-1-16,0-3 1 16,0 0-1-16,3 1 1 15,5-1-1-15,-1-2 0 16,0 2 0-16,0 0 1 16,0 6-1-16,1-6 1 15,-5 3 0-15,1 0 1 16,-4 3 0-16,-4 0 0 15,-4 2-1-15,-3-2 1 16,0-1-1-16,-8 1 1 0,0-3-2 16,-7 0 1-16,0 0-3 15,0-5 0-15,0 5-3 16,-3-3 1-16,-1-2-5 16,8 2 0-16</inkml:trace>
          <inkml:trace contextRef="#ctx0" brushRef="#br0" timeOffset="906.264">-2997-4036 16 0,'0'3'8'0,"0"-3"-5"16,0 0 9-16,0 0-11 15,0 0 0-15,0 0 1 16,0 0 1-16,0 0-4 16,0 0 1-16,0 0 1 15,0 0 1-15,0 0-1 16,0 0 0-16,4-6 0 16,-1 1 0-16,1 0-1 15,-4-1 1-15,0 1-1 16,4-3 0-16,-4 3 0 15,0-3 1-15,0 2-1 0,0 1 1 16,0 5-1-16,0-5 1 16,0-1-1-16,0 6 1 15,0 0-1-15,0 0 1 16,0 0 0-16,4 3 1 16,-1 5-1-16,-3 3 0 15,0-1 0-15,4 4 1 16,-4-1-1-16,0 3 1 15,0 0-2-15,0-8 1 16,0 3-1-16,0-3 1 16,0 8 0-16,0 0 0 0,0 2-1 15,4 4 1-15,-1-1-1 16,-3 3 1-16,-3 0-1 16,-1 0 1-16,4 3-1 15,0-3 1-15,0 0-1 16,0 0 0-16,0-5 0 15,4-6 0-15,-1-5 0 16,1 0 0-16,0 0 0 16,-1-3 0-16,1 1 0 15,0-4 0-15,-1 1 0 16,-3-3 1-16,4 3-2 16,0-1 1-16,-4-2-4 15,0 0 0-15,3-2-6 16,5-6 1-16</inkml:trace>
          <inkml:trace contextRef="#ctx0" brushRef="#br0" timeOffset="1469.4073">-2587-3692 21 0,'-8'0'10'0,"-3"16"-5"15,11-13 12-15,-3 2-16 16,-1 3 1-16,0-2 0 15,0-1 0-15,1 0-2 16,-1 1 0-16,0 4 2 0,4 1 1 16,0 2-1-16,0 4 0 15,0-1-1-15,4 0 1 16,0-3-1-16,3 0 0 16,1 1-1-16,3 2 0 15,3-6 0-15,1 1 0 16,0 0-1-16,3-9 1 15,-3-2-1-15,0-5 1 16,0-3 0-16,3 0 0 16,-3-3-3-16,0-2 1 0,-1 0-7 15,1-3 1-15</inkml:trace>
          <inkml:trace contextRef="#ctx0" brushRef="#br0" timeOffset="1828.7317">-2484-3929 28 0,'-7'10'14'0,"7"6"-9"0,0-13 19 15,0 5-23-15,0-2 0 16,3 2 0-16,1 2 1 16,0-2-3-16,-1-5 0 15,5-3-8-15,7 0 0 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24T09:47:22.377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4CD6160C-3CF0-4742-8A00-37ED6B6DB575}" emma:medium="tactile" emma:mode="ink">
          <msink:context xmlns:msink="http://schemas.microsoft.com/ink/2010/main" type="writingRegion" rotatedBoundingBox="15332,9266 16103,9266 16103,10524 15332,10524"/>
        </emma:interpretation>
      </emma:emma>
    </inkml:annotationXML>
    <inkml:traceGroup>
      <inkml:annotationXML>
        <emma:emma xmlns:emma="http://www.w3.org/2003/04/emma" version="1.0">
          <emma:interpretation id="{E2B0D75F-45FC-424A-A07B-79623F5553B7}" emma:medium="tactile" emma:mode="ink">
            <msink:context xmlns:msink="http://schemas.microsoft.com/ink/2010/main" type="paragraph" rotatedBoundingBox="15332,9266 16103,9266 16103,10524 15332,105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035D3C-AE2E-4689-9F47-26372F7361C1}" emma:medium="tactile" emma:mode="ink">
              <msink:context xmlns:msink="http://schemas.microsoft.com/ink/2010/main" type="line" rotatedBoundingBox="15332,9266 16103,9266 16103,10524 15332,10524"/>
            </emma:interpretation>
          </emma:emma>
        </inkml:annotationXML>
        <inkml:traceGroup>
          <inkml:annotationXML>
            <emma:emma xmlns:emma="http://www.w3.org/2003/04/emma" version="1.0">
              <emma:interpretation id="{D9342AD3-7E43-42C9-AD11-400C55B924D2}" emma:medium="tactile" emma:mode="ink">
                <msink:context xmlns:msink="http://schemas.microsoft.com/ink/2010/main" type="inkWord" rotatedBoundingBox="15332,9266 16103,9266 16103,10524 15332,10524"/>
              </emma:interpretation>
              <emma:one-of disjunction-type="recognition" id="oneOf0">
                <emma:interpretation id="interp0" emma:lang="fr-FR" emma:confidence="0">
                  <emma:literal>&gt;</emma:literal>
                </emma:interpretation>
                <emma:interpretation id="interp1" emma:lang="fr-FR" emma:confidence="0">
                  <emma:literal>&lt;</emma:literal>
                </emma:interpretation>
                <emma:interpretation id="interp2" emma:lang="fr-FR" emma:confidence="0">
                  <emma:literal>x</emma:literal>
                </emma:interpretation>
                <emma:interpretation id="interp3" emma:lang="fr-FR" emma:confidence="0">
                  <emma:literal>Y</emma:literal>
                </emma:interpretation>
                <emma:interpretation id="interp4" emma:lang="fr-FR" emma:confidence="0">
                  <emma:literal>y</emma:literal>
                </emma:interpretation>
              </emma:one-of>
            </emma:emma>
          </inkml:annotationXML>
          <inkml:trace contextRef="#ctx0" brushRef="#br0">0 20 21 0,'0'-8'10'0,"4"-5"-7"0,-4 13 10 16,5 0-13-16,5 0 1 15,-1 5 0-15,5 3 0 16,5 5-1-16,5 12 0 0,5 5 1 15,4-1 1-15,5 14-1 16,5 12 1-16,19 4-1 16,-5 13 0-16,5 4 0 15,-5 0 0-15,-4-8 0 16,-10-4 1-16,-5-9-1 16,-5-5 0-16,0-7 0 15,-4-9 0-15,-5-5 0 16,-5 1 0-16,-5-9 0 15,0-8 0-15,-9-5 0 16,-5 1 1-16,0-5-1 16,-5-8 1-16,-4-5-2 15,-1-3 1-15,6-5-1 16,-6-5 1-16,-4-7-1 16,-1 3 0-16,-8 1 0 0,-1 0 1 15,-5-1-1-15,-4 5 0 16,-5 8 1-16,0 9 0 15,0 8-1-15,4 5 1 16,-4-5-1-16,5 9 1 16,-5 12-1-16,9 9 1 15,1 4-1-15,-1 13 0 16,5 8 0-16,5 0 0 16,0 5 0-16,5-5 0 15,0-8 0-15,4-9 0 16,5-12-6-16,10-13 1 15,0-4-6-15,-5-30 1 0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24T09:48:12.646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D2BA3AD4-459F-4856-B21B-9D2468547460}" emma:medium="tactile" emma:mode="ink">
          <msink:context xmlns:msink="http://schemas.microsoft.com/ink/2010/main" type="writingRegion" rotatedBoundingBox="16892,8338 19671,8323 19675,9129 16897,9144"/>
        </emma:interpretation>
      </emma:emma>
    </inkml:annotationXML>
    <inkml:traceGroup>
      <inkml:annotationXML>
        <emma:emma xmlns:emma="http://www.w3.org/2003/04/emma" version="1.0">
          <emma:interpretation id="{CA31C056-7BED-4486-8041-F1DCC1104AF3}" emma:medium="tactile" emma:mode="ink">
            <msink:context xmlns:msink="http://schemas.microsoft.com/ink/2010/main" type="paragraph" rotatedBoundingBox="16892,8338 19671,8323 19675,9129 16897,91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20EB88-B62E-4CAC-9D9F-D74A9DB2DFCC}" emma:medium="tactile" emma:mode="ink">
              <msink:context xmlns:msink="http://schemas.microsoft.com/ink/2010/main" type="line" rotatedBoundingBox="16892,8338 19671,8323 19675,9129 16897,9144"/>
            </emma:interpretation>
          </emma:emma>
        </inkml:annotationXML>
        <inkml:traceGroup>
          <inkml:annotationXML>
            <emma:emma xmlns:emma="http://www.w3.org/2003/04/emma" version="1.0">
              <emma:interpretation id="{67525450-3EA0-4AC6-9817-E2742971AB31}" emma:medium="tactile" emma:mode="ink">
                <msink:context xmlns:msink="http://schemas.microsoft.com/ink/2010/main" type="inkWord" rotatedBoundingBox="16892,8338 19671,8323 19675,9129 16897,9144"/>
              </emma:interpretation>
              <emma:one-of disjunction-type="recognition" id="oneOf0">
                <emma:interpretation id="interp0" emma:lang="fr-FR" emma:confidence="0">
                  <emma:literal>ni :</emma:literal>
                </emma:interpretation>
                <emma:interpretation id="interp1" emma:lang="fr-FR" emma:confidence="0">
                  <emma:literal>n. L :</emma:literal>
                </emma:interpretation>
                <emma:interpretation id="interp2" emma:lang="fr-FR" emma:confidence="0">
                  <emma:literal>ni k</emma:literal>
                </emma:interpretation>
                <emma:interpretation id="interp3" emma:lang="fr-FR" emma:confidence="0">
                  <emma:literal>n. l :</emma:literal>
                </emma:interpretation>
                <emma:interpretation id="interp4" emma:lang="fr-FR" emma:confidence="0">
                  <emma:literal>nie k</emma:literal>
                </emma:interpretation>
              </emma:one-of>
            </emma:emma>
          </inkml:annotationXML>
          <inkml:trace contextRef="#ctx0" brushRef="#br0">14886-1665 18 0,'-14'23'9'0,"0"-15"-5"0,14-4 9 16,0 0-12-16,0-4 1 16,0 0 0-16,0 0 1 15,0 0-4-15,0 0 1 16,0 0 2-16,0 0 0 15,0 0-1-15,0 0 1 0,0 0-2 16,0 0 0-16,5-8 0 16,4-4 1-16,5-11 0 15,9 0 0-15,5-12 0 16,-5-3 1-16,9-4-1 16,10-5 1-16,-1 9 0 15,1-1 0-15,-5 5-1 16,-5 3 0-16,0 8 0 15,-4 3 0-15,-5 13-1 16,0 7 1-16,-4 4 0 16,-6 7 0-16,1 16 0 15,0 0 0-15,-5 0-1 16,1 4 1-16,-6 0-1 16,-4-1 1-16,5-3-1 15,-1-7 1-15,-4 3-1 16,0 4 1-16,0-8-1 0,0 4 0 15,0-7 0-15,0-1 0 16,0-7 0-16,0-4 0 16,0-4 0-16,0-12 0 15,5-7 0-15,0-4 0 16,-1-1 0-16,6-2 0 16,-1-5 0-16,0-4 0 15,5 4 0-15,0 0 0 16,4 8-1-16,-4 8 1 15,4-1 0-15,1 5 0 0,-1 11 0 16,-4 8 1-16,0 11-1 16,4 4 1-16,-4 8 0 15,0 0 0-15,0 7 0 16,0 1 0-16,4-9-1 16,5 1 1-16,5-8-1 15,9-7 1-15,5-8-1 16,4-5 0-16,0-6-10 15,0-17 0-15,9-3-1 16,-13-8 0-16</inkml:trace>
          <inkml:trace contextRef="#ctx0" brushRef="#br0" timeOffset="968.7177">16330-2008 29 0,'-4'0'14'0,"-5"0"-12"0,9-4 20 15,-5 4-23-15,0 0 1 16,1-4-7-16,-1 4 0 16,5 4 2-16,5 0 1 15</inkml:trace>
          <inkml:trace contextRef="#ctx0" brushRef="#br0" timeOffset="671.8978">16164-1615 19 0,'0'-11'9'0,"5"14"-5"0,-5 1 11 15,0 0-13-15,0 4 1 16,0 3 0-16,0-3 1 16,0 8-4-16,0 3 0 15,0 4 3-15,-5 4 1 16,5 0-2-16,0 4 1 16,0-8-1-16,0 8 1 15,5-4-2-15,-1 0 0 16,6 0-1-16,4-4 0 15,-1-4 0-15,6-7 0 16,9-5 0-16,-1-7 0 0,1-7-1 16,0-5 1-1,-1-3-3-15,1-5 0 0,-5 1-7 16,5-8 1-16</inkml:trace>
          <inkml:trace contextRef="#ctx0" brushRef="#br0" timeOffset="1984.3551">17544-2012 17 0,'0'-4'8'0,"0"4"-3"16,0 0 8-16,0 0-13 0,0 0 1 16,0 4 1-16,0-4 0 15,0 0-2-15,0 0 0 16,0 0 1-16,0-4 1 16,-5 4-1-16,1 0 0 15,4 0-1-15,0 0 1 16,0 0-1-16,0 0 1 15,-5-3-1-15,5 3 1 16,0 0-1-16,0 0 0 16,0-8 0-16,0 0 0 15,5 1 0-15,-1-1 1 0,6 0-1 16,3 4 1-16,-3 4-1 16,-1 4 1-16,-5 0 0 15,1 4 0-15,-5-1 0 16,0 1 1-1,-9 11-1 1,0-3 0-16,4-1 0 16,0 1 1-16,-8-13-1 15,8 1 0-15,-4-4 0 16,4-4 0-16,0-3-1 16,5-5 0-16,0 4 0 15,5 1 0-15,-5-1-3 16,5 0 1-16,-1 4-7 15,6-7 1-15</inkml:trace>
          <inkml:trace contextRef="#ctx0" brushRef="#br0" timeOffset="2781.2421">17581-1696 13 0,'4'-7'6'0,"10"10"5"16,-14-3 0-16,10-3-10 15,-1 6 0-15,0 1 1 0,-4 0 1 16,-1 4-4-16,-4 3 1 16,0 1 2-16,-4 7 0 15,-1-3-1-15,-4-1 1 16,0-3-1-16,-1-1 0 15,1-3 0-15,0-4 0 16,4 0-1-16,1-1 1 16,-1-6-1-16,0-5 1 15,5-4-1-15,5-3 0 16,0-4 0-16,4-1 1 0,0 1-1 16,5 8 0-16,-5-1 1 15,0 4 0-15,1 4 0 16,-10 4 0-16,4 4 0 15,-4 0 0-15,-4 8 0 16,-1-1 0-16,0 5-1 16,1-1 1-16,-1-3-1 15,-4-5 1-15,4-3-1 16,1 4 0-16,-1-8 0 16,0-8 1-16,1-3-1 15,-1-5 0-15,5-7 0 16,0 8 0-16,5-5 0 15,-1 9 1-15,1-1-1 16,0 5 1-16,-5 7-1 16,4 3 0-16,6 5-9 15,3 4 0-15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24T10:00:43.863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2015D60D-6431-45F6-B202-B4F49CF922A2}" emma:medium="tactile" emma:mode="ink">
          <msink:context xmlns:msink="http://schemas.microsoft.com/ink/2010/main" type="writingRegion" rotatedBoundingBox="1799,10209 21074,9942 21135,14308 1859,14576"/>
        </emma:interpretation>
      </emma:emma>
    </inkml:annotationXML>
    <inkml:traceGroup>
      <inkml:annotationXML>
        <emma:emma xmlns:emma="http://www.w3.org/2003/04/emma" version="1.0">
          <emma:interpretation id="{6CEA4545-D6A2-4180-9C56-AD3961B32E4C}" emma:medium="tactile" emma:mode="ink">
            <msink:context xmlns:msink="http://schemas.microsoft.com/ink/2010/main" type="paragraph" rotatedBoundingBox="1782,10219 17761,9773 17823,12023 1845,124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554CC41-7B27-4395-B687-C476B8972A7A}" emma:medium="tactile" emma:mode="ink">
              <msink:context xmlns:msink="http://schemas.microsoft.com/ink/2010/main" type="line" rotatedBoundingBox="1782,10219 17761,9773 17823,12023 1845,12468"/>
            </emma:interpretation>
          </emma:emma>
        </inkml:annotationXML>
        <inkml:traceGroup>
          <inkml:annotationXML>
            <emma:emma xmlns:emma="http://www.w3.org/2003/04/emma" version="1.0">
              <emma:interpretation id="{8A9B9954-B576-4D96-B4A5-F8731DD8FA74}" emma:medium="tactile" emma:mode="ink">
                <msink:context xmlns:msink="http://schemas.microsoft.com/ink/2010/main" type="inkWord" rotatedBoundingBox="1597,10299 5762,9810 6027,12059 1861,12549"/>
              </emma:interpretation>
              <emma:one-of disjunction-type="recognition" id="oneOf0">
                <emma:interpretation id="interp0" emma:lang="fr-FR" emma:confidence="0">
                  <emma:literal>Aunis</emma:literal>
                </emma:interpretation>
                <emma:interpretation id="interp1" emma:lang="fr-FR" emma:confidence="0">
                  <emma:literal>daine</emma:literal>
                </emma:interpretation>
                <emma:interpretation id="interp2" emma:lang="fr-FR" emma:confidence="0">
                  <emma:literal>dormie</emma:literal>
                </emma:interpretation>
                <emma:interpretation id="interp3" emma:lang="fr-FR" emma:confidence="0">
                  <emma:literal>dormit</emma:literal>
                </emma:interpretation>
                <emma:interpretation id="interp4" emma:lang="fr-FR" emma:confidence="0">
                  <emma:literal>Atonie</emma:literal>
                </emma:interpretation>
              </emma:one-of>
            </emma:emma>
          </inkml:annotationXML>
          <inkml:trace contextRef="#ctx0" brushRef="#br0">-221 1021 18 0,'0'15'9'0,"0"-15"-4"0,0 0 6 15,9 4-10-15,0 0 1 0,5 0 0 16,9 0 1-16,9-1-4 15,10-3 1-15,23-3 2 16,-1 3 0-16,-8 3-1 16,4 1 1-16,4-8-2 15,10 8 1-15,0 0 0 16,0-8 0-16,9-3 0 16,-10-5 0-16,-8 0-5 15,-10-7 0-15,-8-4-3 16,-20 8 0-16</inkml:trace>
          <inkml:trace contextRef="#ctx0" brushRef="#br0" timeOffset="1406.6113">185 1772 11 0,'0'-19'5'0,"4"-8"3"15,-4 15 1-15,0 1-7 16,-4-1 0-16,-5 1 1 16,-5 3 0-16,0 4-4 0,-9 0 0 15,0 0 3-15,-10 8 0 16,6-4-1-16,-1 4 0 15,0 8-1-15,1 7 1 16,4-4-1-16,0 5 1 16,-1 3-1-16,6 0 1 15,0 4-1-15,-1 4 0 16,5-1 0-16,5 5 0 16,4 0 0-16,5-1 0 15,0-4 0-15,5-7 0 16,4 0 0-16,1-11 0 15,8 0 0-15,-4-5 1 0,0-7-1 16,-1-4 1-16,1-11 0 16,5-8 0-16,8-12-1 15,-3 2 1-15,3-18 0 16,1-6 0-16,-5-5 0 16,-9 0 0-16,0 1-1 15,0 3 1-15,-1 4 0 16,-3 4 0-16,-1 4 0 15,-5 3 0-15,-4 9 0 16,0 7 0-16,0 3 0 16,0 9 0-16,0 7-1 15,-4 5 1-15,4 3-1 16,-5 7 1-16,10 5-1 16,-5 3 0-16,9 1 0 15,-4-1 0-15,4 4 0 0,5 12 0 16,0 4 0-16,-5-1 0 15,0 9 0-15,0 7 0 16,0 4 0-16,1-8 0 16,4 0-1-16,-5-3 1 15,0-1 0-15,-4-7 0 16,4-4-1-16,0-8 1 16,5-8 0-16,0-3 0 15,4-8 0-15,1-8 0 16,-1-8 0-16,1-3 0 15,4-1 0-15,0-3 0 0,-5 0 0 16,5-8 1-16,-4-8-1 16,4 0 1-16,-5-3-1 15,-4-4 1-15,0-16-1 16,-5 15 1-16,-4-3-1 16,-1 0 1-16,-4 0-1 15,0-1 0-15,0 9 0 16,0 7 0-16,0 4 0 15,-4 8 1-15,4-4-1 16,-5 11 0-16,5 4 0 16,0 8 1-16,0 4-1 15,0 4 0-15,5 0-1 16,-1 7 1-16,1 8 0 16,0 4 1-16,-1-8-2 15,1 8 1-15,-1 4 0 16,-4 8 1-16,0 3-1 0,0 4 0 15,0 8 0-15,0 0 0 16,0 4 0-16,0-4 0 16,5-4 0-16,0-4 0 15,-1-3 0-15,6-5 0 16,-1-7 0-16,0-5 1 16,5-3-1-16,4 0 0 15,-4-7 0-15,5-5 0 16,-6-7 0-16,1-4 0 15,0-8-4-15,0-3 1 0,-5-5-7 16,-4-7 1-16</inkml:trace>
          <inkml:trace contextRef="#ctx0" brushRef="#br0" timeOffset="1657.0822">563 1552 20 0,'9'-7'10'0,"24"-9"-7"15,-24 12 11-15,19 1-14 16,4-1 1-16,5 4 0 0,0 0 1 15,0 4-9-15,4-4 1 16</inkml:trace>
          <inkml:trace contextRef="#ctx0" brushRef="#br0" timeOffset="3094.9328">1135 1067 13 0,'-13'15'6'0,"13"5"0"0,0-20 3 16,0 0-9-16,0 0 1 16,4-4 1-16,5-8 0 15,1-3-2-15,-1-1 0 16,5-7 1-16,0-4 1 15,-1 0 0-15,1-7 0 16,0-5 0-16,4 1 0 0,1 11-1 16,-1-4 1-16,1 0-1 15,-1 4 0-15,-4 4 0 16,0 4 0-16,0 3-1 16,0 5 1-16,0 3-1 15,-1 8 1-15,6 4 0 16,-1 3 0-16,1 1-1 15,-5 0 0-15,-1 7 1 16,1 5 0-16,0 3 0 16,0 4 0-16,-5 0-1 15,-4 3 1-15,-1 1 0 16,-4 0 0-16,-4 0-1 16,-1 0 0-16,1-4 0 15,-1-4 0-15,5-4 0 16,0-7 1-16,0-5-1 15,0-3 0-15,0-11 0 0,5-1 0 16,-1-8 0-16,1-7 1 16,4-4-1-16,-4 4 0 15,4-8 0-15,0-3 0 16,0-1 0-16,1 8 1 16,3 4-1-16,1 0 0 15,0 0-1-15,0 0 1 16,0-1 0-16,0 5 1 15,-1 4-1-15,-3 3 0 16,-1 5 0-16,-9 7 0 0,5-4 0 16,-1 8 0-16,1-1 0 15,-1 9 1-15,1 3-1 16,0-3 0-16,-1 3 0 16,-4 12 1-16,5 0-1 15,-1 4 0-15,1 0 0 16,0 0 0-16,-1 0 0 15,1 3 1-15,4-11-2 16,5 4 1-16,0-11 0 16,9 3 0-16,0-7 0 15,5-5 0-15,-1-7-2 16,1 0 1-16,4-7-8 16,1-1 1-16</inkml:trace>
          <inkml:trace contextRef="#ctx0" brushRef="#br0" timeOffset="4501.1658">2418 747 12 0,'9'19'6'0,"-4"-19"1"16,0 4 1-16,-1 0-7 16,-4 0 1-16,0 0 0 15,0-4 1-15,0 0-4 16,0 0 1-16,0 4 2 16,-4 0 0-16,-1-8-2 15,0 0 1-15,-4 4 0 16,-5 0 0-16,5 0-1 15,0-8 0-15,0 0 0 16,4 1 0-16,5-1 0 0,-5 0 0 16,5 8 0-16,5-7 1 15,4-1-1-15,0 4 0 16,1 0 0-16,-1 4 1 16,0 0-1-16,0 0 1 15,-4 0 0-15,0 12 0 16,-1 3 0-16,-4-3 0 15,0 3 0-15,0-3 0 16,0-1 1-16,0-3 0 16,-4 0-1-16,-1-5 0 15,-4-3 0-15,4 0 1 0,-4-7-2 16,9-5 1-16,-5 5-8 16,10-1 0-16,-10 4-2 15,1-4 1-15</inkml:trace>
          <inkml:trace contextRef="#ctx0" brushRef="#br0" timeOffset="3891.7592">2400 1109 15 0,'-10'8'7'0,"15"-4"2"0,-5-4 1 16,0 0-9-16,5-4 1 16,-10 8 1-16,5 0 0 0,-5 3-4 15,5-3 1-15,-4 4 2 16,-1 0 1-16,1 3-1 16,4 5 0-16,-5 3 0 15,5 0 0-15,-5 4-1 16,1 0 1-16,4 4-1 15,4-3 1-15,-4-5-1 16,5-4 0-16,4-3-1 16,0 3 1-16,1-3-1 15,4-1 0-15,-5-3 0 16,0-8 0-16,5 4 0 16,0-4 1-16,4 0-1 15,-4 0 0-15,0-4-3 16,0-8 0-16,0-3-6 15,4-4 0-15</inkml:trace>
          <inkml:trace contextRef="#ctx0" brushRef="#br0" timeOffset="8907.176">3170 959 8 0,'0'-4'4'0,"0"16"4"16,0-12-3-16,0 0-2 15,0 0 0-15,0 0 1 16,0 0 0-16,0 4-5 16,0-1 0-16,0-3 4 15,0 0 0-15,0 0-2 16,0 0 1-16,0 0-1 16,5 0 0-16,-5 0-1 15,9-3 1-15,0 3 0 16,1 0 0-16,-1 0-1 0,0 3 1 15,0-6-1-15,5 3 1 16,0 0 0-16,0 0 0 16,0-4-1-16,-1 4 1 15,6 0-1-15,-1-4 1 16,5 4-1-16,1-8 1 16,-1 0-1-16,0 5 1 15,4-1-1-15,6 0 1 16,-1 4-1-16,0 0 0 15,1 0 0-15,-6 0 1 16,-4 4 0-16,0 0 0 16,0-4-1-16,1 0 0 0,-1-4 0 15,0 8 0-15,-5-4 0 16,5 0 0-16,-9 3-1 16,0 1 0-16,0-4 1 15,-5 4 1-15,0-4-1 16,-4 0 1-16,4 0-1 15,-4 0 0-15,-1 4 0 16,1-4 1-16,-5 0 0 16,5 0 0-16,-1-4-1 15,-4 4 0-15,5-4 1 16,-5 4 1-16,0 0-2 16,4 0 1-16,1-7-1 15,-5 7 1-15,0 0 0 16,0 0 0-16,0-4-8 15,0 4 1-15,-5-4-3 0,-8 4 0 16</inkml:trace>
          <inkml:trace contextRef="#ctx0" brushRef="#br0" timeOffset="-640.6908">291 570 16 0,'-5'-8'8'0,"5"-19"-2"0,0 20 9 0,5-1-15 16,0-8 1-16,-1 1 0 15,-4 7 0-15,0-3-1 16,0-5 0-16,-4 1 0 15,4-1 1-15,0 1-1 16,-5 3 1-16,-4 12-1 16,-10 4 1-16,-4 4-1 15,-9 7 1-15,0 5-1 16,-1 3 0-16,-4 4 0 16,5 4 0-16,4 7 0 15,10-7 0-15,4-4 0 16,0-8 0-16,10 1 0 15,4-5 0-15,13-4 0 16,1 1 0-16,0-4 0 16,5-4 1-16,4-1-1 15,0 1 1-15,4-4-1 16,1 0 1-16,0-7-1 0,-5-5 1 16,-9-7-1-16,0-8 1 15,-1-8-1-15,1 0 1 16,0-11 0-16,-5-4 1 15,5 0-1-15,-5 4 1 16,-4 0-1-16,0-8 0 16,-1 7 0-16,-4 9 1 15,5-8-2-15,-1-1 1 16,1 1-1-16,0 4 0 16,4-1 0-16,-4 9 1 15,4 3-1-15,-5 8 0 0,1 7 0 16,0 1 1-16,-1 3-1 15,1 5 0-15,-1-5 0 16,1 4 0-16,0 1 0 16,-5 7 0-16,0 0 0 15,0 4 0-15,0 11 0 16,0 4 1-16,-5 12-1 16,0 4 1-16,1-4-1 15,4 7 0-15,0 12 0 16,-5 4 1-16,1 4-2 15,-1 15 1-15,0-7 0 16,1-1 0-16,-1 4 0 16,5-3 0-16,9-16-1 15,5-8 1-15,5-11 0 16,4-8 0-16,4-3-2 0,1-9 0 16,4 1-7-16,-8-8 0 15</inkml:trace>
          <inkml:trace contextRef="#ctx0" brushRef="#br0" timeOffset="7969.9881">3060 628 8 0,'-10'4'4'0,"15"-1"-1"16,-5-3 4-16,0 0-6 15,0 0 0-15,0 0 2 16,0 0 0-16,0 0-4 16,0 0 1-16,0 0 2 15,0 0 1-15,9-3-1 16,-4 3 0-16,4 0-1 16,0 0 1-16,0 0-1 15,1 0 1-15,-1 0-1 16,5 0 0-16,-5 3 0 0,0 1 0 15,0-4 0-15,-9 0 0 16,10 0-1-16,-1 0 1 16,5 0 0-16,0 0 0 15,4 4 0-15,5 0 0 16,5 0-1-16,-1 0 1 16,10 0-1-16,-4-1 1 15,4 1-1-15,0 0 1 16,4 0-1-16,1-4 0 15,-5 0 0-15,-1 0 1 0,-3 0 0 16,-6 0 1-16,1 0-1 16,-9-4 0-16,-6 0-3 15,-3-3 0-15,-1-1-6 16,-5-4 0-16</inkml:trace>
        </inkml:traceGroup>
        <inkml:traceGroup>
          <inkml:annotationXML>
            <emma:emma xmlns:emma="http://www.w3.org/2003/04/emma" version="1.0">
              <emma:interpretation id="{E980487C-EAD5-41D1-ABE6-3673293C7FEF}" emma:medium="tactile" emma:mode="ink">
                <msink:context xmlns:msink="http://schemas.microsoft.com/ink/2010/main" type="inkWord" rotatedBoundingBox="6948,10486 14296,9998 14406,11648 7058,12135"/>
              </emma:interpretation>
              <emma:one-of disjunction-type="recognition" id="oneOf1">
                <emma:interpretation id="interp5" emma:lang="fr-FR" emma:confidence="0">
                  <emma:literal>PETE).</emma:literal>
                </emma:interpretation>
                <emma:interpretation id="interp6" emma:lang="fr-FR" emma:confidence="0">
                  <emma:literal>PERETTI).</emma:literal>
                </emma:interpretation>
                <emma:interpretation id="interp7" emma:lang="fr-FR" emma:confidence="0">
                  <emma:literal>PERETTE).</emma:literal>
                </emma:interpretation>
                <emma:interpretation id="interp8" emma:lang="fr-FR" emma:confidence="0">
                  <emma:literal>PELTE).</emma:literal>
                </emma:interpretation>
                <emma:interpretation id="interp9" emma:lang="fr-FR" emma:confidence="0">
                  <emma:literal>PERETTI))</emma:literal>
                </emma:interpretation>
              </emma:one-of>
            </emma:emma>
          </inkml:annotationXML>
          <inkml:trace contextRef="#ctx0" brushRef="#br0" timeOffset="11751.1967">4965 570 11 0,'-4'4'5'0,"-1"-12"2"0,5 8-3 0,0 0-2 15,0 0 1-15,0-8 0 16,0 8 1-16,0-7-5 15,0 7 0-15,9-12 3 16,0 4 1-16,1 5-1 16,8-5 0-16,1 4-1 15,8-4 1-15,1 4-1 16,4 4 0-16,1-3 0 16,-1 3 1-16,0 0-1 15,-9 0 0-15,0 0-1 16,-4 3 1-16,-1 5-1 15,1 0 1-15,-1 7-1 16,1 4 1-16,-6 1 0 16,1 3 1-16,0 0-1 15,0 0 0-15,-5-4 0 16,-4 1 1-16,-1-1-1 0,-4 4 1 16,0 0-1-16,-4-4 0 15,-1 5 0-15,-4-1 0 16,0-8 0-16,0 0 0 15,-5-3 0-15,0 0 0 16,-5-1 0-16,-4-3 0 16,0 0-1-16,5-1 1 15,-5 5-1-15,0-8 1 16,4 0-1-16,1-1 0 16,4 1 0-16,-5-4 0 15,10 0-4-15,5-4 0 0,8-3-6 16,1-9 0-16</inkml:trace>
          <inkml:trace contextRef="#ctx0" brushRef="#br0" timeOffset="10922.3761">5039 535 12 0,'-5'4'6'0,"-4"-8"-1"0,9 4 7 15,0 0-11-15,0 0 0 16,0 0 1-16,0-4 0 16,0 4-3-16,0-7 1 15,5 3 2-15,-5 4 0 16,0 0-1-16,0 0 0 0,0 0 0 16,0 0 1-16,0 0-1 15,0 4 0-15,0 0 0 16,0 3 1-16,0 5-1 15,-5-1 0-15,5 1 0 16,0 3 0-16,0 5 0 16,0-1 0-16,5 0-1 15,-1-3 1-15,-4 10 0 16,10 5 0-16,-6 12-1 16,1-1 1-16,-5 8-1 15,0 12 1-15,-5-8-1 16,1 0 1-16,-1 0-1 15,5 7 1-15,-5-3-1 16,5-16 0-16,5 12 0 16,4-4 0-16,-4-7 0 15,0 3 1-15,-5-3-1 0,0-1 0 16,0-4 0-16,0 5 1 16,-5-12-1-16,0 3 1 15,5-7-1-15,-4-7 1 16,-1-5-1-16,0 0 1 15,1-7-2-15,-1-4 0 16,1-8-8 0,4-4 0-16</inkml:trace>
          <inkml:trace contextRef="#ctx0" brushRef="#br0" timeOffset="12626.392">5394 1418 13 0,'-4'3'6'0,"4"1"3"16,0-4-1-16,0 0-7 15,4-4 0-15,6 1 0 16,-1-5 1-16,0 0-2 16,0-3 0-16,1-1 2 15,-1-3 0-15,0-5 0 16,5 1 0-16,0-4-1 0,0 0 1 16,-5 0-1-16,5 3 0 15,-5-3 0-15,0 8 1 16,0-4-2-16,1 7 1 15,-6 1 0-15,-4 11 0 16,5-8 0-16,-1 4 1 16,-4 4-1-16,0 4 0 15,0 0 0-15,0 0 0 16,0 3 0-16,0 5 0 16,-4 3-1-16,-1 4 1 15,5 5-1-15,0-1 0 0,5 4 0 16,-1-4 0-16,6-4 0 15,-1 0 0-15,0-3 0 16,5-5 0-16,0 1 0 16,0-4 0-16,4-5 0 15,5-3 0-15,5-3 0 16,-1-5 1-16,6-8-1 16,-6 1 1-16,-3-4-4 15,-6 0 0-15,0 3-6 16,-4-3 1-16</inkml:trace>
          <inkml:trace contextRef="#ctx0" brushRef="#br0" timeOffset="13100.087">5680 867 16 0,'0'-8'8'0,"14"16"-3"15,-4-5 6-15,-6 1-11 16,10 8 1-16,-5-4 0 15,0-5 0-15,1 5-1 16,-10 0 0-16,-10-4 1 16,6-4 1-16,-1-4-1 15,1-4 0-15,-1 4 0 16,0 0 0-16,-4-3-1 16,5 3 1-16,-1-4-1 0,0 4 0 15,1 4 0-15,4 0 0 16,0 0 0-16,0 0 1 15,0 0-1-15,0 0 0 16,9-4 0-16,-9 4 0 16,0 0 1-16,0 0 0 15,9 4-5-15,-4 0 0 16,-5 0-3-16,-5 8 1 16</inkml:trace>
          <inkml:trace contextRef="#ctx0" brushRef="#br0" timeOffset="13787.6533">6553 759 10 0,'-10'7'5'0,"6"-26"4"15,4 19 4-15,0 0-12 16,0 4 1-16,0 0 0 15,0-4 1-15,0 0-4 16,9-4 1-16,0 0 2 16,5 4 0-16,0-8-1 15,9-3 1-15,0-8-1 16,0-5 1-16,0-2-1 16,0-1 0-16,5 0 0 15,-5 7 0-15,0 1 0 16,0 4 0-16,-9-1-2 0,0 5 1 15,-10 3-7-15,6 4 0 16</inkml:trace>
          <inkml:trace contextRef="#ctx0" brushRef="#br0" timeOffset="14021.9723">6585 547 16 0,'5'-8'8'16,"13"16"-3"-16,-13-4 7 0,4 3-10 15,0 1 1-15,9 0 1 16,1 3 0-16,-1 5-5 16,-4-1 0-16,0 1 3 15,0-1 1-15,0 0-2 16,0 1 0-16,4 7-8 15,5-8 0-15</inkml:trace>
          <inkml:trace contextRef="#ctx0" brushRef="#br0" timeOffset="14975.1708">7365 185 11 0,'0'-8'5'0,"-5"8"2"15,5 0 6-15,0 0-12 16,0 0 1-16,5 4 0 16,-1-4 1-16,-4 7-3 15,5 5 0-15,-5 3 3 16,0 9 0-16,-5 6-1 16,1 13 0-16,-1-1 0 15,0 4 0-15,1 4-1 16,4 4 0-16,4-7 0 15,1-5 0-15,0-3 0 0,4-5 0 16,0 1-1-16,-4-12 1 16,-1-8 0-16,1-3 0 15,-5-4-3-15,0-8 1 16,0-8-8-16,0 0 1 16</inkml:trace>
          <inkml:trace contextRef="#ctx0" brushRef="#br0" timeOffset="15912.8743">7439 793 12 0,'-10'-11'6'0,"6"38"2"16,4-27 5-16,0 0-12 15,0 0 1-15,0 7 0 16,0-7 1-16,0 0-4 16,0 8 1-16,4-8 2 0,1 0 1 15,0 4-2-15,-1-4 1 16,5 8-1-16,-4-4 1 16,0-1-1-16,4-3 0 15,0 4 0-15,10-8 1 16,4 1-1-16,4-5 0 15,10-4 0-15,5 5 0 16,-1 7 0-16,10-4 0 16,4-4-1-16,1 8 1 15,-1 0-1-15,-4 0 0 0,0-4 0 16,-10 4 1-16,-4-4 0 16,-9 1 0-16,-5-5 0 15,-5 4 1-15,-4-4-1 16,-5 1 0-16,1 3-7 15,-1-4 0-15,-9 0-3 16,0 8 0-16</inkml:trace>
          <inkml:trace contextRef="#ctx0" brushRef="#br0" timeOffset="16834.7291">7471 69 13 0,'-5'4'6'0,"5"-8"0"15,0-4 5-15,0 8-10 16,0 0 1-16,5 4 1 16,-5-4 0-16,0 0-3 15,0 0 0-15,9 0 2 16,0 0 1-16,10 0-1 16,4 4 0-16,9 0-1 15,10 4 0-15,4-5 0 16,9 1 0-16,14 0-1 15,-4 0 1-15,-5 0 0 16,-5-8 0-16,-4 0 0 16,-9 0 1-16,-10 0-1 15,-4 4 1-15,-10-3-10 16,-4 3 1-16</inkml:trace>
          <inkml:trace contextRef="#ctx0" brushRef="#br0" timeOffset="16319.1305">7568 497 12 0,'-9'-12'6'0,"9"16"4"0,0-4 2 0,0 0-10 16,0 0 0-16,0 0 1 16,9 0 0-16,5 0-4 15,4 0 1-15,1 0 2 16,4-4 1-16,4 4-2 15,-4-4 1-15,5 8-1 16,-5-4 1-16,0 0-5 16,-4 0 0-16,-1-11-5 15,-4-1 1-15</inkml:trace>
          <inkml:trace contextRef="#ctx0" brushRef="#br0" timeOffset="15428.4356">7623 127 17 0,'5'-4'8'0,"-1"0"-3"16,-4 4 6-16,0 0-10 16,0 0 1-16,5 4 1 15,0 4 0-15,-1 3-3 16,-4 5 0-16,0 7 2 15,0 0 1-15,-4 8-1 16,-1 7 1-16,-4 8-1 16,0-3 0-16,-1 3-1 0,6 4 0 15,-1 0 0-15,5-4 0 16,0-11-1-16,0-4 0 16,5-8 0-16,-1 0 1 15,1-7-1-15,0-5 1 16,-1 1-1-16,-4-12 0 15,0 7-6-15,0-7 0 16,0 0-3-16,0 0 1 16</inkml:trace>
          <inkml:trace contextRef="#ctx0" brushRef="#br0" timeOffset="17835.1933">8929-166 13 0,'-5'0'6'0,"1"4"4"0,4-4-1 16,0 0-8-16,0 0 0 15,0 4 1-15,0-4 0 16,-5 4-2-16,5-1 1 15,0 5 1-15,-4 4 0 16,-6 3 0-16,-8 8 1 16,-1 4-1-16,-8 0 1 15,-6 15-1-15,1 5 1 16,-9 3-2-16,4 8 1 16,4 15-1-16,10-8 0 0,9 12-1 15,10-3 1-15,18-1-2 16,13 8 1-16,10-8 0 15,5-4 1-15,-5-3-1 16,-5-5 0-16,0-10 0 31,1-9 1-31,4-11-3 0,-1-8 1 0,6-12-8 16,-1-11 1-16</inkml:trace>
          <inkml:trace contextRef="#ctx0" brushRef="#br0" timeOffset="18664.2428">9344 250 13 0,'-23'-4'6'0,"23"-7"5"0,0 11 0 16,0 0-10-16,0 0 0 0,0 0 1 16,14 0 1-16,5 0-3 15,8 0 0-15,10-4 2 16,8-4 1-16,-3 0-2 15,9 1 1-15,4-5-1 16,10 4 1-16,4 5-2 16,-5 3 1-16,1 0 0 15,0-4 0-15,-10 0 0 16,-4-4 1-16,-10 4-1 16,1-3 1-16,-10-1 0 15,-9-4 0-15,-9 8-1 16,-5-7 0-16,-4 3-7 15,-10 4 0-15,-4 8-3 16,-5 0 0-16</inkml:trace>
          <inkml:trace contextRef="#ctx0" brushRef="#br0" timeOffset="19164.2037">9740 242 10 0,'-5'-3'5'0,"5"-1"4"16,0 4 0-16,0 0-8 15,5-4 0-15,-5 4 1 16,5-4 0-16,-5 4-2 16,4-4 1-16,-4 4 1 15,5 0 1-15,-5 0-1 16,5 4 1-16,-1 4-1 15,-4 3 1-15,0 5-1 16,0 3 1-16,-4 4-1 16,-1 12 0-16,0-1-1 15,1 9 1-15,-1 3-1 0,5 4 1 16,0 0-2 0,5-7 1-16,-1-1-1 0,6-7 1 15,-6-1-1-15,5-14 1 16,1-9-9-16,-1-11 1 15,0-11-2-15,0 11 1 16</inkml:trace>
          <inkml:trace contextRef="#ctx0" brushRef="#br0" timeOffset="19804.8584">10178 782 17 0,'0'-4'8'0,"0"4"-4"0,0 0 10 0,0 0-12 15,5 4 0-15,-5 0 1 16,0 3 1-16,0 1-5 15,0 4 1-15,0-5 3 16,0 5 0-16,0 7-1 16,0 4 0-16,0 0-1 15,-5 8 1-15,5-4-1 16,5 4 1-16,4-4-2 16,1 0 1-16,3 0-1 15,1-4 1-15,5-8-1 16,-1-3 1-16,1-8-1 15,-6-8 1-15,6-15-5 16,4-4 0-16,5-20-5 16,-1 5 0-16</inkml:trace>
          <inkml:trace contextRef="#ctx0" brushRef="#br0" timeOffset="20211.6584">10252 601 13 0,'-4'-4'6'0,"-1"-12"2"0,5 9 3 0,5-1-10 16,-5 0 1-16,9 1 1 15,0-5 1-15,0 4-5 16,1 5 1-16,-10 3 2 31,9 0 1-31,0 3-1 0,0 1 0 0,-4 8 0 16,0-5 0-16,-1 1-1 16,-4-4 1-16,-4 0-1 15,4 0 1-15,-5 0-2 16,0-4 1-16,1 0-1 15,-6 0 1-15,6-4-1 16,-5 0 1-16,4 4-1 16,0-4 0-16,5 4-3 15,0 0 0-15,5-4-6 16,-5 4 1-16</inkml:trace>
          <inkml:trace contextRef="#ctx0" brushRef="#br0" timeOffset="20992.9221">10649-112 11 0,'0'0'5'0,"0"0"5"0,0 0-1 16,0 0-8-16,0 0 1 16,0 4 0-16,-4 0 1 15,4-1-3-15,0 5 0 16,0 0 2-16,0 3 0 16,4 1 0-16,1 3 1 0,4 1-1 15,0-1 0-15,0-3-1 16,1 7 1-16,4 8-1 15,9 4 1-15,9 7-1 16,0 5 1-16,0 11-1 16,-4 3 0-16,4-3 0 15,1 4 0-15,-6 4-1 16,-3-4 1-16,-6 3 0 16,0 5 0-16,-8-1 0 15,-10 5 1-15,-10-1-1 16,-13 4 0-16,0-7 0 15,-9-1 0-15,0-3 0 16,-1-4 1-16,1-12-2 16,0-8 1-16,4-7-1 15,0-4 1-15,5-11-1 16,5-5 1-16,4-11-9 16,9-11 0-16,1-5-3 15,-1-22 1-15</inkml:trace>
          <inkml:trace contextRef="#ctx0" brushRef="#br0" timeOffset="22009.4613">11729 693 16 0,'-5'-4'8'0,"5"8"-4"16,0-4 7-16,0 0-10 16,0 0 1-16,5 0 1 15,0 0 0-15,8 0-3 0,-3 4 0 16,-1 0 2-16,0 0 1 15,5-4-1-15,4 7 0 16,5-3-1-16,5-4 1 16,4 8-1-16,5-8 0 15,0 0-1-15,0 4 1 16,0-4 0-16,5 0 0 16,-1 0-1-16,1 0 1 15,-5 0 0-15,-5 0 0 0,-4 0-1 16,-5 0 1-16,-5 0 0 15,1 0 0-15,-10 0 0 16,-5 4 0-16,-4-4 0 16,0 0 0-16,0 0 0 15,-4 0 1-15,-1-4-1 16,5 0 0-16,-4 4-1 16,-1 0 1-16,5-4-5 15,0 4 0-15,9 0-6 16,-9-8 1-16</inkml:trace>
        </inkml:traceGroup>
        <inkml:traceGroup>
          <inkml:annotationXML>
            <emma:emma xmlns:emma="http://www.w3.org/2003/04/emma" version="1.0">
              <emma:interpretation id="{EECD5472-78DA-4741-AA65-B20E0FCBC16C}" emma:medium="tactile" emma:mode="ink">
                <msink:context xmlns:msink="http://schemas.microsoft.com/ink/2010/main" type="inkWord" rotatedBoundingBox="15162,10481 17900,11020 17750,11783 15011,11244"/>
              </emma:interpretation>
              <emma:one-of disjunction-type="recognition" id="oneOf2">
                <emma:interpretation id="interp10" emma:lang="fr-FR" emma:confidence="0">
                  <emma:literal>ami</emma:literal>
                </emma:interpretation>
                <emma:interpretation id="interp11" emma:lang="fr-FR" emma:confidence="0">
                  <emma:literal>ani</emma:literal>
                </emma:interpretation>
                <emma:interpretation id="interp12" emma:lang="fr-FR" emma:confidence="0">
                  <emma:literal>Ont</emma:literal>
                </emma:interpretation>
                <emma:interpretation id="interp13" emma:lang="fr-FR" emma:confidence="0">
                  <emma:literal>Ami</emma:literal>
                </emma:interpretation>
                <emma:interpretation id="interp14" emma:lang="fr-FR" emma:confidence="0">
                  <emma:literal>Ani</emma:literal>
                </emma:interpretation>
              </emma:one-of>
            </emma:emma>
          </inkml:annotationXML>
          <inkml:trace contextRef="#ctx0" brushRef="#br0" timeOffset="25866.9777">15323 1240 13 0,'-13'12'6'16,"13"-1"0"-16,0-11 4 0,0 4-9 15,0 0 1-15,0-4 0 16,4 0 1-16,1 0-3 16,4 0 0-16,0-8 2 15,1 5 0-15,-1-5 0 16,-5 0 0-16,1-7 0 15,0 3 0-15,4-3-1 16,0-4 1-16,5-5 0 16,0-3 0-16,0 4-1 15,-1 4 1-15,1-4-1 16,-5 4 0-16,1 7 0 16,-6-3 0-16,1 3 0 15,0 4 0-15,-5 1-1 0,0 7 1 16,0-8-1-16,-5 8 1 15,5 0-1-15,-5 0 0 16,5 4 0-16,-4 0 0 16,4 3 0-16,-5 5 0 15,0 0 0-15,5-1 0 16,-4 12 0-16,4 0 0 16,0-7 0-16,0 3 0 15,0 4 0-15,0-4 0 16,4 1 0-16,6-1 0 15,4 0 0-15,4-7 0 0,5-5 0 16,0-7 0-16,9-3 0 16,-4-5 1-16,0-4-1 15,0 1 1-15,-1-5 0 16,-4 1 0-16,-4 0-5 16,-5-5 1-16,-5 1-7 15,0 4 1-15</inkml:trace>
          <inkml:trace contextRef="#ctx0" brushRef="#br0" timeOffset="26304.685">15577 678 17 0,'9'7'8'0,"-4"5"-3"0,0-8 6 15,-1 0-11-15,-4-4 1 16,0 0 0-16,0 4 1 15,-4-1-2-15,-1 1 0 0,0 0 1 16,-8-4 1-16,3 4-1 16,1-4 0-16,0-4-1 15,4-4 1-15,1 1-1 16,4-1 0-16,0 0 0 16,4 1 0-16,6-1 0 15,-1 8 1-15,0 0-1 16,0 4 1-16,0 3 0 15,-9 1 1-15,0 0-2 16,-9-4 0-16,9-4-7 16,-4 4 1-16</inkml:trace>
          <inkml:trace contextRef="#ctx0" brushRef="#br0" timeOffset="23272.3357">13099 231 13 0,'0'-4'6'0,"0"0"2"0,0 4-1 15,10 0-6-15,-1-8 1 16,5 1 1-16,4-9 0 0,1 1-3 15,-6-8 0-15,1 11 3 16,5 1 0-16,-1 7-1 16,5 0 1-16,5 8-2 31,4 7 1-31,1 9-1 0,3 7 1 16,-3 7-2-16,-1 9 1 15,0 3 0-15,1-8 0 0,-6 5 0 16,1 3 0-16,0 0-1 15,-1-3 1-15,-8-1 0 16,-1-7 1-16,-4-1-2 16,-5 5 1-16,5-1 0 15,-5-3 0-15,1 0 0 16,-6-8 0-16,1 0-1 16,0-8 0-16,-1 0 0 15,1-3 1-15,-5-9-1 16,4 9 0-16,1-8 0 15,-5-5 1-15,5 1-1 16,-5-4 0-16,0 0 0 16,4-7 0-16,1-1 0 15,-1-8 1-15,-4 5-1 16,5-8 0-16,-5-8 0 0,0 3 1 16,-5 5-1-16,1 0 1 15,-1-4-1-15,-4 0 1 16,-5 0-1-16,-4-1 1 15,-1 5 0-15,1 0 0 16,-1 4-1-16,1 3 0 16,-5 0 0-16,-5 5 0 15,5-1 0-15,0 4 1 16,0 4-1-16,-5 0 0 16,0 4 0-16,1 0 0 0,4 4 0 15,0-1 0-15,0 5 0 16,0-1 0-16,4 5 0 15,1-1 0-15,4-3-1 16,0 3 1-16,0-3 0 16,5 7 0-16,0 4-1 15,4 8 1-15,0-8-1 16,1 0 1-16,4 4 0 16,0-8 0-16,0-3 0 15,4-1 0-15,6-3-3 16,-1-12 0-16,14-12-7 15,-5-11 0-15</inkml:trace>
          <inkml:trace contextRef="#ctx0" brushRef="#br0" timeOffset="24663.2258">14322 894 16 0,'-4'7'8'0,"-6"-3"-2"16,10 4 3-16,0-4-8 16,0 0 0-16,0-4 1 15,0 3 0-15,0-3-2 16,-4 0 0-16,4 0 2 15,0-3 1-15,0-5-1 16,0-4 1-16,4-3-1 16,6-1 0-16,-1-3-1 15,5-8 1-15,4 8 0 16,1-4 0-16,4-4-1 16,-5 0 0-16,1 0 0 0,-1 4 0 15,-4 0-1-15,4 3 1 16,-4 1-1-16,0 4 1 15,0 3-1-15,0 4 0 16,-1 1 0-16,1 3 0 16,0 4 0-16,0 0 0 15,-5 4 0-15,0 3 1 16,1 1-1-16,-6 4 0 16,1 3 0-16,0 4 1 15,-1 1-1-15,1-5 1 0,-5 8-1 16,0 0 0-16,4 4 0 15,1 0 1-15,-5-7-1 16,0 3 1-16,5-8-1 16,-5 0 0-16,0-3 0 15,0-4 0-15,0-4 0 16,0-12 0-16,0-4 0 16,0 5 1-16,0-13-1 15,-5 1 0-15,5 4 0 16,0-5 1-16,0 1-1 15,0 0 0-15,5-4 0 16,-1 3 0-16,1 1-1 16,-1 0 1-16,6 0 0 15,-1 3 0-15,0 1-1 16,0 3 1-16,1 1 0 16,-1-1 0-16,0 4 0 0,0 1 0 15,1 7 0-15,-6 0 0 16,1 4 0-16,-1 3 0 15,1 5 0-15,0 3 0 16,-1 5 0-16,1-1 0 16,-1 4 0-16,6-8 0 15,-1 1 0-15,5 7 0 16,4 0 0-16,1-4 0 16,4-3-1-16,0-1 1 15,9 1 0-15,-4-9 1 16,9 5-1-16,0-1 1 0,-5 5-8 15,0-12 1-15,0-1-4 16,-4-6 1-16</inkml:trace>
        </inkml:traceGroup>
      </inkml:traceGroup>
    </inkml:traceGroup>
    <inkml:traceGroup>
      <inkml:annotationXML>
        <emma:emma xmlns:emma="http://www.w3.org/2003/04/emma" version="1.0">
          <emma:interpretation id="{98822ACB-3FD9-41B2-BB30-49752C636DFC}" emma:medium="tactile" emma:mode="ink">
            <msink:context xmlns:msink="http://schemas.microsoft.com/ink/2010/main" type="paragraph" rotatedBoundingBox="1922,12402 21104,12135 21135,14308 1952,145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A43F74B-9F77-4951-9057-064DA99B594A}" emma:medium="tactile" emma:mode="ink">
              <msink:context xmlns:msink="http://schemas.microsoft.com/ink/2010/main" type="inkBullet" rotatedBoundingBox="1931,13040 4046,13010 4060,14015 1945,14045"/>
            </emma:interpretation>
            <emma:one-of disjunction-type="recognition" id="oneOf3">
              <emma:interpretation id="interp15" emma:lang="fr-FR" emma:confidence="0">
                <emma:literal>→</emma:literal>
              </emma:interpretation>
            </emma:one-of>
          </emma:emma>
        </inkml:annotationXML>
        <inkml:trace contextRef="#ctx0" brushRef="#br0" timeOffset="107198.8004">-85 2907 22 0,'-13'7'11'0,"9"-3"-5"0,4-4 11 16,0 3-16-16,0 1 1 15,0-1 2-15,0-3 0 16,9 0-5-16,-1 4 1 0,5 3 2 16,8-3 1-16,8-4 0 15,9 3 0-15,13 1-2 16,13-4 0-16,7 3 0 15,-3 1 0-15,4 3-1 16,8-7 1-16,1 7-1 16,12 0 0-16,4-4 0 15,-4 1 1-15,-13 3-1 16,-8-7 0-16,0-4 1 16,-5 1 0-16,-7 6 0 15,-10-6 0-15,-3 6 0 16,-13 1 1-16,-9 3-1 15,-4-3 0-15,-4-4-1 16,-9 3 1-16,-3 1-6 16,-5-4 1-16,-5 3-7 15,5 1 1-15,-4-4-2 0,-4 7 0 16</inkml:trace>
        <inkml:trace contextRef="#ctx0" brushRef="#br0" timeOffset="107930.4037">21 3412 13 0,'-17'4'6'0,"4"3"-1"16,9-7 8-16,0 0-11 16,-1 0 0-16,1 0 1 15,0 3 1-15,0-3-5 16,0 0 1-16,-5 0 3 0,5 4 0 15,0-4-1-15,-1 3 0 16,5-3-1-16,5 4 1 16,3-4-1-16,1 0 0 15,7 0 0-15,6 0 0 16,3-4 0-16,9 4 0 16,16-3-1-16,18-4 1 15,0 0-1-15,4-4 1 16,12 0-1-16,9-3 1 15,13 0-1-15,-1 0 1 16,-7 0 0-16,-10 0 0 0,5 0 0 16,-4 7 1-16,-9-4-1 15,-3 4 1-15,-6 0 0 16,-7 3 0-16,-18 4 0 16,-8-3 0-16,-12 3 0 15,-14 3 0-15,-7 4-1 16,-5 1 1-16,-5-1-3 15,1 0 1-15,0 0-9 16,-4-4 0-16,-5-3-3 16,-4-14 0-16</inkml:trace>
        <inkml:trace contextRef="#ctx0" brushRef="#br0" timeOffset="108883.4791">1170 2636 13 0,'-12'3'6'0,"3"-6"0"15,5 3 4 1,0 3-6-16,-5 1 0 15,5 3 2-15,-4 0 0 16,3 0-7-16,1 0 0 16,0 3 6-16,4 1 0 15,4 0-2-15,0 3 0 16,1 0-1-16,3 3 1 16,9 1-2-16,8 3 1 15,13-3-2-15,9 3 1 16,12 0 0-16,26 0 0 15,-9 8-1-15,-9-8 1 16,-3 0 0-16,-1-7 0 0,-4 4-1 16,-4-1 1-16,-8 1 0 15,-5 3 0-15,-4-7 0 16,-4 1 0-16,-9-1 0 16,-4-7 1-16,-8 3-1 15,-4-3 1-15,-5 0-1 16,-4 4 1-16,-4 0 0 15,-9-1 0-15,0-3-1 16,-4 4 1-16,-4 3-1 16,0 4 0-16,-9-1-1 15,9 4 1-15,-8 1-1 16,-5 2 1-16,-4 5-1 16,-4 2 1-16,-1 1-1 15,-3-4 1-15,4 1-1 16,3-1 1-16,1-3-1 15,5 3 0-15,3 0-1 16,5 0 1-16,4-3-1 0,4-11 1 16,4 4-3-16,5-4 1 15,3-7-9-15,5 0 1 16,-4-7-4-16,0-14 1 16</inkml:trace>
      </inkml:traceGroup>
      <inkml:traceGroup>
        <inkml:annotationXML>
          <emma:emma xmlns:emma="http://www.w3.org/2003/04/emma" version="1.0">
            <emma:interpretation id="{8C2B49B3-3A8B-463F-B7C5-D47620B98360}" emma:medium="tactile" emma:mode="ink">
              <msink:context xmlns:msink="http://schemas.microsoft.com/ink/2010/main" type="line" rotatedBoundingBox="5159,12357 21104,12135 21134,14234 5188,14455"/>
            </emma:interpretation>
          </emma:emma>
        </inkml:annotationXML>
        <inkml:traceGroup>
          <inkml:annotationXML>
            <emma:emma xmlns:emma="http://www.w3.org/2003/04/emma" version="1.0">
              <emma:interpretation id="{F7A89AF5-D04E-43D9-8D9B-9FDC71530564}" emma:medium="tactile" emma:mode="ink">
                <msink:context xmlns:msink="http://schemas.microsoft.com/ink/2010/main" type="inkWord" rotatedBoundingBox="5166,12841 7569,12808 7582,13680 5178,13714"/>
              </emma:interpretation>
              <emma:one-of disjunction-type="recognition" id="oneOf4">
                <emma:interpretation id="interp16" emma:lang="fr-FR" emma:confidence="0">
                  <emma:literal>lim</emma:literal>
                </emma:interpretation>
                <emma:interpretation id="interp17" emma:lang="fr-FR" emma:confidence="0">
                  <emma:literal>line</emma:literal>
                </emma:interpretation>
                <emma:interpretation id="interp18" emma:lang="fr-FR" emma:confidence="0">
                  <emma:literal>lins</emma:literal>
                </emma:interpretation>
                <emma:interpretation id="interp19" emma:lang="fr-FR" emma:confidence="0">
                  <emma:literal>lien</emma:literal>
                </emma:interpretation>
                <emma:interpretation id="interp20" emma:lang="fr-FR" emma:confidence="0">
                  <emma:literal>lin</emma:literal>
                </emma:interpretation>
              </emma:one-of>
            </emma:emma>
          </inkml:annotationXML>
          <inkml:trace contextRef="#ctx0" brushRef="#br0" timeOffset="110983.9114">3144 2928 9 0,'-8'4'4'0,"8"7"5"0,4-8 4 15,0 1-12-15,1 3 1 16,3 0 0-16,0 0 0 16,1 0-2-16,8 0 0 15,0-7 2-15,4 0 1 16,0-4-1-16,9-6 1 15,-1-8-1-15,5-3 0 16,8-4-1-16,5-6 1 16,-1-8-1-16,-3 0 1 15,-1 4-1-15,-4-4 1 16,-4-4-1-16,-9 1 0 16,-8 3 0-16,-4 4 1 0,-5 0-2 15,-8 6 1-15,-8 5 0 16,-9 6 0-16,-4 7-1 15,-9 11 0-15,-4 8 0 16,0-1 0-16,1 10 0 16,-1 8 0-16,4 0-1 15,1 10 1-15,-1 4-1 16,9 7 1-16,4-4 0 16,4 7 0-16,9 4 0 15,4 4 0-15,4 3 0 16,5-7 0-16,3-4-1 15,5 1 1-15,0-12 0 16,9-6 0-16,3-4 0 16,1 1 1-16,4-1-2 15,4-7 1-15,4-7 1 16,-13-3 0-16,1-4-1 0,0-7 1 16,8-4-1-16,-5 4 1 15,1-7 0 1,4-7 0-16,0-7 0 15,0 0 0-15,-4-4-1 16,-4 0 1-16,-5 1-1 16,1-5 1-16,-5 5-1 15,-4 6 1-15,-5 0-1 16,-8 8 1-16,1 3-1 16,-5 7 1-16,-5 3-1 15,1 4 0-15,0 7 0 16,4 1 0-16,0 6-1 15,0 3 0-15,4 8 0 16,5-11 1-16,-1 1-1 16,9-1 1-16,4 4-1 0,5-8 1 15,3 1 0-15,-3-4 1 16,3-3-4-16,1-8 1 16,-1-3-8-16,9 0 1 15</inkml:trace>
          <inkml:trace contextRef="#ctx0" brushRef="#br0" timeOffset="111150.4053">4205 2660 26 0,'0'-7'13'16,"59"-3"-30"-16,-37 3 15 0,-1-1-3 15,4 1 1-15</inkml:trace>
          <inkml:trace contextRef="#ctx0" brushRef="#br0" timeOffset="112281.2012">4387 3306 25 0,'4'0'12'0,"-4"4"-16"16,9-8 25-16,-5 1-20 15,0-4 0-15,5 0 1 16,-1 3 0-16,5-7-2 15,4-3 1-15,4-3 1 16,4-5 1-16,1 1-1 16,3 0 0-16,-4 0-1 0,1 3 1 15,-1 4-2-15,-4 4 0 16,0-1 0-16,1 4 0 16,-1 3 0-16,-4 4 0 15,0 0 0-15,-1 4 0 16,-3 6 0-16,0 1 1 15,0 3-1-15,-5 0 1 16,0 4-1-16,-3 0 1 16,-1-4 0-16,0 3 0 15,0-6-1-15,1-4 1 16,-5 0-1-16,4-3 1 0,4-1-1 16,-4 1 0-16,5-4 0 15,-1 0 1-15,1-11-1 16,4-3 1-16,-1 3-1 15,9-6 1-15,-12 3-1 16,3 3 0-16,5 4-1 16,0-4 1-16,0 4-1 15,0 0 1-15,0-3 0 16,-9 6 0-16,5-3-1 16,-4 7 1-16,-1 4-1 15,0-1 1-15,1 4 0 16,-5 4 0-16,0 3 0 15,1 4 0-15,-5-8 0 16,0 4 0-16,0 0 0 16,0-3 1-16,0-4-1 0,0 0 1 15,4 0-1-15,0 0 0 16,0-3 0-16,1-1 1 16,-1 1-1-16,-4-4 0 15,8 0 0-15,1 0 1 16,-1-4-1-16,5-3 1 15,-1-7-1-15,5-4 0 16,0 1 0-16,4-1 0 16,1 4 0-16,-6 3 0 15,1 4-1-15,0 4 1 16,0 10-1-16,-4 3 1 0,0 5-1 16,-5-1 1-16,5 0-1 15,4 0 1-15,4-3 0 16,4-1 0-16,9 1 0 15,-5-4 0-15,10 3-10 16,-27 5 1-16</inkml:trace>
        </inkml:traceGroup>
        <inkml:traceGroup>
          <inkml:annotationXML>
            <emma:emma xmlns:emma="http://www.w3.org/2003/04/emma" version="1.0">
              <emma:interpretation id="{AFB21A9C-86C7-4033-9EF8-4761BA53B6AF}" emma:medium="tactile" emma:mode="ink">
                <msink:context xmlns:msink="http://schemas.microsoft.com/ink/2010/main" type="inkWord" rotatedBoundingBox="8471,12887 12967,12596 13049,13877 8553,14167"/>
              </emma:interpretation>
              <emma:one-of disjunction-type="recognition" id="oneOf5">
                <emma:interpretation id="interp21" emma:lang="fr-FR" emma:confidence="0">
                  <emma:literal>nille</emma:literal>
                </emma:interpretation>
                <emma:interpretation id="interp22" emma:lang="fr-FR" emma:confidence="0">
                  <emma:literal>MILE</emma:literal>
                </emma:interpretation>
                <emma:interpretation id="interp23" emma:lang="fr-FR" emma:confidence="0">
                  <emma:literal>MILES</emma:literal>
                </emma:interpretation>
                <emma:interpretation id="interp24" emma:lang="fr-FR" emma:confidence="0">
                  <emma:literal>MILE)</emma:literal>
                </emma:interpretation>
                <emma:interpretation id="interp25" emma:lang="fr-FR" emma:confidence="0">
                  <emma:literal>net),</emma:literal>
                </emma:interpretation>
              </emma:one-of>
            </emma:emma>
          </inkml:annotationXML>
          <inkml:trace contextRef="#ctx0" brushRef="#br0" timeOffset="120752.0754">9214 2646 24 0,'-21'-10'12'0,"21"-8"-7"0,0 18 14 16,0 3-19-16,0 1 1 16,-4 3 1-16,0 7 1 0,4 11-3 15,-5 10 1-15,5 4 1 16,0 10 0-16,9 4 0 15,3 0 1-15,1-3-2 16,4-4 0-16,4-4 0 16,0-7 0-16,5-3 0 15,7-7 0-15,1-8-1 16,4-6 1-16,-1-1-1 16,10-10 0-16,-9 0-4 15,0-10 0-15,-8 3-6 16,-5-4 0-16</inkml:trace>
          <inkml:trace contextRef="#ctx0" brushRef="#br0" timeOffset="120955.1303">9248 2978 23 0,'-9'0'11'0,"31"-7"-8"0,-10 7 13 15,5 0-16-15,9-4 1 16,12 1 0-16,4-4 0 16,3 0-2-16,2 3 1 15,-9 4-7-15,4 4 1 16</inkml:trace>
          <inkml:trace contextRef="#ctx0" brushRef="#br0" timeOffset="121283.3223">9758 2540 24 0,'9'-14'12'0,"20"11"-11"16,-16 3 17-16,0 3-15 15,8 15 0 1,17 21 3 0,0 6 0-16,-8 5-7 15,-1-4 0-15,-8 10 6 16,-4 1 1-16,-13-1-1 16,1-3 1-16,-10 0-2 0,-3 0 1 15,-5-11-5-15,-4-3 1 16,1 0-11-16,3 7 0 15,-4-14-4-15,0-29 1 16</inkml:trace>
          <inkml:trace contextRef="#ctx0" brushRef="#br0" timeOffset="122205.1737">10418 3236 36 0,'-4'3'18'0,"20"-3"-21"0,-3-3 31 0,8-1-28 16,13-3 0-16,8 0 1 15,22-7 0-15,3 10-1 16,1 4 0-16,-9 0-7 16,0 4 1-16,-8 6-4 15,-42-20 0-15</inkml:trace>
          <inkml:trace contextRef="#ctx0" brushRef="#br0" timeOffset="121923.9514">10414 2960 26 0,'-30'-17'13'0,"22"17"-7"16,8-7 19-16,0 7-25 15,4-4 1-15,8 0 0 16,10 4 0-16,11 0-1 16,14 0 0-16,8-3 0 15,12 3 1-15,1 0 0 16,0 0 0-16,-13 0-1 15,-9 0 0-15,-4-4-5 16,-12 8 0-16,0 3-4 16,-9-3 0-16</inkml:trace>
          <inkml:trace contextRef="#ctx0" brushRef="#br0" timeOffset="120361.3735">8783 2381 23 0,'-4'4'11'0,"-13"-32"-4"0,17 21 9 16,0 7-15-16,-4 3 0 16,-1 4 2-16,-3 0 1 15,0 7-4-15,-5 8 1 16,0 2 2-16,-4 12 1 16,-4 2-1-16,0 19 0 0,-4 6-1 15,3 12 0-15,6 6-1 16,3 7 1-16,0 0-2 15,9-14 0-15,4 0 0 16,8-7 0-16,5 1 0 16,8-15 0-16,9-11 0 15,8 0 1-15,4-6-2 16,0-8 1-16,5-7-5 16,-1-10 0-16,1-1-6 15,-1-6 1-15</inkml:trace>
          <inkml:trace contextRef="#ctx0" brushRef="#br0" timeOffset="118876.6742">6505 3271 21 0,'-17'-4'10'0,"13"8"-3"0,4-4 11 16,0 0-18-16,0 0 1 15,0 0 2-15,0 0 0 0,0 0-3 16,0 0 1-16,0 0 1 16,0 0 1-16,0 0-1 15,0 0 1-15,8-4-1 16,0-3 0-16,5-7-1 15,4-3 1-15,4-12-2 16,0 5 1-16,0-5-1 16,5 1 1-16,-1-4-1 15,5-3 0-15,-1 7 0 16,5 3 0-16,-4 4 0 16,-5 3 0-16,1 8-1 15,-10 3 1-15,6 7 0 16,-6 0 0-16,6 10 0 15,-1 1 0-15,-4-1 0 16,0 12 1-16,-5-5-1 16,1 4 1-16,-5 1-1 0,1-1 1 15,-1 7 0-15,1-3 0 16,-5-1-1-16,0-2 1 16,-4-1-1-16,4-4 1 15,1-2-1-15,-5-5 1 16,0-3-1-16,4 0 1 15,0-3-1-15,-4-4 1 16,0 0-1-16,4-7 1 16,1-4-1-16,-1-10 0 15,4-4 0-15,1 8 1 16,-1-8-1-16,5 0 0 0,-1 0-1 16,1 4 1-16,4 4-1 15,0 2 1-15,-4 1-1 16,-1 4 1-16,1 3-1 15,0 3 1-15,-1 8 0 16,1 10 0-16,0 0 0 16,-1 0 0-16,1 4 0 15,0 3 0-15,4-3 0 16,0 3 1-16,-1 0-1 16,10 0 1-16,-5-7-6 15,4 4 1-15,13-4-7 16,-4 0 0-16</inkml:trace>
          <inkml:trace contextRef="#ctx0" brushRef="#br0" timeOffset="119439.1678">7836 3401 24 0,'-13'-7'12'0,"9"0"-8"16,4 7 12-16,0 0-15 0,0 0 0 16,0 0 2-16,0 0 1 15,0 4-4-15,0 3 1 16,0 4 2-16,0 6 0 16,0 4 0-16,4 8 0 15,5 2-1-15,4 1 0 16,4 3-2-16,4-10 1 15,4-7-1-15,5 3 1 16,-5-3-1-16,5-8 1 16,3-3-6-16,-7-7 0 15,-1 7-6-15,-8-14 1 0</inkml:trace>
          <inkml:trace contextRef="#ctx0" brushRef="#br0" timeOffset="119657.9204">7823 3225 36 0,'-16'-14'18'0,"20"-4"-18"15,-4 18 29-15,8-7-30 16,1 4 1-16,3-4-2 15,1 7 1-15,4 3-8 16,-4 8 0-16</inkml:trace>
        </inkml:traceGroup>
        <inkml:traceGroup>
          <inkml:annotationXML>
            <emma:emma xmlns:emma="http://www.w3.org/2003/04/emma" version="1.0">
              <emma:interpretation id="{2ECDC62B-72B0-4CF0-B7E7-97F578C4716F}" emma:medium="tactile" emma:mode="ink">
                <msink:context xmlns:msink="http://schemas.microsoft.com/ink/2010/main" type="inkWord" rotatedBoundingBox="18336,12174 21104,12135 21134,14234 18365,14272"/>
              </emma:interpretation>
              <emma:one-of disjunction-type="recognition" id="oneOf6">
                <emma:interpretation id="interp26" emma:lang="fr-FR" emma:confidence="0">
                  <emma:literal>clapi</emma:literal>
                </emma:interpretation>
                <emma:interpretation id="interp27" emma:lang="fr-FR" emma:confidence="0">
                  <emma:literal>Clapi</emma:literal>
                </emma:interpretation>
                <emma:interpretation id="interp28" emma:lang="fr-FR" emma:confidence="0">
                  <emma:literal>campai</emma:literal>
                </emma:interpretation>
                <emma:interpretation id="interp29" emma:lang="fr-FR" emma:confidence="0">
                  <emma:literal>Campi</emma:literal>
                </emma:interpretation>
                <emma:interpretation id="interp30" emma:lang="fr-FR" emma:confidence="0">
                  <emma:literal>champi</emma:literal>
                </emma:interpretation>
              </emma:one-of>
            </emma:emma>
          </inkml:annotationXML>
          <inkml:trace contextRef="#ctx0" brushRef="#br0" timeOffset="133381.9728">16327 3028 22 0,'-11'-5'11'0,"17"-14"-4"15,-6 19 11-15,0 0-15 16,0 0 1-16,5-4 1 16,7 8 1-16,-1 6-8 15,6 18 1-15,-6-5 5 16,11 14 1-16,-5 10-3 0,5 4 1 16,12 15-1-16,5 8 0 15,0-3-1-15,6-6 1 16,0-9 0-16,-6 0 0 15,0-5-1-15,-5-4 1 16,-7-10-1-16,1-4 1 16,0-5-1-16,-5-9 1 15,5-1-1-15,0-13 0 16,-6-5 0-16,0-9 1 16,-5-10-1-16,-6-4 0 0,-5-10 0 15,-6-9 0-15,-11-5 0 16,0-4 0-16,-6-10-1 15,0-9 1-15,0 0-1 16,1-9 1-16,-1-5-1 16,0-5 0-16,6-4 0 15,0-1 0-15,-1 5 0 16,1 10 0-16,0 0-1 16,0-1 1-16,5 10 0 15,1 5 0-15,-1-5 0 16,6 4 0-16,0 6 0 15,0 4 0-15,0 0 0 16,0 9 0-16,0 5 0 16,0-5 0-16,0 10 0 15,0-1 0-15,0 7 0 16,-6 3 1-16,1 4-1 0,-1 6 0 16,1-6 0-16,-1 6 1 15,6 4-1-15,-5 0 0 16,-1 4 0-16,0 1 0 15,6 4 0-15,-5 1 0 16,5 8-1-16,-6 1 1 16,6-5 0-16,0 9 0 15,6 5-1-15,-1-9 1 16,7 4-1-16,10 1 0 16,11-1 0-16,29-4 0 15,16-1 0-15,6-4 0 0,11 0 0 16,28-4 0-16,6-6 1 15,16 10 0-15,-5 0 0 16,-6-4 0-16,6 4 0 16,6-5 0-16,-6 5 0 15,-1 0 1-15,-4 0-1 16,-18 5 0-16,-22-10 0 16,-11 5 1-16,-17-5 0 15,-17 5 0-15,-5 0 0 16,-11-4 0-16,-6-1 0 15,-11-4 0-15,-1 13 0 16,-10-4 1-16,-1 0-2 16,-5 5 1-16,6 4-1 15,-6-4 0-15,0 0-1 16,-6-5 1-16,1 9-11 16,-1 10 1-16,-5-1-4 15,-6 1 1-15,-11 0-2 0,0-1 0 16</inkml:trace>
          <inkml:trace contextRef="#ctx0" brushRef="#br0" timeOffset="134866.3217">17446 2663 23 0,'-17'-28'11'0,"12"14"-12"0,5 14 21 15,5-9-16-15,1 9 1 16,5-5 1-16,6 1 1 15,5-1-9-15,12 0 1 0,5 1 5 16,11-1 1-16,17 5-3 16,6 0 1-16,5 0-1 15,-10 5 0-15,-7-1-1 16,1 6 0-16,-12 4 2 16,-11 0 0-16,-11 9-1 15,-11 10 1-15,-12-1 0 16,-10 1 0-16,-18 0 0 15,-10 4 1-15,-12-4-3 16,-11-1 0-16,-5 1 0 16,10-10 0-16,7-9-2 15,4 0 1-15,7-4-5 16,5-1 0-16,6-4-8 16,10 9 0-16,1-19-2 15,0 5 1-15</inkml:trace>
          <inkml:trace contextRef="#ctx0" brushRef="#br0" timeOffset="134335.111">17530 2631 24 0,'0'-24'12'0,"6"20"-13"16,-6 4 23-16,0 0-17 15,0 0 0-15,0 0 1 0,11 4 1 16,-6 20-9-16,7 4 1 15,-1 14 5-15,0 4 1 16,-6 15-1-16,1 9 0 16,5-5-1-16,0 6 0 15,1 8 0-15,-7-4 0 16,1 9-1-16,-1 0 0 16,-5-5-1-16,0 1 1 15,0-10-2-15,-5-5 1 16,-1-9 0-16,1-9 0 15,5-5-1-15,0-10 0 0,-6-8-3 16,0-1 1-16,1-9-7 16,5-14 1-16,0 0-6 15,5-14 1-15,-5-4-1 16,0-1 0-16</inkml:trace>
          <inkml:trace contextRef="#ctx0" brushRef="#br0" timeOffset="135561.585">17916 3667 20 0,'-28'5'10'0,"28"23"-6"16,0-28 14-16,0 0-16 16,6 5 0-16,5-5 4 15,0-5 1-15,6 5-8 16,5 0 1-16,12-5 4 0,-6-4 1 15,0-5-1-15,-6-9 0 16,0-5-2-16,1 0 0 16,-1-5 1-16,-5 5 0 15,0 5-1-15,-1-1 1 16,1 6 0-16,-6-1 0 16,1 5-1-16,-7 5 0 15,-5 9-1-15,0 0 0 16,0 0 0-16,0 4 0 15,0 6-1-15,0-1 1 16,0 10-1-16,0 4 1 16,6 5-1-1,5 0 0-15,0 0-1 16,6-5 1-16,5 5-1 16,1-4 1-16,5-6 0 15,0-4 0-15,5-4 0 0,1-1 0 16,-1-9 0-16,1-9 0 15,-1-1-5-15,1-4 0 16,-1-4-8-16,1-6 1 16,-6-4-2-16,-11-4 0 15</inkml:trace>
          <inkml:trace contextRef="#ctx0" brushRef="#br0" timeOffset="136045.9103">18503 2971 28 0,'-5'-9'14'0,"10"14"-11"16,-5-5 25-16,-5 4-27 15,-1 6 1-15,-5-1 0 16,-6 5 1-16,0 0-4 16,-5 5 0-16,5-5 3 15,-5 0 0-15,5-9-2 16,0-1 1-16,6 6-1 16,0-10 1-16,5-10-1 0,1 6 1 15,5-6-2-15,5 1 1 16,6 0 0-16,1-5 1 15,4 0-1-15,1 9 0 16,0 0 0-16,-6 5 1 16,-11 0 0-16,-6 5 1 15,1 0 0-15,-12 9 0 16,0-5 0-16,1 0 1 16,-1-4-1-16,6 0 0 15,5-10-9-15,6 5 1 16,17-14-7-16,-23-14 0 0</inkml:trace>
          <inkml:trace contextRef="#ctx0" brushRef="#br0" timeOffset="129125.9849">12440 2682 16 0,'11'-14'8'0,"12"-5"-1"16,-18 10 8-16,7 9-13 15,-1-5 0-15,0 5 3 16,0-9 0-16,6 9-5 16,0-5 0-16,-1 1 4 15,1-1 1-15,-6-4-1 16,1 4 0-16,-7-4-1 16,-5-1 0-16,0-4-2 15,-5 0 1-15,-7 0-1 16,-4 0 1-16,-7 5-1 15,-5 4 1-15,-11 0 0 16,0 10 0-16,-17 0 0 16,6 9 0-16,-6 4 0 0,5 6 0 15,7 9-1-15,-1 9 1 16,6 0-2-16,0 9 1 16,0 0-1-16,5 10 0 15,12 4-1-15,10-9 1 16,18-4-1-16,11-1 0 15,5-9 0-15,23-9 0 16,22-10 0-16,11-4 1 16,12-10 0-16,5-4 0 15,6-5 0-15,-12 0 0 0,-11-5 1 16,-22 5 1-16,-11 0-2 16,-11 0 0-16,-6 0-10 15,0 10 0-15,-12-6-3 16,-16-4 0-16</inkml:trace>
          <inkml:trace contextRef="#ctx0" brushRef="#br0" timeOffset="129829.6728">13777 2355 20 0,'-17'-9'10'0,"-5"-1"-4"16,16 6 10-16,-5-1-14 15,-6 5 0-15,-5 5 3 16,0 4 1-16,-12 5-6 0,-5 5 0 16,0 9 5-16,0 14 0 15,-6-5 0-15,0 19 0 16,6 10-2-16,0 13 1 16,5 10-2-16,6-1 1 15,11 15-2-15,12-5 1 16,10-9-2-16,12-5 0 15,11 0-1-15,17-14 1 16,11-9-1-16,5-14 0 16,1-15-6-16,-1-13 1 15,7-5-6-15,4-14 0 0</inkml:trace>
          <inkml:trace contextRef="#ctx0" brushRef="#br0" timeOffset="130568.8307">13900 2617 20 0,'-34'-19'10'0,"34"14"-2"16,0 5 7-16,0 0-13 16,12 0 1-16,4 0 2 15,12 0 0-15,6 0-6 16,5 5 1-16,11 9 3 16,1 0 1-16,5 19-1 15,0 9 1-15,-6 4-2 16,0 10 1-16,-11 5-1 15,1 0 0-15,-7-10-1 16,-5-4 1-16,0 0-1 16,0-10 1-16,-6-4-1 0,1-5 1 15,-6-10-1-15,-1-4 1 16,1-9-1-16,0-5 1 16,-11-5-1-16,-6-4 1 15,-6-5-1-15,-5-5 0 16,-6 1 0-16,-11 4 0 15,-11 0 0-15,-11 9 0 16,-6 0-1-16,0 10 0 16,0 0 0-16,0-1 1 15,-17 10-2 1,12 5 1-16,5 4 0 16,5 5 0-16,18 0-1 15,5 5 1-15,5-5-1 16,12-5 1-16,6 5-1 15,16-9 0-15,6 0-8 16,11-5 1-16,11-5-5 16,5 1 0-16,1-6 0 15,22 6 0-15</inkml:trace>
          <inkml:trace contextRef="#ctx0" brushRef="#br0" timeOffset="131069.0143">14711 2327 25 0,'-11'-5'12'0,"16"10"-8"16,-5-5 24-16,12-5-26 15,4 5 0-15,7 10 1 16,10 8 0-16,18 10-4 16,-1 10 1-16,6 4 3 15,0 14 0-15,5 5-1 16,-5 13 0-16,-11 1 1 16,-17 9 0-16,-11-5 0 15,-12-4 0-15,-10 0-1 16,-1-5 1-16,-5-5-1 15,-6-13 1-15,-5 4-3 16,-6 4 1-16,0-13-9 16,0-5 1-16,6 0-7 15,5-14 0-15</inkml:trace>
          <inkml:trace contextRef="#ctx0" brushRef="#br0" timeOffset="131991.3333">15746 3093 18 0,'-11'-5'9'0,"16"19"-1"0,-5-14 3 15,6-4-10-15,5-1 1 16,0 0 1-16,6 1 0 16,-6-6-3-16,6 15 1 15,-6 0 2-15,0-5 1 16,0 4-1-16,1 1 1 16,-7 0-1-16,1-1 0 0,-6 6-1 15,0-6 1-15,-6 1-1 16,-5 4 0-16,0 5-1 15,0 0 0-15,-6 0 0 16,0 0 0-16,-5 0-1 16,-1-4 1-16,1-6-1 15,5-4 1-15,0 0-1 16,6-9 0-16,0 0 0 16,5-1 1-16,1 1-2 15,5 0 1-15,5-1-1 16,7 6 1-16,-1-6-1 15,6 1 1-15,-1 4 0 16,1 1 0-16,-6 4 0 16,1 0 0-16,-1 4 0 15,-6 1 1-15,-5 4 0 16,0 5 0-16,-5 5 0 0,-6 0 0 16,-1 4 0-16,-4-4 1 15,-1-1 0-15,0-4 0 16,6-4-1-16,0-6 0 15,-1-8-1-15,1-6 1 16,6-4-1-16,-1-4 0 16,6-1-1-16,0 0 0 15,6 10 0-15,5-5 0 16,0 9 0-16,6 1 0 16,-6 8-6-16,0 6 1 15,6 8-6-15,-6-4 1 0</inkml:trace>
        </inkml:traceGroup>
      </inkml:traceGroup>
      <inkml:traceGroup>
        <inkml:annotationXML>
          <emma:emma xmlns:emma="http://www.w3.org/2003/04/emma" version="1.0">
            <emma:interpretation id="{57A64FB9-DD80-4544-A3CD-FFAE3038D290}" emma:medium="tactile" emma:mode="ink">
              <msink:context xmlns:msink="http://schemas.microsoft.com/ink/2010/main" type="line" rotatedBoundingBox="5082,13893 7773,14049 7738,14658 5047,14502"/>
            </emma:interpretation>
          </emma:emma>
        </inkml:annotationXML>
        <inkml:traceGroup>
          <inkml:annotationXML>
            <emma:emma xmlns:emma="http://www.w3.org/2003/04/emma" version="1.0">
              <emma:interpretation id="{AA4F50FC-A167-4E5B-94BD-A61165938DCC}" emma:medium="tactile" emma:mode="ink">
                <msink:context xmlns:msink="http://schemas.microsoft.com/ink/2010/main" type="inkWord" rotatedBoundingBox="5082,13893 7773,14049 7738,14658 5047,14502"/>
              </emma:interpretation>
              <emma:one-of disjunction-type="recognition" id="oneOf7">
                <emma:interpretation id="interp31" emma:lang="fr-FR" emma:confidence="0">
                  <emma:literal>tro</emma:literal>
                </emma:interpretation>
                <emma:interpretation id="interp32" emma:lang="fr-FR" emma:confidence="0">
                  <emma:literal>+700</emma:literal>
                </emma:interpretation>
                <emma:interpretation id="interp33" emma:lang="fr-FR" emma:confidence="0">
                  <emma:literal>trou</emma:literal>
                </emma:interpretation>
                <emma:interpretation id="interp34" emma:lang="fr-FR" emma:confidence="0">
                  <emma:literal>Ero</emma:literal>
                </emma:interpretation>
                <emma:interpretation id="interp35" emma:lang="fr-FR" emma:confidence="0">
                  <emma:literal>17-00</emma:literal>
                </emma:interpretation>
              </emma:one-of>
            </emma:emma>
          </inkml:annotationXML>
          <inkml:trace contextRef="#ctx0" brushRef="#br0" timeOffset="115042.9615">3047 3853 16 0,'-13'-7'8'0,"5"4"1"0,8 3 7 15,0 0-15-15,0 0 1 16,0 3 1-16,0-3 0 16,4 0-3-16,5 0 1 15,3 0 2-15,-3 4 1 16,8 3-2-16,8 0 1 0,17-4-1 15,9 1 0-15,0-4-2 16,0 0 1-16,3 0-10 16,-3 10 0-16</inkml:trace>
          <inkml:trace contextRef="#ctx0" brushRef="#br0" timeOffset="114699.2321">3233 3638 18 0,'-4'-18'9'0,"8"15"-1"16,0-4 8-16,-4-4-14 15,5 1 0-15,-1-1 1 16,0-3 1-16,0 0-4 0,5-4 0 16,-1 11 3-16,1 3 0 31,-1 4 0-31,-4 11 0 15,-8 7-1-15,0 6 1 16,-5 5-2-16,-3 9 1 16,-5 12-1-16,0-4 0 15,0 3-1-15,0 4 1 16,4 4-1-16,1-8 1 16,7-7-1-16,1-6 0 15,8-5-1-15,9-2 1 0,8-12 0 16,9-3 0-16,-1-3 0 15,5-7 0-15,0-1 0 16,0 1 0-16,-4-4-1 16,-5 3 1-16,0-3-7 15,1 0 1-15,-10 0-4 16,-3-3 0-16</inkml:trace>
          <inkml:trace contextRef="#ctx0" brushRef="#br0" timeOffset="115751.53">3774 3910 24 0,'-8'3'12'0,"8"-6"-10"0,0 3 11 16,0 0-12-16,8-4 0 15,5 4 1-15,8 0 1 16,13 0-3-16,8 0 1 0,13 0 1 15,21 0 1-15,4 4-2 16,-8-8 1-16,-4 1-1 16,-5-1 1-16,1 4-1 15,-14-3 0-15,-3 3-1 16,-9 0 0-16,-8 0-3 16,-9 0 1-16,-4-4-4 15,-9 1 0-15,-8 3-3 16,-4 0 0-16</inkml:trace>
          <inkml:trace contextRef="#ctx0" brushRef="#br0" timeOffset="116314.5158">4425 3761 18 0,'-13'4'9'0,"1"-8"-8"0,8 4 14 16,4 0-15-16,0 0 1 15,0 0 0-15,0 4 1 16,0-4-2-16,0 0 0 16,0 0 1-16,8-4 0 15,-8 4 0-15,4-3 1 0,0-4-1 16,-4 7 1-16,0 0 0 15,-4 0 0-15,4 0 1 16,0 0 0-16,0-4-1 16,0 4 1-16,-4 0-1 15,4 0 0-15,0 0-1 16,0 4 0-16,4-1-1 16,0 4 1-16,1 4-1 15,3 0 0-15,5-1 0 16,4 4 0-16,8 0 0 15,5-3 1-15,3 0-1 16,1-1 1-16,-4-6-1 16,-5 3 1-16,-4 0 0 15,-4 3 0-15,-4 1 0 16,-9 0 1-16,-4 3 0 16,-8 0 0-16,-5 0-1 0,-4 4 1 15,-4-1-1-15,0 4 0 16,-5 1-1-16,1-5 1 15,4 1-3-15,4-4 0 16,9-3-9-16,12 3 0 16,9-4-1-16,-1-17 1 15</inkml:trace>
          <inkml:trace contextRef="#ctx0" brushRef="#br0" timeOffset="117188.8276">5254 3924 21 0,'-5'10'10'0,"-3"12"-8"0,8-15 15 15,-4 0-15-15,-1 3 1 16,1 1 2-16,-4 3 1 16,-5 0-7-16,0 0 0 15,-4-3 5-15,-4-1 0 16,4-3-2-16,1 1 1 0,-6-8-2 15,1 0 1-15,-4-4-2 16,4-3 1-16,0-4-1 16,4-3 1-16,8 0-1 15,5-4 0-15,4 1 0 16,13-1 0-16,4-3-1 16,-5 3 1-16,5 1-1 15,4-1 1-15,0 0 0 16,5 8 0-16,-5 10 0 15,4 3 0-15,-4 4 0 16,1 4 1-16,-1 3-1 16,0 0 1-16,0 4-1 15,0 0 1-15,0 3 0 16,0-4 0-16,1-3-1 16,3 1 0-16,4-5 0 15,1 1 1-15,4-4-1 16,4-4 1-16,0-6-1 0,-4-4 1 15,0-4-1-15,-9-3 1 16,0-4 0-16,-4-3 0 16,-4 7 0-16,-4-7 0 15,-4-4 0-15,-5 4 0 16,-4-4 0-16,-9 8 1 16,-8 3-1-16,-4 7 1 15,-4 7-2-15,-13 7 0 16,0 3 0-16,0 1 0 15,0 6-1-15,4 5 0 16,4-1-1-16,5 0 1 0,4-3-3 16,4-1 1-16,0-3-8 15,0-7 1-15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10-24T10:08:32.719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9A5CCD9B-1ED1-4015-A970-99DDBA5FF47F}" emma:medium="tactile" emma:mode="ink">
          <msink:context xmlns:msink="http://schemas.microsoft.com/ink/2010/main" type="writingRegion" rotatedBoundingBox="23790,16815 23688,15598 24639,15519 24740,16735"/>
        </emma:interpretation>
      </emma:emma>
    </inkml:annotationXML>
    <inkml:traceGroup>
      <inkml:annotationXML>
        <emma:emma xmlns:emma="http://www.w3.org/2003/04/emma" version="1.0">
          <emma:interpretation id="{B7DBE36F-2EFA-42A5-A286-2FCBF6D38BCE}" emma:medium="tactile" emma:mode="ink">
            <msink:context xmlns:msink="http://schemas.microsoft.com/ink/2010/main" type="paragraph" rotatedBoundingBox="23790,16815 23688,15598 24639,15519 24740,167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283C828-F543-4EA7-83AC-CE048EE6ED32}" emma:medium="tactile" emma:mode="ink">
              <msink:context xmlns:msink="http://schemas.microsoft.com/ink/2010/main" type="line" rotatedBoundingBox="23790,16814 23688,15598 24639,15519 24740,16735"/>
            </emma:interpretation>
          </emma:emma>
        </inkml:annotationXML>
        <inkml:traceGroup>
          <inkml:annotationXML>
            <emma:emma xmlns:emma="http://www.w3.org/2003/04/emma" version="1.0">
              <emma:interpretation id="{33D8ACED-26E4-4299-AF98-7AFD9840EE98}" emma:medium="tactile" emma:mode="ink">
                <msink:context xmlns:msink="http://schemas.microsoft.com/ink/2010/main" type="inkWord" rotatedBoundingBox="23790,16814 23688,15598 24639,15519 24740,16735"/>
              </emma:interpretation>
              <emma:one-of disjunction-type="recognition" id="oneOf0">
                <emma:interpretation id="interp0" emma:lang="fr-FR" emma:confidence="0">
                  <emma:literal>Pi</emma:literal>
                </emma:interpretation>
                <emma:interpretation id="interp1" emma:lang="fr-FR" emma:confidence="0">
                  <emma:literal>pi</emma:literal>
                </emma:interpretation>
                <emma:interpretation id="interp2" emma:lang="fr-FR" emma:confidence="0">
                  <emma:literal>Pir</emma:literal>
                </emma:interpretation>
                <emma:interpretation id="interp3" emma:lang="fr-FR" emma:confidence="0">
                  <emma:literal>Pr</emma:literal>
                </emma:interpretation>
                <emma:interpretation id="interp4" emma:lang="fr-FR" emma:confidence="0">
                  <emma:literal>Pe</emma:literal>
                </emma:interpretation>
              </emma:one-of>
            </emma:emma>
          </inkml:annotationXML>
          <inkml:trace contextRef="#ctx0" brushRef="#br0">86-3 10 0,'-6'10'5'0,"12"-15"5"0,-6 5 1 16,0 0-10-16,0 0 1 15,0 0 1-15,0 0 1 16,0 0-5-16,0 0 1 15,0 0 2-15,0 0 0 0,0 0-1 16,0 5 1-16,0 11-1 16,0-11 1-16,0 5-2 15,0 5 1-15,0 1 0 16,-6 4 0-16,0 1-1 16,6 5 1-16,-5-1-1 15,5 1 1-15,0-11 0 16,-6 11 0-16,6 0 0 15,0 10 0-15,0 10 0 16,0 0 0-16,-6-5 0 16,6 10 0-16,0 16 0 15,-6-5 0-15,0-6-1 16,1-5 0-16,5 1 0 16,-6-6 1-16,0 0-1 15,6 0 0-15,0-5 0 16,0 0 0-16,0 0 0 0,0-10 1 15,-6 0-1-15,6 0 0 16,0-16 0-16,-5 6 0 16,-1-11 0-16,0-10 0 15,6 0-2-15,-6 10 1 16,6-10-8-16,0 5 1 16,0-15-1-16,0 0 0 15</inkml:trace>
          <inkml:trace contextRef="#ctx0" brushRef="#br0" timeOffset="1892.3442">305 869 13 0,'-6'6'6'0,"1"-1"4"0,5-5 0 15,0 0-9-15,0 0 0 16,0 0 0-16,0 0 1 16,0 0-3-16,0 0 1 15,5-5 1-15,1-6 1 16,6 1-1-16,-1 5 0 0,1-5 0 15,-1-1 0-15,1-9 0 16,5-6 0-16,1 6-1 16,-1-11 1-16,0 0 0 15,1 0 0-15,-1 0 0 16,0 1 0-16,-5 4-1 16,-1 5 1-16,7 6 0 15,-13 0 1-15,1 4-1 16,-6 1 1-16,0-5-1 15,0 15 1-15,0 0-1 16,0-5 1-16,0 10-1 16,0 5 0-16,0 0-1 15,0 1 0-15,0 9 0 16,0 1 1-16,0 9-1 16,0 1 0-16,0 0 0 15,0 5 0-15,6-5 0 0,0-6 0 16,-1-4 0-16,1-1 0 15,6 1 0-15,-1-6 0 16,7-4 0-16,-1-6 1 16,0-5-1-16,1 0 0 15,10-11 0-15,1-4 0 16,0-5 0-16,0-1 1 16,0-15-3-16,-6 0 0 15,0 11-5-15,0-11 1 16,-6 0-3-16,7 5 0 0</inkml:trace>
          <inkml:trace contextRef="#ctx0" brushRef="#br0" timeOffset="860.6808">149 43 8 0,'-5'5'4'0,"-13"-15"4"0,18 10 3 15,0 0-10-15,0 0 0 16,0 0 1-16,-6-5 1 16,6 5-3-16,0-5 0 15,-5-5 2-15,5 10 0 16,0-16-1-16,0 6 1 15,0 5-1-15,0-5 1 0,0 10-1 16,0-11 0-16,0 11-1 16,0 0 1-16,0 0-1 15,17-5 1-15,-5 0-1 16,-7 0 1-16,7 5 0 16,-1-5 0-16,7 0 0 15,-1-1 0-15,0 6-1 16,6 0 1-16,1 6 0 15,-1-12 0-15,0 6 0 16,6 0 0-16,-6 6-1 16,6-1 1-16,-6 5 0 15,0 0 0-15,0 1 0 16,-6-1 0-16,0 0-1 16,-5 11 1-16,5-6 0 15,-11 0 0-15,-6 1 0 16,0-1 1-16,-6 1-1 15,1-1 1-15,-13 5-1 0,7 1 1 32,-12 5-1-32,0-1 1 15,-1-14-1-15,-4 4 0 16,4-5-1-16,1 6 1 16,0-6 0-16,0-5 0 15,6 0-1-15,0 0 0 16,-1 0 0-16,7 1 1 15,-1-6-1-15,6 10 0 0,1 0 0 16,-1-5 0-16,-6 0 0 16,1 0 0-16,-1 1-1 15,1-6 1-15,-1 5-5 16,6 5 0-16,1-5-6 16,10-5 1-16</inkml:trace>
          <inkml:trace contextRef="#ctx0" brushRef="#br0" timeOffset="2361.2227">617 295 16 0,'0'5'8'0,"0"-10"-4"0,0 5 11 16,0 0-14-16,0 0 1 15,6 0 1-15,-1 0 0 0,1 0-4 16,-6 0 1-16,0 0 1 16,0 0 1-16,6 5-1 15,-6-5 0-15,0 0-8 16,-6-10 1-16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2F04E2-51DD-4C0B-A537-41C6688EA2B9}" type="slidenum">
              <a:rPr lang="en-GB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196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43601CD-851E-4726-A221-3B59E13FC2D4}" type="slidenum">
              <a:rPr lang="en-GB" altLang="fr-FR"/>
              <a:pPr eaLnBrk="1" hangingPunct="1"/>
              <a:t>1</a:t>
            </a:fld>
            <a:endParaRPr lang="en-GB" altLang="fr-FR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fr-FR" smtClean="0">
                <a:latin typeface="Arial" panose="020B0604020202020204" pitchFamily="34" charset="0"/>
              </a:rPr>
              <a:t>Aka graph conductance; converse inequality: Cheeger inequality: \eta\le \sqrt{2(Delta -\lambda)\lambda)}…</a:t>
            </a:r>
          </a:p>
        </p:txBody>
      </p:sp>
    </p:spTree>
    <p:extLst>
      <p:ext uri="{BB962C8B-B14F-4D97-AF65-F5344CB8AC3E}">
        <p14:creationId xmlns:p14="http://schemas.microsoft.com/office/powerpoint/2010/main" val="454751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28AEF46-3617-4687-BA80-E54B617F115B}" type="slidenum">
              <a:rPr lang="en-GB" altLang="fr-FR"/>
              <a:pPr eaLnBrk="1" hangingPunct="1"/>
              <a:t>2</a:t>
            </a:fld>
            <a:endParaRPr lang="en-GB" altLang="fr-FR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244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E6AA28-315F-410C-9188-50500DEF4092}" type="slidenum">
              <a:rPr lang="en-GB" altLang="fr-FR"/>
              <a:pPr eaLnBrk="1" hangingPunct="1"/>
              <a:t>3</a:t>
            </a:fld>
            <a:endParaRPr lang="en-GB" altLang="fr-FR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664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C6E1E8-13C1-4A91-B055-CC9EBF2C1E40}" type="slidenum">
              <a:rPr lang="en-GB" altLang="fr-FR"/>
              <a:pPr eaLnBrk="1" hangingPunct="1"/>
              <a:t>4</a:t>
            </a:fld>
            <a:endParaRPr lang="en-GB" altLang="fr-FR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725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4EBC-5A3C-4986-A4E9-56F4DD12108C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30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A421-C829-43BD-BCC3-7E9C5C588665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7218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37E7-91D6-4B82-8F6A-0FCEF06A2C73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23653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7D3BAD7-077C-4161-A493-714D2D1B405D}" type="slidenum">
              <a:rPr lang="en-GB" altLang="en-US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974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D090-E792-4097-A71C-A0CD66AA7B4F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0464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ED3E-B463-41CA-B8BB-3EE3E497B664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5903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0505-EBF5-4FD4-A22E-992C0744512A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8368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1531-691B-4528-9296-F51287E8D2B9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9403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F113-33DC-433A-A2AF-ABE54D4D475E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143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11DA-2A60-43C3-9B56-30EAB054FCDF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3776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E367-8112-4643-97A8-8EBEB181A619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6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4338-24B9-41C7-8DB1-3EE2EBDC06AA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0121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6705C-401B-40BB-BE4E-FEC7A3359B9F}" type="slidenum">
              <a:rPr lang="en-GB" altLang="en-US" smtClean="0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3759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image" Target="../media/image2.emf"/><Relationship Id="rId7" Type="http://schemas.openxmlformats.org/officeDocument/2006/relationships/image" Target="../media/image24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26.emf"/><Relationship Id="rId5" Type="http://schemas.openxmlformats.org/officeDocument/2006/relationships/image" Target="../media/image12.emf"/><Relationship Id="rId10" Type="http://schemas.openxmlformats.org/officeDocument/2006/relationships/customXml" Target="../ink/ink25.xml"/><Relationship Id="rId4" Type="http://schemas.openxmlformats.org/officeDocument/2006/relationships/customXml" Target="../ink/ink22.xml"/><Relationship Id="rId9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.emf"/><Relationship Id="rId4" Type="http://schemas.openxmlformats.org/officeDocument/2006/relationships/customXml" Target="../ink/ink2.xml"/><Relationship Id="rId9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7.emf"/><Relationship Id="rId7" Type="http://schemas.openxmlformats.org/officeDocument/2006/relationships/image" Target="../media/image9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11.emf"/><Relationship Id="rId5" Type="http://schemas.openxmlformats.org/officeDocument/2006/relationships/image" Target="../media/image8.emf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11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18.emf"/><Relationship Id="rId12" Type="http://schemas.openxmlformats.org/officeDocument/2006/relationships/customXml" Target="../ink/ink18.xml"/><Relationship Id="rId17" Type="http://schemas.openxmlformats.org/officeDocument/2006/relationships/image" Target="../media/image23.emf"/><Relationship Id="rId2" Type="http://schemas.openxmlformats.org/officeDocument/2006/relationships/customXml" Target="../ink/ink13.xml"/><Relationship Id="rId16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1" Type="http://schemas.openxmlformats.org/officeDocument/2006/relationships/image" Target="../media/image20.emf"/><Relationship Id="rId5" Type="http://schemas.openxmlformats.org/officeDocument/2006/relationships/image" Target="../media/image17.emf"/><Relationship Id="rId15" Type="http://schemas.openxmlformats.org/officeDocument/2006/relationships/image" Target="../media/image22.emf"/><Relationship Id="rId10" Type="http://schemas.openxmlformats.org/officeDocument/2006/relationships/customXml" Target="../ink/ink17.xml"/><Relationship Id="rId4" Type="http://schemas.openxmlformats.org/officeDocument/2006/relationships/customXml" Target="../ink/ink14.xml"/><Relationship Id="rId9" Type="http://schemas.openxmlformats.org/officeDocument/2006/relationships/image" Target="../media/image19.emf"/><Relationship Id="rId14" Type="http://schemas.openxmlformats.org/officeDocument/2006/relationships/customXml" Target="../ink/ink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 sz="3500" dirty="0" smtClean="0">
                <a:latin typeface="Calibri" panose="020F0502020204030204" pitchFamily="34" charset="0"/>
              </a:rPr>
              <a:t>Long survival and isoperimetric constant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1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66738" y="1752600"/>
                <a:ext cx="8253412" cy="4340225"/>
              </a:xfrm>
              <a:noFill/>
            </p:spPr>
            <p:txBody>
              <a:bodyPr/>
              <a:lstStyle/>
              <a:p>
                <a:pPr>
                  <a:buFont typeface="Wingdings" panose="05000000000000000000" pitchFamily="2" charset="2"/>
                  <a:buNone/>
                </a:pPr>
                <a:endParaRPr lang="en-US" altLang="fr-FR" sz="2000" baseline="-25000" dirty="0" smtClean="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fr-FR" sz="2400" dirty="0" smtClean="0"/>
                  <a:t>(</a:t>
                </a:r>
                <a:r>
                  <a:rPr lang="en-US" altLang="fr-FR" sz="2400" dirty="0" err="1" smtClean="0"/>
                  <a:t>parametrized</a:t>
                </a:r>
                <a:r>
                  <a:rPr lang="en-US" altLang="fr-FR" sz="2400" dirty="0" smtClean="0"/>
                  <a:t>) graph isoperimetric constant:</a:t>
                </a:r>
                <a:endParaRPr lang="en-US" altLang="fr-FR" sz="2000" dirty="0" smtClean="0"/>
              </a:p>
              <a:p>
                <a:endParaRPr lang="en-GB" altLang="fr-FR" sz="2400" dirty="0" smtClean="0">
                  <a:solidFill>
                    <a:schemeClr val="hlink"/>
                  </a:solidFill>
                </a:endParaRPr>
              </a:p>
              <a:p>
                <a:endParaRPr lang="en-GB" altLang="fr-FR" sz="2400" dirty="0" smtClean="0">
                  <a:solidFill>
                    <a:schemeClr val="hlink"/>
                  </a:solidFill>
                </a:endParaRPr>
              </a:p>
              <a:p>
                <a:endParaRPr lang="en-GB" altLang="fr-FR" sz="2400" dirty="0" smtClean="0">
                  <a:solidFill>
                    <a:schemeClr val="hlink"/>
                  </a:solidFill>
                </a:endParaRPr>
              </a:p>
              <a:p>
                <a:endParaRPr lang="en-GB" altLang="fr-FR" sz="2400" dirty="0" smtClean="0">
                  <a:solidFill>
                    <a:schemeClr val="hlink"/>
                  </a:solidFill>
                </a:endParaRPr>
              </a:p>
              <a:p>
                <a:pPr>
                  <a:buFont typeface="Wingdings" panose="05000000000000000000" pitchFamily="2" charset="2"/>
                  <a:buNone/>
                </a:pPr>
                <a:endParaRPr lang="en-GB" altLang="fr-FR" sz="2400" dirty="0" smtClean="0"/>
              </a:p>
              <a:p>
                <a:pPr>
                  <a:buFont typeface="Wingdings" panose="05000000000000000000" pitchFamily="2" charset="2"/>
                  <a:buNone/>
                </a:pPr>
                <a:endParaRPr lang="en-GB" altLang="fr-FR" sz="2400" dirty="0" smtClean="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GB" altLang="fr-FR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GB" altLang="fr-FR" sz="2400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</a:t>
                </a:r>
                <a:r>
                  <a:rPr lang="en-GB" altLang="fr-FR" sz="2400" baseline="-25000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n/2</a:t>
                </a:r>
                <a:r>
                  <a:rPr lang="en-GB" altLang="fr-FR" sz="2400" dirty="0" smtClean="0">
                    <a:solidFill>
                      <a:srgbClr val="FF0000"/>
                    </a:solidFill>
                  </a:rPr>
                  <a:t>  </a:t>
                </a:r>
                <a:r>
                  <a:rPr lang="en-GB" altLang="fr-FR" sz="2400" dirty="0" smtClean="0"/>
                  <a:t>: previously introduced isoperimetric constant related to conductance for </a:t>
                </a:r>
                <a:r>
                  <a:rPr lang="en-GB" altLang="fr-FR" sz="2400" dirty="0" smtClean="0">
                    <a:solidFill>
                      <a:srgbClr val="FF0000"/>
                    </a:solidFill>
                  </a:rPr>
                  <a:t>d</a:t>
                </a:r>
                <a:r>
                  <a:rPr lang="en-GB" altLang="fr-FR" sz="2400" dirty="0" smtClean="0"/>
                  <a:t>-regular graphs through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/>
                      </a:rPr>
                      <m:t>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𝐺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/>
                      </a:rPr>
                      <m:t>𝑑</m:t>
                    </m:r>
                    <m:r>
                      <m:rPr>
                        <m:nor/>
                      </m:rPr>
                      <a:rPr lang="en-US" sz="2400">
                        <a:solidFill>
                          <a:srgbClr val="FF0000"/>
                        </a:solidFill>
                        <a:sym typeface="Symbol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/>
                      </a:rPr>
                      <m:t>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𝐺</m:t>
                        </m:r>
                      </m:e>
                    </m:d>
                  </m:oMath>
                </a14:m>
                <a:endParaRPr lang="en-GB" altLang="fr-FR" sz="2400" dirty="0" smtClean="0">
                  <a:solidFill>
                    <a:schemeClr val="hlink"/>
                  </a:solidFill>
                </a:endParaRPr>
              </a:p>
            </p:txBody>
          </p:sp>
        </mc:Choice>
        <mc:Fallback xmlns="">
          <p:sp>
            <p:nvSpPr>
              <p:cNvPr id="378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66738" y="1752600"/>
                <a:ext cx="8253412" cy="4340225"/>
              </a:xfrm>
              <a:blipFill rotWithShape="0">
                <a:blip r:embed="rId4"/>
                <a:stretch>
                  <a:fillRect l="-11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89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03238" y="2636838"/>
          <a:ext cx="33686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5" imgW="1256755" imgH="444307" progId="Equation.3">
                  <p:embed/>
                </p:oleObj>
              </mc:Choice>
              <mc:Fallback>
                <p:oleObj name="Equation" r:id="rId5" imgW="1256755" imgH="444307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2636838"/>
                        <a:ext cx="3368675" cy="11906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7596188" y="4076700"/>
            <a:ext cx="287337" cy="287338"/>
          </a:xfrm>
          <a:prstGeom prst="octagon">
            <a:avLst>
              <a:gd name="adj" fmla="val 2928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7308850" y="4508500"/>
            <a:ext cx="287338" cy="287338"/>
          </a:xfrm>
          <a:prstGeom prst="octagon">
            <a:avLst>
              <a:gd name="adj" fmla="val 2928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37895" name="AutoShape 7"/>
          <p:cNvSpPr>
            <a:spLocks noChangeArrowheads="1"/>
          </p:cNvSpPr>
          <p:nvPr/>
        </p:nvSpPr>
        <p:spPr bwMode="auto">
          <a:xfrm>
            <a:off x="6948488" y="4005263"/>
            <a:ext cx="287337" cy="287337"/>
          </a:xfrm>
          <a:prstGeom prst="octagon">
            <a:avLst>
              <a:gd name="adj" fmla="val 2928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37896" name="AutoShape 8"/>
          <p:cNvSpPr>
            <a:spLocks noChangeArrowheads="1"/>
          </p:cNvSpPr>
          <p:nvPr/>
        </p:nvSpPr>
        <p:spPr bwMode="auto">
          <a:xfrm>
            <a:off x="6084888" y="4365625"/>
            <a:ext cx="287337" cy="287338"/>
          </a:xfrm>
          <a:prstGeom prst="octagon">
            <a:avLst>
              <a:gd name="adj" fmla="val 2928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37897" name="AutoShape 9"/>
          <p:cNvSpPr>
            <a:spLocks noChangeArrowheads="1"/>
          </p:cNvSpPr>
          <p:nvPr/>
        </p:nvSpPr>
        <p:spPr bwMode="auto">
          <a:xfrm>
            <a:off x="6588125" y="4508500"/>
            <a:ext cx="287338" cy="287338"/>
          </a:xfrm>
          <a:prstGeom prst="octagon">
            <a:avLst>
              <a:gd name="adj" fmla="val 2928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cxnSp>
        <p:nvCxnSpPr>
          <p:cNvPr id="37898" name="AutoShape 10"/>
          <p:cNvCxnSpPr>
            <a:cxnSpLocks noChangeShapeType="1"/>
            <a:stCxn id="37895" idx="2"/>
            <a:endCxn id="37893" idx="3"/>
          </p:cNvCxnSpPr>
          <p:nvPr/>
        </p:nvCxnSpPr>
        <p:spPr bwMode="auto">
          <a:xfrm>
            <a:off x="7235825" y="4149725"/>
            <a:ext cx="360363" cy="71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899" name="AutoShape 11"/>
          <p:cNvCxnSpPr>
            <a:cxnSpLocks noChangeShapeType="1"/>
            <a:stCxn id="37893" idx="2"/>
            <a:endCxn id="37894" idx="2"/>
          </p:cNvCxnSpPr>
          <p:nvPr/>
        </p:nvCxnSpPr>
        <p:spPr bwMode="auto">
          <a:xfrm flipH="1">
            <a:off x="7596188" y="4364038"/>
            <a:ext cx="144462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0" name="AutoShape 12"/>
          <p:cNvCxnSpPr>
            <a:cxnSpLocks noChangeShapeType="1"/>
            <a:stCxn id="37896" idx="2"/>
            <a:endCxn id="37895" idx="3"/>
          </p:cNvCxnSpPr>
          <p:nvPr/>
        </p:nvCxnSpPr>
        <p:spPr bwMode="auto">
          <a:xfrm flipV="1">
            <a:off x="6372225" y="4149725"/>
            <a:ext cx="576263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1" name="AutoShape 13"/>
          <p:cNvCxnSpPr>
            <a:cxnSpLocks noChangeShapeType="1"/>
            <a:stCxn id="37897" idx="2"/>
            <a:endCxn id="37895" idx="2"/>
          </p:cNvCxnSpPr>
          <p:nvPr/>
        </p:nvCxnSpPr>
        <p:spPr bwMode="auto">
          <a:xfrm flipV="1">
            <a:off x="6875463" y="4292600"/>
            <a:ext cx="217487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02" name="AutoShape 14"/>
          <p:cNvSpPr>
            <a:spLocks noChangeArrowheads="1"/>
          </p:cNvSpPr>
          <p:nvPr/>
        </p:nvSpPr>
        <p:spPr bwMode="auto">
          <a:xfrm>
            <a:off x="6659563" y="3429000"/>
            <a:ext cx="287337" cy="287338"/>
          </a:xfrm>
          <a:prstGeom prst="octagon">
            <a:avLst>
              <a:gd name="adj" fmla="val 2928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37903" name="AutoShape 15"/>
          <p:cNvSpPr>
            <a:spLocks noChangeArrowheads="1"/>
          </p:cNvSpPr>
          <p:nvPr/>
        </p:nvSpPr>
        <p:spPr bwMode="auto">
          <a:xfrm>
            <a:off x="7380288" y="3213100"/>
            <a:ext cx="287337" cy="287338"/>
          </a:xfrm>
          <a:prstGeom prst="octagon">
            <a:avLst>
              <a:gd name="adj" fmla="val 2928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37904" name="AutoShape 16"/>
          <p:cNvSpPr>
            <a:spLocks noChangeArrowheads="1"/>
          </p:cNvSpPr>
          <p:nvPr/>
        </p:nvSpPr>
        <p:spPr bwMode="auto">
          <a:xfrm>
            <a:off x="7956550" y="2565400"/>
            <a:ext cx="287338" cy="287338"/>
          </a:xfrm>
          <a:prstGeom prst="octagon">
            <a:avLst>
              <a:gd name="adj" fmla="val 2928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37905" name="AutoShape 17"/>
          <p:cNvSpPr>
            <a:spLocks noChangeArrowheads="1"/>
          </p:cNvSpPr>
          <p:nvPr/>
        </p:nvSpPr>
        <p:spPr bwMode="auto">
          <a:xfrm>
            <a:off x="8243888" y="3716338"/>
            <a:ext cx="287337" cy="287337"/>
          </a:xfrm>
          <a:prstGeom prst="octagon">
            <a:avLst>
              <a:gd name="adj" fmla="val 2928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37906" name="AutoShape 18"/>
          <p:cNvSpPr>
            <a:spLocks noChangeArrowheads="1"/>
          </p:cNvSpPr>
          <p:nvPr/>
        </p:nvSpPr>
        <p:spPr bwMode="auto">
          <a:xfrm>
            <a:off x="7885113" y="4437063"/>
            <a:ext cx="287337" cy="287337"/>
          </a:xfrm>
          <a:prstGeom prst="octagon">
            <a:avLst>
              <a:gd name="adj" fmla="val 2928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cxnSp>
        <p:nvCxnSpPr>
          <p:cNvPr id="37907" name="AutoShape 19"/>
          <p:cNvCxnSpPr>
            <a:cxnSpLocks noChangeShapeType="1"/>
            <a:stCxn id="37896" idx="3"/>
            <a:endCxn id="37902" idx="3"/>
          </p:cNvCxnSpPr>
          <p:nvPr/>
        </p:nvCxnSpPr>
        <p:spPr bwMode="auto">
          <a:xfrm flipV="1">
            <a:off x="6229350" y="3573463"/>
            <a:ext cx="430213" cy="79216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8" name="AutoShape 20"/>
          <p:cNvCxnSpPr>
            <a:cxnSpLocks noChangeShapeType="1"/>
            <a:stCxn id="37895" idx="3"/>
          </p:cNvCxnSpPr>
          <p:nvPr/>
        </p:nvCxnSpPr>
        <p:spPr bwMode="auto">
          <a:xfrm flipH="1" flipV="1">
            <a:off x="6873875" y="3716338"/>
            <a:ext cx="219075" cy="2889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9" name="AutoShape 21"/>
          <p:cNvCxnSpPr>
            <a:cxnSpLocks noChangeShapeType="1"/>
            <a:stCxn id="37893" idx="3"/>
          </p:cNvCxnSpPr>
          <p:nvPr/>
        </p:nvCxnSpPr>
        <p:spPr bwMode="auto">
          <a:xfrm flipH="1" flipV="1">
            <a:off x="7523163" y="3500438"/>
            <a:ext cx="217487" cy="57626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0" name="AutoShape 22"/>
          <p:cNvCxnSpPr>
            <a:cxnSpLocks noChangeShapeType="1"/>
            <a:stCxn id="37906" idx="3"/>
          </p:cNvCxnSpPr>
          <p:nvPr/>
        </p:nvCxnSpPr>
        <p:spPr bwMode="auto">
          <a:xfrm flipV="1">
            <a:off x="8029575" y="4005263"/>
            <a:ext cx="357188" cy="431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1" name="AutoShape 23"/>
          <p:cNvCxnSpPr>
            <a:cxnSpLocks noChangeShapeType="1"/>
            <a:stCxn id="37893" idx="3"/>
            <a:endCxn id="37904" idx="2"/>
          </p:cNvCxnSpPr>
          <p:nvPr/>
        </p:nvCxnSpPr>
        <p:spPr bwMode="auto">
          <a:xfrm flipV="1">
            <a:off x="7740650" y="2852738"/>
            <a:ext cx="360363" cy="122396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12" name="AutoShape 24"/>
          <p:cNvSpPr>
            <a:spLocks noChangeArrowheads="1"/>
          </p:cNvSpPr>
          <p:nvPr/>
        </p:nvSpPr>
        <p:spPr bwMode="auto">
          <a:xfrm>
            <a:off x="4932363" y="2492375"/>
            <a:ext cx="1584325" cy="504825"/>
          </a:xfrm>
          <a:prstGeom prst="wedgeRoundRectCallout">
            <a:avLst>
              <a:gd name="adj1" fmla="val -102306"/>
              <a:gd name="adj2" fmla="val 29245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fr-FR"/>
              <a:t>“perimeter”</a:t>
            </a:r>
          </a:p>
        </p:txBody>
      </p:sp>
      <p:sp>
        <p:nvSpPr>
          <p:cNvPr id="37913" name="AutoShape 25"/>
          <p:cNvSpPr>
            <a:spLocks noChangeArrowheads="1"/>
          </p:cNvSpPr>
          <p:nvPr/>
        </p:nvSpPr>
        <p:spPr bwMode="auto">
          <a:xfrm>
            <a:off x="4140200" y="3611563"/>
            <a:ext cx="1295400" cy="393700"/>
          </a:xfrm>
          <a:prstGeom prst="wedgeRoundRectCallout">
            <a:avLst>
              <a:gd name="adj1" fmla="val -92523"/>
              <a:gd name="adj2" fmla="val -67741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fr-FR"/>
              <a:t>“area”</a:t>
            </a:r>
          </a:p>
        </p:txBody>
      </p:sp>
      <p:sp>
        <p:nvSpPr>
          <p:cNvPr id="37914" name="Freeform 26"/>
          <p:cNvSpPr>
            <a:spLocks/>
          </p:cNvSpPr>
          <p:nvPr/>
        </p:nvSpPr>
        <p:spPr bwMode="auto">
          <a:xfrm>
            <a:off x="5580063" y="3644900"/>
            <a:ext cx="2951162" cy="947738"/>
          </a:xfrm>
          <a:custGeom>
            <a:avLst/>
            <a:gdLst>
              <a:gd name="T0" fmla="*/ 0 w 1769"/>
              <a:gd name="T1" fmla="*/ 947738 h 688"/>
              <a:gd name="T2" fmla="*/ 528840 w 1769"/>
              <a:gd name="T3" fmla="*/ 447696 h 688"/>
              <a:gd name="T4" fmla="*/ 1664929 w 1769"/>
              <a:gd name="T5" fmla="*/ 134998 h 688"/>
              <a:gd name="T6" fmla="*/ 2270510 w 1769"/>
              <a:gd name="T7" fmla="*/ 134998 h 688"/>
              <a:gd name="T8" fmla="*/ 2951162 w 1769"/>
              <a:gd name="T9" fmla="*/ 947738 h 6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9" h="688">
                <a:moveTo>
                  <a:pt x="0" y="688"/>
                </a:moveTo>
                <a:cubicBezTo>
                  <a:pt x="75" y="555"/>
                  <a:pt x="151" y="423"/>
                  <a:pt x="317" y="325"/>
                </a:cubicBezTo>
                <a:cubicBezTo>
                  <a:pt x="483" y="227"/>
                  <a:pt x="824" y="136"/>
                  <a:pt x="998" y="98"/>
                </a:cubicBezTo>
                <a:cubicBezTo>
                  <a:pt x="1172" y="60"/>
                  <a:pt x="1233" y="0"/>
                  <a:pt x="1361" y="98"/>
                </a:cubicBezTo>
                <a:cubicBezTo>
                  <a:pt x="1489" y="196"/>
                  <a:pt x="1629" y="442"/>
                  <a:pt x="1769" y="68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cxnSp>
        <p:nvCxnSpPr>
          <p:cNvPr id="37915" name="AutoShape 27"/>
          <p:cNvCxnSpPr>
            <a:cxnSpLocks noChangeShapeType="1"/>
            <a:stCxn id="37904" idx="3"/>
            <a:endCxn id="37903" idx="3"/>
          </p:cNvCxnSpPr>
          <p:nvPr/>
        </p:nvCxnSpPr>
        <p:spPr bwMode="auto">
          <a:xfrm flipH="1">
            <a:off x="7524750" y="2709863"/>
            <a:ext cx="431800" cy="503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6" name="AutoShape 28"/>
          <p:cNvCxnSpPr>
            <a:cxnSpLocks noChangeShapeType="1"/>
            <a:stCxn id="37904" idx="2"/>
            <a:endCxn id="37905" idx="3"/>
          </p:cNvCxnSpPr>
          <p:nvPr/>
        </p:nvCxnSpPr>
        <p:spPr bwMode="auto">
          <a:xfrm>
            <a:off x="8101013" y="2852738"/>
            <a:ext cx="287337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3892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Local </a:t>
            </a:r>
            <a:r>
              <a:rPr lang="fr-FR" dirty="0" err="1" smtClean="0"/>
              <a:t>averaging</a:t>
            </a:r>
            <a:r>
              <a:rPr lang="fr-FR" dirty="0" smtClean="0"/>
              <a:t> </a:t>
            </a:r>
            <a:r>
              <a:rPr lang="fr-FR" dirty="0" err="1" smtClean="0"/>
              <a:t>procedure</a:t>
            </a:r>
            <a:r>
              <a:rPr lang="fr-FR" dirty="0" smtClean="0"/>
              <a:t> (</a:t>
            </a:r>
            <a:r>
              <a:rPr lang="fr-FR" dirty="0" err="1" smtClean="0"/>
              <a:t>continued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err="1" smtClean="0"/>
              <a:t>Facts</a:t>
            </a:r>
            <a:r>
              <a:rPr lang="fr-FR" sz="2000" dirty="0" smtClean="0"/>
              <a:t>: </a:t>
            </a:r>
            <a:r>
              <a:rPr lang="fr-FR" sz="2000" dirty="0" err="1" smtClean="0"/>
              <a:t>Laplacian</a:t>
            </a:r>
            <a:r>
              <a:rPr lang="fr-FR" sz="2000" dirty="0" smtClean="0"/>
              <a:t> </a:t>
            </a:r>
            <a:r>
              <a:rPr lang="fr-FR" sz="2000" dirty="0" err="1" smtClean="0"/>
              <a:t>is</a:t>
            </a:r>
            <a:r>
              <a:rPr lang="fr-FR" sz="2000" dirty="0" smtClean="0"/>
              <a:t> non-</a:t>
            </a:r>
            <a:r>
              <a:rPr lang="fr-FR" sz="2000" dirty="0" err="1" smtClean="0"/>
              <a:t>negative</a:t>
            </a:r>
            <a:r>
              <a:rPr lang="fr-FR" sz="2000" dirty="0" smtClean="0"/>
              <a:t> </a:t>
            </a:r>
            <a:r>
              <a:rPr lang="fr-FR" sz="2000" dirty="0" err="1" smtClean="0"/>
              <a:t>definite</a:t>
            </a:r>
            <a:r>
              <a:rPr lang="fr-FR" sz="2000" dirty="0" smtClean="0"/>
              <a:t> and </a:t>
            </a:r>
            <a:r>
              <a:rPr lang="fr-FR" sz="2000" dirty="0" err="1" smtClean="0"/>
              <a:t>such</a:t>
            </a:r>
            <a:r>
              <a:rPr lang="fr-FR" sz="2000" dirty="0" smtClean="0"/>
              <a:t> </a:t>
            </a:r>
            <a:r>
              <a:rPr lang="fr-FR" sz="2000" dirty="0" err="1" smtClean="0"/>
              <a:t>that</a:t>
            </a:r>
            <a:r>
              <a:rPr lang="fr-FR" sz="2000" dirty="0" smtClean="0"/>
              <a:t> </a:t>
            </a:r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r>
              <a:rPr lang="fr-FR" sz="2000" dirty="0" smtClean="0"/>
              <a:t>Let      </a:t>
            </a:r>
            <a:r>
              <a:rPr lang="fr-FR" sz="2000" dirty="0" err="1" smtClean="0"/>
              <a:t>denote</a:t>
            </a:r>
            <a:r>
              <a:rPr lang="fr-FR" sz="2000" dirty="0" smtClean="0"/>
              <a:t> second </a:t>
            </a:r>
            <a:r>
              <a:rPr lang="fr-FR" sz="2000" dirty="0" err="1" smtClean="0"/>
              <a:t>smallest</a:t>
            </a:r>
            <a:r>
              <a:rPr lang="fr-FR" sz="2000" dirty="0" smtClean="0"/>
              <a:t> </a:t>
            </a:r>
            <a:r>
              <a:rPr lang="fr-FR" sz="2000" dirty="0" err="1" smtClean="0"/>
              <a:t>eigenvalue</a:t>
            </a:r>
            <a:r>
              <a:rPr lang="fr-FR" sz="2000" dirty="0" smtClean="0"/>
              <a:t> of         ; </a:t>
            </a:r>
            <a:r>
              <a:rPr lang="fr-FR" sz="2000" dirty="0" err="1" smtClean="0"/>
              <a:t>then</a:t>
            </a:r>
            <a:r>
              <a:rPr lang="fr-FR" sz="2000" dirty="0" smtClean="0"/>
              <a:t> for all  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 smtClean="0"/>
          </a:p>
          <a:p>
            <a:r>
              <a:rPr lang="fr-FR" sz="2000" dirty="0" err="1" smtClean="0"/>
              <a:t>Hence</a:t>
            </a:r>
            <a:r>
              <a:rPr lang="fr-FR" sz="2000" dirty="0" smtClean="0"/>
              <a:t> for all</a:t>
            </a:r>
          </a:p>
          <a:p>
            <a:endParaRPr lang="fr-FR" sz="2000" dirty="0"/>
          </a:p>
          <a:p>
            <a:pPr marL="0" indent="0">
              <a:buNone/>
            </a:pPr>
            <a:r>
              <a:rPr lang="fr-FR" sz="2000" dirty="0" smtClean="0"/>
              <a:t>[Proof: </a:t>
            </a:r>
            <a:r>
              <a:rPr lang="fr-FR" sz="2000" dirty="0" err="1" smtClean="0"/>
              <a:t>whiteboard</a:t>
            </a:r>
            <a:r>
              <a:rPr lang="fr-FR" sz="2000" dirty="0" smtClean="0"/>
              <a:t>]   </a:t>
            </a:r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Encre 7"/>
              <p14:cNvContentPartPr/>
              <p14:nvPr/>
            </p14:nvContentPartPr>
            <p14:xfrm>
              <a:off x="547646" y="2003270"/>
              <a:ext cx="8479080" cy="3274200"/>
            </p14:xfrm>
          </p:contentPart>
        </mc:Choice>
        <mc:Fallback>
          <p:pic>
            <p:nvPicPr>
              <p:cNvPr id="8" name="Encre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566" y="1996070"/>
                <a:ext cx="8495280" cy="32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8" name="Encre 67"/>
              <p14:cNvContentPartPr/>
              <p14:nvPr/>
            </p14:nvContentPartPr>
            <p14:xfrm>
              <a:off x="1325606" y="3502670"/>
              <a:ext cx="282960" cy="446760"/>
            </p14:xfrm>
          </p:contentPart>
        </mc:Choice>
        <mc:Fallback>
          <p:pic>
            <p:nvPicPr>
              <p:cNvPr id="68" name="Encre 6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5526" y="3494750"/>
                <a:ext cx="30168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8" name="Encre 237"/>
              <p14:cNvContentPartPr/>
              <p14:nvPr/>
            </p14:nvContentPartPr>
            <p14:xfrm>
              <a:off x="5665406" y="6136070"/>
              <a:ext cx="360" cy="360"/>
            </p14:xfrm>
          </p:contentPart>
        </mc:Choice>
        <mc:Fallback>
          <p:pic>
            <p:nvPicPr>
              <p:cNvPr id="238" name="Encre 23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51006" y="6121670"/>
                <a:ext cx="291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0" name="Encre 259"/>
              <p14:cNvContentPartPr/>
              <p14:nvPr/>
            </p14:nvContentPartPr>
            <p14:xfrm>
              <a:off x="7271726" y="5070830"/>
              <a:ext cx="1754640" cy="67680"/>
            </p14:xfrm>
          </p:contentPart>
        </mc:Choice>
        <mc:Fallback>
          <p:pic>
            <p:nvPicPr>
              <p:cNvPr id="260" name="Encre 25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63086" y="5058230"/>
                <a:ext cx="1775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2" name="Encre 261"/>
              <p14:cNvContentPartPr/>
              <p14:nvPr/>
            </p14:nvContentPartPr>
            <p14:xfrm>
              <a:off x="8051846" y="5170910"/>
              <a:ext cx="324720" cy="225360"/>
            </p14:xfrm>
          </p:contentPart>
        </mc:Choice>
        <mc:Fallback>
          <p:pic>
            <p:nvPicPr>
              <p:cNvPr id="262" name="Encre 26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42126" y="5162270"/>
                <a:ext cx="342720" cy="24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902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 sz="3500" dirty="0" smtClean="0">
                <a:latin typeface="Calibri" panose="020F0502020204030204" pitchFamily="34" charset="0"/>
              </a:rPr>
              <a:t>Long survival and isoperimetric constant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5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39750" y="1752600"/>
                <a:ext cx="8253413" cy="4340225"/>
              </a:xfrm>
              <a:noFill/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fr-FR" sz="2400" dirty="0" smtClean="0"/>
                  <a:t>Assume that for some fixed </a:t>
                </a:r>
                <a:r>
                  <a:rPr lang="en-US" altLang="fr-FR" sz="2400" dirty="0" smtClean="0">
                    <a:solidFill>
                      <a:srgbClr val="FF0000"/>
                    </a:solidFill>
                  </a:rPr>
                  <a:t>r&lt;1</a:t>
                </a:r>
                <a:r>
                  <a:rPr lang="en-US" altLang="fr-FR" sz="2400" dirty="0" smtClean="0"/>
                  <a:t>, </a:t>
                </a: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fr-FR" sz="2400" dirty="0" smtClean="0"/>
                  <a:t>There exists </a:t>
                </a:r>
                <a:r>
                  <a:rPr lang="en-US" altLang="fr-FR" sz="2400" dirty="0" smtClean="0">
                    <a:solidFill>
                      <a:srgbClr val="FF0000"/>
                    </a:solidFill>
                  </a:rPr>
                  <a:t>m</a:t>
                </a:r>
                <a:r>
                  <a:rPr lang="en-US" altLang="fr-FR" sz="24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altLang="fr-FR" sz="2400" dirty="0" smtClean="0">
                    <a:solidFill>
                      <a:srgbClr val="FF0000"/>
                    </a:solidFill>
                  </a:rPr>
                  <a:t>&lt;n</a:t>
                </a:r>
                <a:r>
                  <a:rPr lang="en-US" altLang="fr-FR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altLang="fr-FR" sz="2400" dirty="0" smtClean="0"/>
                  <a:t>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fr-FR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fr-FR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altLang="fr-FR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fr-FR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fr-FR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</m:t>
                            </m:r>
                          </m:e>
                          <m:sub>
                            <m:r>
                              <a:rPr lang="fr-FR" altLang="fr-FR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US" altLang="fr-FR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fr-FR" altLang="fr-F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fr-FR" altLang="fr-F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altLang="fr-FR" sz="2400" dirty="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fr-FR" sz="2400" dirty="0" smtClean="0"/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fr-FR" sz="2400" dirty="0" smtClean="0"/>
                  <a:t>Then, with probability bounded away from zero, </a:t>
                </a: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fr-FR" sz="2400" dirty="0" smtClean="0"/>
                  <a:t>epidemics survive for at least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fr-FR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fr-FR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altLang="fr-FR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FR" altLang="fr-FR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altLang="fr-FR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num>
                      <m:den>
                        <m:r>
                          <a:rPr lang="fr-FR" altLang="fr-F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altLang="fr-F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fr-FR" altLang="fr-F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altLang="fr-FR" sz="2400" dirty="0" smtClean="0"/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GB" altLang="fr-FR" sz="2400" dirty="0" smtClean="0"/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GB" altLang="fr-FR" sz="2400" dirty="0" smtClean="0"/>
                  <a:t>Hence if</a:t>
                </a:r>
                <a14:m>
                  <m:oMath xmlns:m="http://schemas.openxmlformats.org/officeDocument/2006/math">
                    <m:r>
                      <a:rPr lang="fr-FR" altLang="fr-FR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altLang="fr-F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altLang="fr-F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fr-FR" altLang="fr-F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altLang="fr-F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FR" altLang="fr-F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GB" altLang="fr-FR" sz="2400" dirty="0" smtClean="0"/>
                  <a:t>  for fixed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altLang="fr-FR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altLang="fr-F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altLang="fr-F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fr-FR" altLang="fr-F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e>
                      <m:sup/>
                    </m:sSup>
                  </m:oMath>
                </a14:m>
                <a:r>
                  <a:rPr lang="en-GB" altLang="fr-FR" sz="2400" dirty="0" smtClean="0"/>
                  <a:t> , survival time </a:t>
                </a:r>
                <a:r>
                  <a:rPr lang="en-GB" altLang="fr-FR" sz="2400" dirty="0" smtClean="0">
                    <a:solidFill>
                      <a:srgbClr val="FF0000"/>
                    </a:solidFill>
                  </a:rPr>
                  <a:t>T </a:t>
                </a:r>
                <a:r>
                  <a:rPr lang="en-GB" altLang="fr-FR" sz="2400" dirty="0" smtClean="0"/>
                  <a:t>verifies</a:t>
                </a: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fr-FR" alt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alt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fr-FR" alt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alt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 lang="fr-FR" alt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alt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</m:t>
                      </m:r>
                      <m:d>
                        <m:dPr>
                          <m:ctrlPr>
                            <a:rPr lang="fr-FR" alt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alt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pPr>
                            <m:e>
                              <m:r>
                                <a:rPr lang="fr-FR" alt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fr-FR" alt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altLang="fr-FR" sz="2400" dirty="0" smtClean="0"/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GB" altLang="fr-FR" sz="2400" dirty="0" smtClean="0"/>
                  <a:t>			</a:t>
                </a:r>
                <a:endParaRPr lang="en-GB" altLang="fr-FR" sz="2400" dirty="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GB" altLang="fr-FR" sz="2400" dirty="0" smtClean="0"/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GB" altLang="fr-FR" sz="2400" dirty="0" smtClean="0"/>
                  <a:t>[Proof: whiteboard]</a:t>
                </a:r>
                <a:endParaRPr lang="en-GB" altLang="fr-FR" sz="2400" dirty="0"/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GB" altLang="fr-FR" sz="2400" dirty="0" smtClean="0"/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GB" altLang="fr-FR" sz="2300" dirty="0" smtClean="0">
                    <a:sym typeface="Wingdings" panose="05000000000000000000" pitchFamily="2" charset="2"/>
                  </a:rPr>
                  <a:t> </a:t>
                </a:r>
                <a:r>
                  <a:rPr lang="en-GB" altLang="fr-FR" sz="2400" dirty="0" smtClean="0"/>
                  <a:t>Two thresholds: 	</a:t>
                </a:r>
                <a:r>
                  <a:rPr lang="en-GB" altLang="fr-FR" sz="24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GB" altLang="fr-FR" sz="2400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</a:t>
                </a:r>
                <a:r>
                  <a:rPr lang="en-GB" altLang="fr-FR" sz="2400" dirty="0" smtClean="0">
                    <a:solidFill>
                      <a:srgbClr val="FF0000"/>
                    </a:solidFill>
                  </a:rPr>
                  <a:t>/</a:t>
                </a:r>
                <a:r>
                  <a:rPr lang="en-GB" altLang="fr-FR" sz="2400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</a:t>
                </a:r>
                <a:r>
                  <a:rPr lang="en-GB" altLang="fr-FR" sz="2400" dirty="0" smtClean="0">
                    <a:solidFill>
                      <a:srgbClr val="FF0000"/>
                    </a:solidFill>
                  </a:rPr>
                  <a:t>) &lt; </a:t>
                </a:r>
                <a:r>
                  <a:rPr lang="en-GB" altLang="fr-FR" sz="2400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</a:t>
                </a:r>
                <a:r>
                  <a:rPr lang="en-GB" altLang="fr-FR" sz="2400" baseline="-25000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m</a:t>
                </a:r>
                <a:r>
                  <a:rPr lang="en-GB" altLang="fr-FR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GB" altLang="fr-FR" sz="2400" dirty="0" smtClean="0"/>
                  <a:t>(long survival), or </a:t>
                </a: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GB" altLang="fr-FR" sz="2400" dirty="0" smtClean="0"/>
                  <a:t>				</a:t>
                </a:r>
                <a:r>
                  <a:rPr lang="en-GB" altLang="fr-FR" sz="24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GB" altLang="fr-FR" sz="2400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</a:t>
                </a:r>
                <a:r>
                  <a:rPr lang="en-GB" altLang="fr-FR" sz="2400" dirty="0" smtClean="0">
                    <a:solidFill>
                      <a:srgbClr val="FF0000"/>
                    </a:solidFill>
                  </a:rPr>
                  <a:t>/</a:t>
                </a:r>
                <a:r>
                  <a:rPr lang="en-GB" altLang="fr-FR" sz="2400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</a:t>
                </a:r>
                <a:r>
                  <a:rPr lang="en-GB" altLang="fr-FR" sz="2400" dirty="0" smtClean="0">
                    <a:solidFill>
                      <a:srgbClr val="FF0000"/>
                    </a:solidFill>
                  </a:rPr>
                  <a:t>) &gt; </a:t>
                </a:r>
                <a:r>
                  <a:rPr lang="en-GB" altLang="fr-FR" sz="2400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    </a:t>
                </a:r>
                <a:r>
                  <a:rPr lang="en-GB" altLang="fr-FR" sz="2400" dirty="0" smtClean="0"/>
                  <a:t>(fast extinction)</a:t>
                </a:r>
              </a:p>
            </p:txBody>
          </p:sp>
        </mc:Choice>
        <mc:Fallback xmlns="">
          <p:sp>
            <p:nvSpPr>
              <p:cNvPr id="389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39750" y="1752600"/>
                <a:ext cx="8253413" cy="4340225"/>
              </a:xfrm>
              <a:blipFill rotWithShape="0">
                <a:blip r:embed="rId3"/>
                <a:stretch>
                  <a:fillRect l="-813" t="-2672" b="-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ZoneTexte 1"/>
          <p:cNvSpPr txBox="1"/>
          <p:nvPr/>
        </p:nvSpPr>
        <p:spPr>
          <a:xfrm>
            <a:off x="4114800" y="297357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505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 smtClean="0">
                <a:latin typeface="Comic Sans MS" panose="030F0702030302020204" pitchFamily="66" charset="0"/>
              </a:rPr>
              <a:t>Complete graph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752600"/>
            <a:ext cx="8253413" cy="4340225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fr-FR" sz="2400" dirty="0" smtClean="0">
                <a:latin typeface="Comic Sans MS" panose="030F0702030302020204" pitchFamily="66" charset="0"/>
              </a:rPr>
              <a:t>Here, </a:t>
            </a:r>
            <a:r>
              <a:rPr lang="en-US" altLang="fr-FR" sz="2400" dirty="0" smtClean="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</a:t>
            </a:r>
            <a:r>
              <a:rPr lang="en-US" altLang="fr-FR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=n-1</a:t>
            </a:r>
            <a:r>
              <a:rPr lang="en-US" altLang="fr-FR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, </a:t>
            </a:r>
            <a:r>
              <a:rPr lang="en-US" altLang="fr-FR" sz="2400" dirty="0" smtClean="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</a:t>
            </a:r>
            <a:r>
              <a:rPr lang="en-US" altLang="fr-FR" sz="2400" baseline="-250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m</a:t>
            </a:r>
            <a:r>
              <a:rPr lang="en-US" altLang="fr-FR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=n-m</a:t>
            </a:r>
            <a:r>
              <a:rPr lang="en-US" altLang="fr-FR" sz="2400" dirty="0" smtClean="0">
                <a:latin typeface="Comic Sans MS" panose="030F0702030302020204" pitchFamily="66" charset="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fr-FR" sz="2400" dirty="0" smtClean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fr-FR" sz="2400" dirty="0" smtClean="0">
                <a:latin typeface="Comic Sans MS" panose="030F0702030302020204" pitchFamily="66" charset="0"/>
              </a:rPr>
              <a:t>By picking </a:t>
            </a:r>
            <a:r>
              <a:rPr lang="en-US" altLang="fr-FR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m=</a:t>
            </a:r>
            <a:r>
              <a:rPr lang="en-US" altLang="fr-FR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fr-FR" sz="2400" baseline="300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</a:t>
            </a:r>
            <a:r>
              <a:rPr lang="en-US" altLang="fr-FR" sz="24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, </a:t>
            </a:r>
            <a:r>
              <a:rPr lang="en-US" altLang="fr-FR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a&lt;1</a:t>
            </a:r>
            <a:r>
              <a:rPr lang="en-US" altLang="fr-FR" sz="2400" dirty="0" smtClean="0">
                <a:latin typeface="Comic Sans MS" panose="030F0702030302020204" pitchFamily="66" charset="0"/>
              </a:rPr>
              <a:t>,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fr-FR" sz="2400" dirty="0" smtClean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fr-FR" sz="2400" dirty="0" smtClean="0">
                <a:latin typeface="Comic Sans MS" panose="030F0702030302020204" pitchFamily="66" charset="0"/>
              </a:rPr>
              <a:t>Thresholds: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fr-FR" sz="2400" dirty="0" smtClean="0">
                <a:latin typeface="Comic Sans MS" panose="030F0702030302020204" pitchFamily="66" charset="0"/>
              </a:rPr>
              <a:t>	exponential survival time if </a:t>
            </a:r>
            <a:r>
              <a:rPr lang="en-US" altLang="fr-FR" sz="2400" dirty="0" smtClean="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</a:t>
            </a:r>
            <a:r>
              <a:rPr lang="en-US" altLang="fr-FR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/</a:t>
            </a:r>
            <a:r>
              <a:rPr lang="en-US" altLang="fr-FR" sz="2400" dirty="0" smtClean="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 </a:t>
            </a:r>
            <a:r>
              <a:rPr lang="en-US" altLang="fr-FR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&gt; 1/(n-m) </a:t>
            </a:r>
            <a:r>
              <a:rPr lang="en-US" altLang="fr-FR" sz="2400" dirty="0" smtClean="0">
                <a:latin typeface="Comic Sans MS" panose="030F0702030302020204" pitchFamily="66" charset="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fr-FR" sz="2400" dirty="0" smtClean="0">
                <a:latin typeface="Comic Sans MS" panose="030F0702030302020204" pitchFamily="66" charset="0"/>
              </a:rPr>
              <a:t>	fast extinction if </a:t>
            </a:r>
            <a:r>
              <a:rPr lang="en-US" altLang="fr-FR" sz="2400" dirty="0" smtClean="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</a:t>
            </a:r>
            <a:r>
              <a:rPr lang="en-US" altLang="fr-FR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/</a:t>
            </a:r>
            <a:r>
              <a:rPr lang="en-US" altLang="fr-FR" sz="2400" dirty="0" smtClean="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</a:t>
            </a:r>
            <a:r>
              <a:rPr lang="en-US" altLang="fr-FR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&lt; 1/(n-1) </a:t>
            </a:r>
            <a:r>
              <a:rPr lang="en-US" altLang="fr-FR" sz="2400" dirty="0" smtClean="0">
                <a:latin typeface="Comic Sans MS" panose="030F0702030302020204" pitchFamily="66" charset="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fr-FR" sz="2400" dirty="0" smtClean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GB" altLang="fr-FR" sz="2400" dirty="0" smtClean="0">
              <a:latin typeface="Comic Sans MS" panose="030F0702030302020204" pitchFamily="66" charset="0"/>
            </a:endParaRP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6732588" y="1628775"/>
            <a:ext cx="1582737" cy="1439863"/>
            <a:chOff x="4241" y="1026"/>
            <a:chExt cx="997" cy="907"/>
          </a:xfrm>
        </p:grpSpPr>
        <p:sp>
          <p:nvSpPr>
            <p:cNvPr id="39941" name="AutoShape 5"/>
            <p:cNvSpPr>
              <a:spLocks noChangeArrowheads="1"/>
            </p:cNvSpPr>
            <p:nvPr/>
          </p:nvSpPr>
          <p:spPr bwMode="auto">
            <a:xfrm>
              <a:off x="5057" y="1344"/>
              <a:ext cx="181" cy="181"/>
            </a:xfrm>
            <a:prstGeom prst="octagon">
              <a:avLst>
                <a:gd name="adj" fmla="val 29287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39942" name="AutoShape 6"/>
            <p:cNvSpPr>
              <a:spLocks noChangeArrowheads="1"/>
            </p:cNvSpPr>
            <p:nvPr/>
          </p:nvSpPr>
          <p:spPr bwMode="auto">
            <a:xfrm>
              <a:off x="4876" y="1752"/>
              <a:ext cx="181" cy="181"/>
            </a:xfrm>
            <a:prstGeom prst="octagon">
              <a:avLst>
                <a:gd name="adj" fmla="val 29287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39943" name="AutoShape 7"/>
            <p:cNvSpPr>
              <a:spLocks noChangeArrowheads="1"/>
            </p:cNvSpPr>
            <p:nvPr/>
          </p:nvSpPr>
          <p:spPr bwMode="auto">
            <a:xfrm>
              <a:off x="4649" y="1026"/>
              <a:ext cx="181" cy="181"/>
            </a:xfrm>
            <a:prstGeom prst="octagon">
              <a:avLst>
                <a:gd name="adj" fmla="val 29287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39944" name="AutoShape 8"/>
            <p:cNvSpPr>
              <a:spLocks noChangeArrowheads="1"/>
            </p:cNvSpPr>
            <p:nvPr/>
          </p:nvSpPr>
          <p:spPr bwMode="auto">
            <a:xfrm>
              <a:off x="4241" y="1344"/>
              <a:ext cx="181" cy="181"/>
            </a:xfrm>
            <a:prstGeom prst="octagon">
              <a:avLst>
                <a:gd name="adj" fmla="val 29287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sp>
          <p:nvSpPr>
            <p:cNvPr id="39945" name="AutoShape 9"/>
            <p:cNvSpPr>
              <a:spLocks noChangeArrowheads="1"/>
            </p:cNvSpPr>
            <p:nvPr/>
          </p:nvSpPr>
          <p:spPr bwMode="auto">
            <a:xfrm>
              <a:off x="4422" y="1752"/>
              <a:ext cx="181" cy="181"/>
            </a:xfrm>
            <a:prstGeom prst="octagon">
              <a:avLst>
                <a:gd name="adj" fmla="val 29287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/>
            </a:p>
          </p:txBody>
        </p:sp>
        <p:cxnSp>
          <p:nvCxnSpPr>
            <p:cNvPr id="39946" name="AutoShape 10"/>
            <p:cNvCxnSpPr>
              <a:cxnSpLocks noChangeShapeType="1"/>
              <a:stCxn id="39943" idx="2"/>
              <a:endCxn id="39941" idx="3"/>
            </p:cNvCxnSpPr>
            <p:nvPr/>
          </p:nvCxnSpPr>
          <p:spPr bwMode="auto">
            <a:xfrm>
              <a:off x="4830" y="1117"/>
              <a:ext cx="318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47" name="AutoShape 11"/>
            <p:cNvCxnSpPr>
              <a:cxnSpLocks noChangeShapeType="1"/>
              <a:stCxn id="39941" idx="2"/>
              <a:endCxn id="39942" idx="2"/>
            </p:cNvCxnSpPr>
            <p:nvPr/>
          </p:nvCxnSpPr>
          <p:spPr bwMode="auto">
            <a:xfrm flipH="1">
              <a:off x="5057" y="1525"/>
              <a:ext cx="91" cy="3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48" name="AutoShape 12"/>
            <p:cNvCxnSpPr>
              <a:cxnSpLocks noChangeShapeType="1"/>
              <a:stCxn id="39944" idx="3"/>
              <a:endCxn id="39943" idx="3"/>
            </p:cNvCxnSpPr>
            <p:nvPr/>
          </p:nvCxnSpPr>
          <p:spPr bwMode="auto">
            <a:xfrm flipV="1">
              <a:off x="4332" y="1117"/>
              <a:ext cx="317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49" name="AutoShape 13"/>
            <p:cNvCxnSpPr>
              <a:cxnSpLocks noChangeShapeType="1"/>
              <a:stCxn id="39945" idx="3"/>
              <a:endCxn id="39943" idx="2"/>
            </p:cNvCxnSpPr>
            <p:nvPr/>
          </p:nvCxnSpPr>
          <p:spPr bwMode="auto">
            <a:xfrm flipV="1">
              <a:off x="4513" y="1207"/>
              <a:ext cx="227" cy="5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50" name="AutoShape 14"/>
            <p:cNvCxnSpPr>
              <a:cxnSpLocks noChangeShapeType="1"/>
              <a:stCxn id="39944" idx="2"/>
              <a:endCxn id="39945" idx="3"/>
            </p:cNvCxnSpPr>
            <p:nvPr/>
          </p:nvCxnSpPr>
          <p:spPr bwMode="auto">
            <a:xfrm>
              <a:off x="4332" y="1525"/>
              <a:ext cx="90" cy="3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51" name="AutoShape 15"/>
            <p:cNvCxnSpPr>
              <a:cxnSpLocks noChangeShapeType="1"/>
              <a:stCxn id="39944" idx="2"/>
              <a:endCxn id="39941" idx="3"/>
            </p:cNvCxnSpPr>
            <p:nvPr/>
          </p:nvCxnSpPr>
          <p:spPr bwMode="auto">
            <a:xfrm>
              <a:off x="4422" y="1435"/>
              <a:ext cx="63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52" name="AutoShape 16"/>
            <p:cNvCxnSpPr>
              <a:cxnSpLocks noChangeShapeType="1"/>
              <a:stCxn id="39945" idx="2"/>
              <a:endCxn id="39942" idx="3"/>
            </p:cNvCxnSpPr>
            <p:nvPr/>
          </p:nvCxnSpPr>
          <p:spPr bwMode="auto">
            <a:xfrm>
              <a:off x="4603" y="1843"/>
              <a:ext cx="27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53" name="AutoShape 17"/>
            <p:cNvCxnSpPr>
              <a:cxnSpLocks noChangeShapeType="1"/>
              <a:stCxn id="39943" idx="2"/>
              <a:endCxn id="39942" idx="3"/>
            </p:cNvCxnSpPr>
            <p:nvPr/>
          </p:nvCxnSpPr>
          <p:spPr bwMode="auto">
            <a:xfrm>
              <a:off x="4740" y="1207"/>
              <a:ext cx="227" cy="5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54" name="AutoShape 18"/>
            <p:cNvCxnSpPr>
              <a:cxnSpLocks noChangeShapeType="1"/>
              <a:stCxn id="39944" idx="2"/>
              <a:endCxn id="39942" idx="3"/>
            </p:cNvCxnSpPr>
            <p:nvPr/>
          </p:nvCxnSpPr>
          <p:spPr bwMode="auto">
            <a:xfrm>
              <a:off x="4422" y="1435"/>
              <a:ext cx="545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55" name="AutoShape 19"/>
            <p:cNvCxnSpPr>
              <a:cxnSpLocks noChangeShapeType="1"/>
              <a:stCxn id="39941" idx="3"/>
              <a:endCxn id="39945" idx="3"/>
            </p:cNvCxnSpPr>
            <p:nvPr/>
          </p:nvCxnSpPr>
          <p:spPr bwMode="auto">
            <a:xfrm flipH="1">
              <a:off x="4513" y="1435"/>
              <a:ext cx="544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89720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 smtClean="0">
                <a:latin typeface="Comic Sans MS" panose="030F0702030302020204" pitchFamily="66" charset="0"/>
              </a:rPr>
              <a:t>Hypercube {0,1}</a:t>
            </a:r>
            <a:r>
              <a:rPr lang="en-GB" altLang="fr-FR" baseline="30000" smtClean="0"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752600"/>
            <a:ext cx="8253413" cy="4340225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fr-FR" sz="2400" dirty="0" smtClean="0">
                <a:latin typeface="Comic Sans MS" panose="030F0702030302020204" pitchFamily="66" charset="0"/>
              </a:rPr>
              <a:t>Here, </a:t>
            </a:r>
            <a:r>
              <a:rPr lang="en-US" altLang="fr-FR" sz="2400" dirty="0" smtClean="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</a:t>
            </a:r>
            <a:r>
              <a:rPr lang="en-US" altLang="fr-FR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=d=log</a:t>
            </a:r>
            <a:r>
              <a:rPr lang="en-US" altLang="fr-FR" sz="2400" baseline="-25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r>
              <a:rPr lang="en-US" altLang="fr-FR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(n).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fr-FR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fr-FR" sz="2400" dirty="0" smtClean="0">
                <a:latin typeface="Comic Sans MS" panose="030F0702030302020204" pitchFamily="66" charset="0"/>
              </a:rPr>
              <a:t>For </a:t>
            </a:r>
            <a:r>
              <a:rPr lang="en-US" altLang="fr-FR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m=2</a:t>
            </a:r>
            <a:r>
              <a:rPr lang="en-US" altLang="fr-FR" sz="2400" baseline="30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altLang="fr-FR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, k &lt; d</a:t>
            </a:r>
            <a:r>
              <a:rPr lang="en-US" altLang="fr-FR" sz="2400" dirty="0" smtClean="0">
                <a:latin typeface="Comic Sans MS" panose="030F0702030302020204" pitchFamily="66" charset="0"/>
              </a:rPr>
              <a:t>, then  </a:t>
            </a:r>
            <a:r>
              <a:rPr lang="en-US" altLang="fr-FR" sz="2400" dirty="0" smtClean="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</a:t>
            </a:r>
            <a:r>
              <a:rPr lang="en-US" altLang="fr-FR" sz="2400" baseline="-250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m</a:t>
            </a:r>
            <a:r>
              <a:rPr lang="en-US" altLang="fr-FR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&lt;= d-k</a:t>
            </a:r>
            <a:r>
              <a:rPr lang="en-US" altLang="fr-FR" sz="2400" dirty="0" smtClean="0">
                <a:latin typeface="Comic Sans MS" panose="030F0702030302020204" pitchFamily="66" charset="0"/>
              </a:rPr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fr-FR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fr-FR" sz="2400" dirty="0" smtClean="0">
                <a:latin typeface="Comic Sans MS" panose="030F0702030302020204" pitchFamily="66" charset="0"/>
              </a:rPr>
              <a:t>(based on [Harper, 64])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fr-FR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fr-FR" sz="2400" dirty="0" smtClean="0">
                <a:latin typeface="Comic Sans MS" panose="030F0702030302020204" pitchFamily="66" charset="0"/>
              </a:rPr>
              <a:t>Hence, for </a:t>
            </a:r>
            <a:r>
              <a:rPr lang="en-US" altLang="fr-FR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k </a:t>
            </a:r>
            <a:r>
              <a:rPr lang="en-US" altLang="fr-FR" sz="2400" dirty="0" smtClean="0">
                <a:solidFill>
                  <a:srgbClr val="FF0000"/>
                </a:solidFill>
                <a:latin typeface="cmsy10" pitchFamily="34" charset="0"/>
              </a:rPr>
              <a:t>=</a:t>
            </a:r>
            <a:r>
              <a:rPr lang="en-US" altLang="fr-FR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fr-FR" sz="2400" dirty="0" smtClean="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</a:t>
            </a:r>
            <a:r>
              <a:rPr lang="en-US" altLang="fr-FR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d</a:t>
            </a:r>
            <a:r>
              <a:rPr lang="en-US" altLang="fr-FR" sz="2400" dirty="0" smtClean="0">
                <a:latin typeface="Comic Sans MS" panose="030F0702030302020204" pitchFamily="66" charset="0"/>
              </a:rPr>
              <a:t>,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fr-FR" sz="2400" dirty="0" smtClean="0">
                <a:latin typeface="Comic Sans MS" panose="030F0702030302020204" pitchFamily="66" charset="0"/>
              </a:rPr>
              <a:t>Thresholds: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fr-FR" sz="2400" dirty="0" smtClean="0">
                <a:latin typeface="Comic Sans MS" panose="030F0702030302020204" pitchFamily="66" charset="0"/>
              </a:rPr>
              <a:t>	exponential survival time if </a:t>
            </a:r>
            <a:r>
              <a:rPr lang="en-US" altLang="fr-FR" sz="2400" dirty="0" smtClean="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</a:t>
            </a:r>
            <a:r>
              <a:rPr lang="en-US" altLang="fr-FR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/</a:t>
            </a:r>
            <a:r>
              <a:rPr lang="en-US" altLang="fr-FR" sz="2400" dirty="0" smtClean="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 </a:t>
            </a:r>
            <a:r>
              <a:rPr lang="en-US" altLang="fr-FR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&gt; 1/[d(1-</a:t>
            </a:r>
            <a:r>
              <a:rPr lang="en-US" altLang="fr-FR" sz="2400" dirty="0" smtClean="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</a:t>
            </a:r>
            <a:r>
              <a:rPr lang="en-US" altLang="fr-FR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)] </a:t>
            </a:r>
            <a:r>
              <a:rPr lang="en-US" altLang="fr-FR" sz="2400" dirty="0" smtClean="0">
                <a:latin typeface="Comic Sans MS" panose="030F0702030302020204" pitchFamily="66" charset="0"/>
              </a:rPr>
              <a:t>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fr-FR" sz="2400" dirty="0" smtClean="0">
                <a:latin typeface="Comic Sans MS" panose="030F0702030302020204" pitchFamily="66" charset="0"/>
              </a:rPr>
              <a:t>	fast extinction  if </a:t>
            </a:r>
            <a:r>
              <a:rPr lang="en-US" altLang="fr-FR" sz="2400" dirty="0" smtClean="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</a:t>
            </a:r>
            <a:r>
              <a:rPr lang="en-US" altLang="fr-FR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/</a:t>
            </a:r>
            <a:r>
              <a:rPr lang="en-US" altLang="fr-FR" sz="2400" dirty="0" smtClean="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</a:t>
            </a:r>
            <a:r>
              <a:rPr lang="en-US" altLang="fr-FR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&lt; 1/d </a:t>
            </a:r>
            <a:r>
              <a:rPr lang="en-US" altLang="fr-FR" sz="2400" dirty="0" smtClean="0">
                <a:latin typeface="Comic Sans MS" panose="030F0702030302020204" pitchFamily="66" charset="0"/>
              </a:rPr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fr-FR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fr-FR" sz="2400" dirty="0" smtClean="0">
              <a:latin typeface="Comic Sans MS" panose="030F0702030302020204" pitchFamily="66" charset="0"/>
            </a:endParaRPr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7740650" y="2133600"/>
            <a:ext cx="287338" cy="287338"/>
          </a:xfrm>
          <a:prstGeom prst="octagon">
            <a:avLst>
              <a:gd name="adj" fmla="val 2928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0965" name="AutoShape 5"/>
          <p:cNvSpPr>
            <a:spLocks noChangeArrowheads="1"/>
          </p:cNvSpPr>
          <p:nvPr/>
        </p:nvSpPr>
        <p:spPr bwMode="auto">
          <a:xfrm>
            <a:off x="7740650" y="2781300"/>
            <a:ext cx="287338" cy="287338"/>
          </a:xfrm>
          <a:prstGeom prst="octagon">
            <a:avLst>
              <a:gd name="adj" fmla="val 2928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6877050" y="2133600"/>
            <a:ext cx="287338" cy="287338"/>
          </a:xfrm>
          <a:prstGeom prst="octagon">
            <a:avLst>
              <a:gd name="adj" fmla="val 2928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6877050" y="2781300"/>
            <a:ext cx="287338" cy="287338"/>
          </a:xfrm>
          <a:prstGeom prst="octagon">
            <a:avLst>
              <a:gd name="adj" fmla="val 2928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cxnSp>
        <p:nvCxnSpPr>
          <p:cNvPr id="40968" name="AutoShape 8"/>
          <p:cNvCxnSpPr>
            <a:cxnSpLocks noChangeShapeType="1"/>
            <a:stCxn id="40964" idx="2"/>
            <a:endCxn id="40965" idx="3"/>
          </p:cNvCxnSpPr>
          <p:nvPr/>
        </p:nvCxnSpPr>
        <p:spPr bwMode="auto">
          <a:xfrm>
            <a:off x="7885113" y="2420938"/>
            <a:ext cx="0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69" name="AutoShape 9"/>
          <p:cNvCxnSpPr>
            <a:cxnSpLocks noChangeShapeType="1"/>
            <a:stCxn id="40966" idx="2"/>
            <a:endCxn id="40967" idx="3"/>
          </p:cNvCxnSpPr>
          <p:nvPr/>
        </p:nvCxnSpPr>
        <p:spPr bwMode="auto">
          <a:xfrm>
            <a:off x="7021513" y="2420938"/>
            <a:ext cx="0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0" name="AutoShape 10"/>
          <p:cNvCxnSpPr>
            <a:cxnSpLocks noChangeShapeType="1"/>
            <a:stCxn id="40966" idx="2"/>
            <a:endCxn id="40964" idx="3"/>
          </p:cNvCxnSpPr>
          <p:nvPr/>
        </p:nvCxnSpPr>
        <p:spPr bwMode="auto">
          <a:xfrm>
            <a:off x="7164388" y="2278063"/>
            <a:ext cx="5762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1" name="AutoShape 11"/>
          <p:cNvCxnSpPr>
            <a:cxnSpLocks noChangeShapeType="1"/>
            <a:stCxn id="40967" idx="2"/>
            <a:endCxn id="40965" idx="3"/>
          </p:cNvCxnSpPr>
          <p:nvPr/>
        </p:nvCxnSpPr>
        <p:spPr bwMode="auto">
          <a:xfrm>
            <a:off x="7164388" y="2925763"/>
            <a:ext cx="5762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2" name="AutoShape 12"/>
          <p:cNvSpPr>
            <a:spLocks noChangeArrowheads="1"/>
          </p:cNvSpPr>
          <p:nvPr/>
        </p:nvSpPr>
        <p:spPr bwMode="auto">
          <a:xfrm>
            <a:off x="8172450" y="1700213"/>
            <a:ext cx="287338" cy="287337"/>
          </a:xfrm>
          <a:prstGeom prst="octagon">
            <a:avLst>
              <a:gd name="adj" fmla="val 2928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0973" name="AutoShape 13"/>
          <p:cNvSpPr>
            <a:spLocks noChangeArrowheads="1"/>
          </p:cNvSpPr>
          <p:nvPr/>
        </p:nvSpPr>
        <p:spPr bwMode="auto">
          <a:xfrm>
            <a:off x="8172450" y="2347913"/>
            <a:ext cx="287338" cy="287337"/>
          </a:xfrm>
          <a:prstGeom prst="octagon">
            <a:avLst>
              <a:gd name="adj" fmla="val 2928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0974" name="AutoShape 14"/>
          <p:cNvSpPr>
            <a:spLocks noChangeArrowheads="1"/>
          </p:cNvSpPr>
          <p:nvPr/>
        </p:nvSpPr>
        <p:spPr bwMode="auto">
          <a:xfrm>
            <a:off x="7308850" y="1700213"/>
            <a:ext cx="287338" cy="287337"/>
          </a:xfrm>
          <a:prstGeom prst="octagon">
            <a:avLst>
              <a:gd name="adj" fmla="val 2928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0975" name="AutoShape 15"/>
          <p:cNvSpPr>
            <a:spLocks noChangeArrowheads="1"/>
          </p:cNvSpPr>
          <p:nvPr/>
        </p:nvSpPr>
        <p:spPr bwMode="auto">
          <a:xfrm>
            <a:off x="7308850" y="2347913"/>
            <a:ext cx="287338" cy="287337"/>
          </a:xfrm>
          <a:prstGeom prst="octagon">
            <a:avLst>
              <a:gd name="adj" fmla="val 2928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cxnSp>
        <p:nvCxnSpPr>
          <p:cNvPr id="40976" name="AutoShape 16"/>
          <p:cNvCxnSpPr>
            <a:cxnSpLocks noChangeShapeType="1"/>
            <a:stCxn id="40972" idx="2"/>
            <a:endCxn id="40973" idx="3"/>
          </p:cNvCxnSpPr>
          <p:nvPr/>
        </p:nvCxnSpPr>
        <p:spPr bwMode="auto">
          <a:xfrm>
            <a:off x="8316913" y="1987550"/>
            <a:ext cx="0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7" name="AutoShape 17"/>
          <p:cNvCxnSpPr>
            <a:cxnSpLocks noChangeShapeType="1"/>
            <a:stCxn id="40974" idx="2"/>
            <a:endCxn id="40975" idx="3"/>
          </p:cNvCxnSpPr>
          <p:nvPr/>
        </p:nvCxnSpPr>
        <p:spPr bwMode="auto">
          <a:xfrm>
            <a:off x="7453313" y="1987550"/>
            <a:ext cx="0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8" name="AutoShape 18"/>
          <p:cNvCxnSpPr>
            <a:cxnSpLocks noChangeShapeType="1"/>
            <a:stCxn id="40974" idx="2"/>
            <a:endCxn id="40972" idx="3"/>
          </p:cNvCxnSpPr>
          <p:nvPr/>
        </p:nvCxnSpPr>
        <p:spPr bwMode="auto">
          <a:xfrm>
            <a:off x="7596188" y="1844675"/>
            <a:ext cx="5762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9" name="AutoShape 19"/>
          <p:cNvCxnSpPr>
            <a:cxnSpLocks noChangeShapeType="1"/>
            <a:stCxn id="40975" idx="2"/>
            <a:endCxn id="40973" idx="3"/>
          </p:cNvCxnSpPr>
          <p:nvPr/>
        </p:nvCxnSpPr>
        <p:spPr bwMode="auto">
          <a:xfrm>
            <a:off x="7596188" y="2492375"/>
            <a:ext cx="5762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0" name="AutoShape 20"/>
          <p:cNvCxnSpPr>
            <a:cxnSpLocks noChangeShapeType="1"/>
            <a:endCxn id="40966" idx="3"/>
          </p:cNvCxnSpPr>
          <p:nvPr/>
        </p:nvCxnSpPr>
        <p:spPr bwMode="auto">
          <a:xfrm flipH="1">
            <a:off x="7021513" y="1916113"/>
            <a:ext cx="287337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1" name="AutoShape 21"/>
          <p:cNvCxnSpPr>
            <a:cxnSpLocks noChangeShapeType="1"/>
            <a:stCxn id="40975" idx="2"/>
            <a:endCxn id="40967" idx="2"/>
          </p:cNvCxnSpPr>
          <p:nvPr/>
        </p:nvCxnSpPr>
        <p:spPr bwMode="auto">
          <a:xfrm flipH="1">
            <a:off x="7164388" y="2635250"/>
            <a:ext cx="288925" cy="290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2" name="AutoShape 22"/>
          <p:cNvCxnSpPr>
            <a:cxnSpLocks noChangeShapeType="1"/>
            <a:stCxn id="40972" idx="3"/>
            <a:endCxn id="40964" idx="3"/>
          </p:cNvCxnSpPr>
          <p:nvPr/>
        </p:nvCxnSpPr>
        <p:spPr bwMode="auto">
          <a:xfrm flipH="1">
            <a:off x="7885113" y="1844675"/>
            <a:ext cx="287337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3" name="AutoShape 23"/>
          <p:cNvCxnSpPr>
            <a:cxnSpLocks noChangeShapeType="1"/>
            <a:stCxn id="40973" idx="2"/>
            <a:endCxn id="40965" idx="2"/>
          </p:cNvCxnSpPr>
          <p:nvPr/>
        </p:nvCxnSpPr>
        <p:spPr bwMode="auto">
          <a:xfrm flipH="1">
            <a:off x="8027988" y="2635250"/>
            <a:ext cx="288925" cy="290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1108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Recherche au hasard de contenus répliqués: loi </a:t>
            </a:r>
            <a:r>
              <a:rPr lang="fr-FR" sz="3600" dirty="0" err="1" smtClean="0"/>
              <a:t>sqrt</a:t>
            </a:r>
            <a:r>
              <a:rPr lang="fr-FR" sz="3600" dirty="0" smtClean="0"/>
              <a:t> et réplication adaptative</a:t>
            </a:r>
            <a:endParaRPr lang="fr-F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sz="2000" dirty="0" smtClean="0"/>
                  <a:t>Réseau de </a:t>
                </a:r>
                <a:r>
                  <a:rPr lang="fr-FR" sz="2000" dirty="0" smtClean="0">
                    <a:solidFill>
                      <a:srgbClr val="FF0000"/>
                    </a:solidFill>
                  </a:rPr>
                  <a:t>n</a:t>
                </a:r>
                <a:r>
                  <a:rPr lang="fr-FR" sz="2000" dirty="0" smtClean="0"/>
                  <a:t> sites stockant répliques de contenus </a:t>
                </a:r>
                <a:r>
                  <a:rPr lang="fr-FR" sz="2000" dirty="0" smtClean="0">
                    <a:solidFill>
                      <a:srgbClr val="FF0000"/>
                    </a:solidFill>
                  </a:rPr>
                  <a:t>i=1,…,m</a:t>
                </a:r>
              </a:p>
              <a:p>
                <a:r>
                  <a:rPr lang="fr-FR" sz="2000" dirty="0" smtClean="0"/>
                  <a:t>Nombre de répliques de contenu 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sz="2000" dirty="0" smtClean="0">
                  <a:solidFill>
                    <a:srgbClr val="FF0000"/>
                  </a:solidFill>
                </a:endParaRPr>
              </a:p>
              <a:p>
                <a:r>
                  <a:rPr lang="fr-FR" sz="2000" dirty="0" smtClean="0"/>
                  <a:t>Requetes: </a:t>
                </a:r>
              </a:p>
              <a:p>
                <a:pPr lvl="1"/>
                <a:r>
                  <a:rPr lang="fr-FR" sz="1600" dirty="0" smtClean="0"/>
                  <a:t>visent contenu </a:t>
                </a:r>
                <a:r>
                  <a:rPr lang="fr-FR" sz="1600" dirty="0" smtClean="0">
                    <a:solidFill>
                      <a:srgbClr val="FF0000"/>
                    </a:solidFill>
                  </a:rPr>
                  <a:t>i </a:t>
                </a:r>
                <a:r>
                  <a:rPr lang="fr-FR" sz="1600" dirty="0" smtClean="0"/>
                  <a:t>avec probabilité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 smtClean="0">
                    <a:solidFill>
                      <a:srgbClr val="FF0000"/>
                    </a:solidFill>
                  </a:rPr>
                  <a:t> </a:t>
                </a:r>
                <a:r>
                  <a:rPr lang="fr-FR" sz="1600" dirty="0" smtClean="0"/>
                  <a:t>( = popularité de </a:t>
                </a:r>
                <a:r>
                  <a:rPr lang="fr-FR" sz="1600" dirty="0" smtClean="0">
                    <a:solidFill>
                      <a:srgbClr val="FF0000"/>
                    </a:solidFill>
                  </a:rPr>
                  <a:t>i </a:t>
                </a:r>
                <a:r>
                  <a:rPr lang="fr-FR" sz="1600" dirty="0" smtClean="0"/>
                  <a:t>)</a:t>
                </a:r>
                <a:endParaRPr lang="fr-FR" sz="1600" dirty="0"/>
              </a:p>
              <a:p>
                <a:pPr lvl="1"/>
                <a:r>
                  <a:rPr lang="fr-FR" sz="1600" dirty="0" smtClean="0"/>
                  <a:t>font marche aléatoire (saut vers voisin choisi uniformément)</a:t>
                </a:r>
              </a:p>
              <a:p>
                <a:pPr marL="457200" lvl="1" indent="0">
                  <a:buNone/>
                </a:pPr>
                <a:r>
                  <a:rPr lang="fr-FR" sz="1600" dirty="0" smtClean="0"/>
                  <a:t>sur réseau jusqu’à trouver </a:t>
                </a:r>
                <a:r>
                  <a:rPr lang="fr-FR" sz="1600" dirty="0" smtClean="0">
                    <a:solidFill>
                      <a:srgbClr val="FF0000"/>
                    </a:solidFill>
                  </a:rPr>
                  <a:t>i</a:t>
                </a:r>
              </a:p>
              <a:p>
                <a:pPr marL="457200" lvl="1" indent="0">
                  <a:buNone/>
                </a:pPr>
                <a:endParaRPr lang="fr-FR" sz="1600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fr-FR" sz="1600" dirty="0" smtClean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fr-FR" sz="1600" dirty="0">
                  <a:solidFill>
                    <a:srgbClr val="FF0000"/>
                  </a:solidFill>
                </a:endParaRPr>
              </a:p>
              <a:p>
                <a:endParaRPr lang="fr-FR" sz="2000" dirty="0">
                  <a:solidFill>
                    <a:srgbClr val="FF0000"/>
                  </a:solidFill>
                </a:endParaRPr>
              </a:p>
              <a:p>
                <a:r>
                  <a:rPr lang="fr-FR" sz="2000" dirty="0" smtClean="0"/>
                  <a:t>Cas du graphe complet: </a:t>
                </a:r>
              </a:p>
              <a:p>
                <a:pPr lvl="1"/>
                <a:r>
                  <a:rPr lang="fr-FR" sz="1600" dirty="0" err="1" smtClean="0"/>
                  <a:t>proba</a:t>
                </a:r>
                <a:r>
                  <a:rPr lang="fr-FR" sz="1600" dirty="0" smtClean="0"/>
                  <a:t> de trouver </a:t>
                </a:r>
                <a:r>
                  <a:rPr lang="fr-FR" sz="1600" dirty="0" smtClean="0">
                    <a:solidFill>
                      <a:srgbClr val="FF0000"/>
                    </a:solidFill>
                  </a:rPr>
                  <a:t>i </a:t>
                </a:r>
                <a:r>
                  <a:rPr lang="fr-FR" sz="1600" dirty="0" smtClean="0"/>
                  <a:t>à chaque étape</a:t>
                </a:r>
                <a14:m>
                  <m:oMath xmlns:m="http://schemas.openxmlformats.org/officeDocument/2006/math"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fr-FR" sz="1200" dirty="0" smtClean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fr-FR" sz="1600" dirty="0" smtClean="0">
                    <a:sym typeface="Wingdings" panose="05000000000000000000" pitchFamily="2" charset="2"/>
                  </a:rPr>
                  <a:t> Loi géométrique pour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 smtClean="0">
                    <a:sym typeface="Wingdings" panose="05000000000000000000" pitchFamily="2" charset="2"/>
                  </a:rPr>
                  <a:t>, nombre d’étapes: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∀</m:t>
                    </m:r>
                    <m:r>
                      <a:rPr lang="fr-F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fr-F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≥1,  </m:t>
                    </m:r>
                    <m:r>
                      <a:rPr lang="fr-F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fr-F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fr-F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fr-F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fr-FR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fr-FR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6" name="Espace réservé du contenu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905384" y="3527750"/>
            <a:ext cx="287337" cy="287338"/>
          </a:xfrm>
          <a:prstGeom prst="octagon">
            <a:avLst>
              <a:gd name="adj" fmla="val 2928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670105" y="4148336"/>
            <a:ext cx="287338" cy="287338"/>
          </a:xfrm>
          <a:prstGeom prst="octagon">
            <a:avLst>
              <a:gd name="adj" fmla="val 2928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308304" y="3140968"/>
            <a:ext cx="287337" cy="287337"/>
          </a:xfrm>
          <a:prstGeom prst="octagon">
            <a:avLst>
              <a:gd name="adj" fmla="val 2928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446143" y="4005461"/>
            <a:ext cx="287337" cy="287338"/>
          </a:xfrm>
          <a:prstGeom prst="octagon">
            <a:avLst>
              <a:gd name="adj" fmla="val 2928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8101111" y="2514699"/>
            <a:ext cx="287338" cy="287338"/>
          </a:xfrm>
          <a:prstGeom prst="octagon">
            <a:avLst>
              <a:gd name="adj" fmla="val 2928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cxnSp>
        <p:nvCxnSpPr>
          <p:cNvPr id="12" name="AutoShape 10"/>
          <p:cNvCxnSpPr>
            <a:cxnSpLocks noChangeShapeType="1"/>
            <a:stCxn id="9" idx="2"/>
            <a:endCxn id="7" idx="3"/>
          </p:cNvCxnSpPr>
          <p:nvPr/>
        </p:nvCxnSpPr>
        <p:spPr bwMode="auto">
          <a:xfrm>
            <a:off x="7511489" y="3428305"/>
            <a:ext cx="478047" cy="3867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1"/>
          <p:cNvCxnSpPr>
            <a:cxnSpLocks noChangeShapeType="1"/>
            <a:stCxn id="7" idx="2"/>
            <a:endCxn id="8" idx="7"/>
          </p:cNvCxnSpPr>
          <p:nvPr/>
        </p:nvCxnSpPr>
        <p:spPr bwMode="auto">
          <a:xfrm flipH="1">
            <a:off x="7873290" y="3815088"/>
            <a:ext cx="235279" cy="3332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2"/>
          <p:cNvCxnSpPr>
            <a:cxnSpLocks noChangeShapeType="1"/>
            <a:stCxn id="10" idx="2"/>
            <a:endCxn id="9" idx="3"/>
          </p:cNvCxnSpPr>
          <p:nvPr/>
        </p:nvCxnSpPr>
        <p:spPr bwMode="auto">
          <a:xfrm flipV="1">
            <a:off x="6649328" y="3428305"/>
            <a:ext cx="743128" cy="8644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3"/>
          <p:cNvCxnSpPr>
            <a:cxnSpLocks noChangeShapeType="1"/>
            <a:stCxn id="11" idx="3"/>
            <a:endCxn id="9" idx="2"/>
          </p:cNvCxnSpPr>
          <p:nvPr/>
        </p:nvCxnSpPr>
        <p:spPr bwMode="auto">
          <a:xfrm flipH="1">
            <a:off x="7511489" y="2802037"/>
            <a:ext cx="673775" cy="626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8246368" y="4076899"/>
            <a:ext cx="287337" cy="287337"/>
          </a:xfrm>
          <a:prstGeom prst="octagon">
            <a:avLst>
              <a:gd name="adj" fmla="val 2928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cxnSp>
        <p:nvCxnSpPr>
          <p:cNvPr id="24" name="AutoShape 11"/>
          <p:cNvCxnSpPr>
            <a:cxnSpLocks noChangeShapeType="1"/>
            <a:stCxn id="19" idx="6"/>
            <a:endCxn id="7" idx="1"/>
          </p:cNvCxnSpPr>
          <p:nvPr/>
        </p:nvCxnSpPr>
        <p:spPr bwMode="auto">
          <a:xfrm flipH="1" flipV="1">
            <a:off x="8192721" y="3730936"/>
            <a:ext cx="137799" cy="345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ectangle 37"/>
          <p:cNvSpPr/>
          <p:nvPr/>
        </p:nvSpPr>
        <p:spPr>
          <a:xfrm>
            <a:off x="8067393" y="2352923"/>
            <a:ext cx="340984" cy="1786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Rectangle 38"/>
          <p:cNvSpPr/>
          <p:nvPr/>
        </p:nvSpPr>
        <p:spPr>
          <a:xfrm>
            <a:off x="8067393" y="2155379"/>
            <a:ext cx="340984" cy="1786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Rectangle 40"/>
          <p:cNvSpPr/>
          <p:nvPr/>
        </p:nvSpPr>
        <p:spPr>
          <a:xfrm>
            <a:off x="7306847" y="2962522"/>
            <a:ext cx="340984" cy="17869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>
            <a:off x="6441493" y="3826768"/>
            <a:ext cx="340984" cy="1786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>
            <a:off x="7564400" y="4435674"/>
            <a:ext cx="340984" cy="1786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7989536" y="3375918"/>
            <a:ext cx="340984" cy="1786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 44"/>
          <p:cNvSpPr/>
          <p:nvPr/>
        </p:nvSpPr>
        <p:spPr>
          <a:xfrm>
            <a:off x="6446143" y="3622206"/>
            <a:ext cx="340984" cy="17869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Rectangle 45"/>
          <p:cNvSpPr/>
          <p:nvPr/>
        </p:nvSpPr>
        <p:spPr>
          <a:xfrm>
            <a:off x="8269269" y="4364236"/>
            <a:ext cx="340984" cy="17869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Rectangle 46"/>
          <p:cNvSpPr/>
          <p:nvPr/>
        </p:nvSpPr>
        <p:spPr>
          <a:xfrm>
            <a:off x="7306847" y="2777616"/>
            <a:ext cx="340984" cy="1786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8275688" y="4562226"/>
            <a:ext cx="340984" cy="1786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7989536" y="3180010"/>
            <a:ext cx="340984" cy="1786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Rectangle 49"/>
          <p:cNvSpPr/>
          <p:nvPr/>
        </p:nvSpPr>
        <p:spPr>
          <a:xfrm>
            <a:off x="7564400" y="4621176"/>
            <a:ext cx="340984" cy="1786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74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Loi </a:t>
            </a:r>
            <a:r>
              <a:rPr lang="fr-FR" dirty="0" err="1" smtClean="0"/>
              <a:t>sqrt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fr-FR" sz="2000" dirty="0" smtClean="0"/>
              <a:t>Hypothèse: budget global de stockage fixe,</a:t>
            </a:r>
          </a:p>
          <a:p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>
                <a:sym typeface="Wingdings" panose="05000000000000000000" pitchFamily="2" charset="2"/>
              </a:rPr>
              <a:t>En relaxant contrainte 		         en</a:t>
            </a:r>
          </a:p>
          <a:p>
            <a:pPr marL="0" indent="0">
              <a:buNone/>
            </a:pPr>
            <a:endParaRPr lang="fr-F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 smtClean="0">
                <a:sym typeface="Wingdings" panose="05000000000000000000" pitchFamily="2" charset="2"/>
              </a:rPr>
              <a:t>Réplication           minimisant temps  moyen de recherche</a:t>
            </a: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 smtClean="0"/>
              <a:t>[Preuve: tableau]</a:t>
            </a:r>
          </a:p>
          <a:p>
            <a:pPr marL="0" indent="0">
              <a:buNone/>
            </a:pPr>
            <a:endParaRPr lang="fr-F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5" name="Encre 124"/>
              <p14:cNvContentPartPr/>
              <p14:nvPr/>
            </p14:nvContentPartPr>
            <p14:xfrm>
              <a:off x="1131845" y="2001782"/>
              <a:ext cx="743760" cy="1053000"/>
            </p14:xfrm>
          </p:contentPart>
        </mc:Choice>
        <mc:Fallback xmlns="">
          <p:pic>
            <p:nvPicPr>
              <p:cNvPr id="125" name="Encre 12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1405" y="1994222"/>
                <a:ext cx="761760" cy="10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Encre 143"/>
              <p14:cNvContentPartPr/>
              <p14:nvPr/>
            </p14:nvContentPartPr>
            <p14:xfrm>
              <a:off x="1268460" y="2207702"/>
              <a:ext cx="5504516" cy="3617638"/>
            </p14:xfrm>
          </p:contentPart>
        </mc:Choice>
        <mc:Fallback xmlns="">
          <p:pic>
            <p:nvPicPr>
              <p:cNvPr id="144" name="Encre 14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7660" y="2199062"/>
                <a:ext cx="5529715" cy="3639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9" name="Encre 248"/>
              <p14:cNvContentPartPr/>
              <p14:nvPr/>
            </p14:nvContentPartPr>
            <p14:xfrm>
              <a:off x="6503220" y="4041902"/>
              <a:ext cx="2450996" cy="747718"/>
            </p14:xfrm>
          </p:contentPart>
        </mc:Choice>
        <mc:Fallback xmlns="">
          <p:pic>
            <p:nvPicPr>
              <p:cNvPr id="249" name="Encre 24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89901" y="4030022"/>
                <a:ext cx="2472594" cy="7700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3" name="Encre 252"/>
              <p14:cNvContentPartPr/>
              <p14:nvPr/>
            </p14:nvContentPartPr>
            <p14:xfrm>
              <a:off x="2270700" y="7429500"/>
              <a:ext cx="360" cy="360"/>
            </p14:xfrm>
          </p:contentPart>
        </mc:Choice>
        <mc:Fallback xmlns="">
          <p:pic>
            <p:nvPicPr>
              <p:cNvPr id="253" name="Encre 25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56300" y="7415100"/>
                <a:ext cx="29160" cy="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289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Réplication adaptative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fr-FR" sz="2000" dirty="0" smtClean="0"/>
              <a:t>A chaque recherche de contenu </a:t>
            </a:r>
            <a:r>
              <a:rPr lang="fr-FR" sz="2000" dirty="0" smtClean="0">
                <a:solidFill>
                  <a:srgbClr val="FF0000"/>
                </a:solidFill>
              </a:rPr>
              <a:t>i</a:t>
            </a:r>
            <a:r>
              <a:rPr lang="fr-FR" sz="2000" dirty="0" smtClean="0"/>
              <a:t>, créer autant de nouvelles répliques de </a:t>
            </a:r>
            <a:r>
              <a:rPr lang="fr-FR" sz="2000" dirty="0" smtClean="0">
                <a:solidFill>
                  <a:srgbClr val="FF0000"/>
                </a:solidFill>
              </a:rPr>
              <a:t>i </a:t>
            </a:r>
            <a:r>
              <a:rPr lang="fr-FR" sz="2000" dirty="0" smtClean="0"/>
              <a:t>que nombre d’étapes </a:t>
            </a:r>
            <a:endParaRPr lang="fr-FR" sz="2000" dirty="0"/>
          </a:p>
          <a:p>
            <a:r>
              <a:rPr lang="fr-FR" sz="2000" dirty="0" smtClean="0"/>
              <a:t>Suppression de chaque réplique à taux fixe </a:t>
            </a:r>
          </a:p>
          <a:p>
            <a:endParaRPr lang="fr-FR" sz="2000" dirty="0"/>
          </a:p>
          <a:p>
            <a:pPr>
              <a:buFont typeface="Wingdings" panose="05000000000000000000" pitchFamily="2" charset="2"/>
              <a:buChar char="à"/>
            </a:pPr>
            <a:r>
              <a:rPr lang="fr-FR" sz="2000" dirty="0" smtClean="0">
                <a:sym typeface="Wingdings" panose="05000000000000000000" pitchFamily="2" charset="2"/>
              </a:rPr>
              <a:t>Modèle de « champ moyen » pour évolution des </a:t>
            </a:r>
          </a:p>
          <a:p>
            <a:pPr>
              <a:buFont typeface="Wingdings" panose="05000000000000000000" pitchFamily="2" charset="2"/>
              <a:buChar char="à"/>
            </a:pPr>
            <a:endParaRPr lang="fr-FR" sz="20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fr-FR" sz="2000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fr-FR" sz="20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fr-FR" sz="2000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fr-FR" sz="20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fr-FR" sz="2000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 smtClean="0">
                <a:sym typeface="Wingdings" panose="05000000000000000000" pitchFamily="2" charset="2"/>
              </a:rPr>
              <a:t>Dynamique induit donc réplication optimale, sans passer par estimation des </a:t>
            </a:r>
          </a:p>
          <a:p>
            <a:pPr marL="0" indent="0">
              <a:buNone/>
            </a:pPr>
            <a:endParaRPr lang="fr-F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 smtClean="0">
                <a:sym typeface="Wingdings" panose="05000000000000000000" pitchFamily="2" charset="2"/>
              </a:rPr>
              <a:t>[Preuve: tableau]</a:t>
            </a:r>
          </a:p>
          <a:p>
            <a:pPr marL="0" indent="0">
              <a:buNone/>
            </a:pPr>
            <a:endParaRPr lang="fr-FR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Encre 6"/>
              <p14:cNvContentPartPr/>
              <p14:nvPr/>
            </p14:nvContentPartPr>
            <p14:xfrm>
              <a:off x="3131840" y="1971900"/>
              <a:ext cx="365468" cy="232964"/>
            </p14:xfrm>
          </p:contentPart>
        </mc:Choice>
        <mc:Fallback xmlns="">
          <p:pic>
            <p:nvPicPr>
              <p:cNvPr id="7" name="Encre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6079" y="1963272"/>
                <a:ext cx="379151" cy="251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4" name="Encre 63"/>
              <p14:cNvContentPartPr/>
              <p14:nvPr/>
            </p14:nvContentPartPr>
            <p14:xfrm>
              <a:off x="5436096" y="2132856"/>
              <a:ext cx="277920" cy="445680"/>
            </p14:xfrm>
          </p:contentPart>
        </mc:Choice>
        <mc:Fallback xmlns="">
          <p:pic>
            <p:nvPicPr>
              <p:cNvPr id="64" name="Encre 6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29976" y="2125296"/>
                <a:ext cx="29376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8" name="Encre 67"/>
              <p14:cNvContentPartPr/>
              <p14:nvPr/>
            </p14:nvContentPartPr>
            <p14:xfrm>
              <a:off x="6082396" y="2996952"/>
              <a:ext cx="999860" cy="292928"/>
            </p14:xfrm>
          </p:contentPart>
        </mc:Choice>
        <mc:Fallback xmlns="">
          <p:pic>
            <p:nvPicPr>
              <p:cNvPr id="68" name="Encre 6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4118" y="2988675"/>
                <a:ext cx="1017496" cy="3112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2" name="Encre 101"/>
              <p14:cNvContentPartPr/>
              <p14:nvPr/>
            </p14:nvContentPartPr>
            <p14:xfrm>
              <a:off x="656116" y="3672672"/>
              <a:ext cx="6940220" cy="1556528"/>
            </p14:xfrm>
          </p:contentPart>
        </mc:Choice>
        <mc:Fallback xmlns="">
          <p:pic>
            <p:nvPicPr>
              <p:cNvPr id="102" name="Encre 10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8916" y="3662953"/>
                <a:ext cx="6961459" cy="1577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6" name="Encre 105"/>
              <p14:cNvContentPartPr/>
              <p14:nvPr/>
            </p14:nvContentPartPr>
            <p14:xfrm>
              <a:off x="8564927" y="5607382"/>
              <a:ext cx="326520" cy="446400"/>
            </p14:xfrm>
          </p:contentPart>
        </mc:Choice>
        <mc:Fallback xmlns="">
          <p:pic>
            <p:nvPicPr>
              <p:cNvPr id="106" name="Encre 10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55567" y="5598742"/>
                <a:ext cx="342720" cy="46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511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Distributed</a:t>
            </a:r>
            <a:r>
              <a:rPr lang="fr-FR" dirty="0" smtClean="0"/>
              <a:t> computation of </a:t>
            </a:r>
            <a:r>
              <a:rPr lang="fr-FR" dirty="0" err="1" smtClean="0"/>
              <a:t>aggregates</a:t>
            </a:r>
            <a:r>
              <a:rPr lang="fr-FR" dirty="0" smtClean="0"/>
              <a:t>: </a:t>
            </a:r>
            <a:r>
              <a:rPr lang="fr-FR" dirty="0" err="1" smtClean="0"/>
              <a:t>averaging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Each </a:t>
                </a:r>
                <a:r>
                  <a:rPr lang="fr-FR" dirty="0" err="1" smtClean="0"/>
                  <a:t>node</a:t>
                </a:r>
                <a:r>
                  <a:rPr lang="fr-FR" dirty="0" smtClean="0"/>
                  <a:t> </a:t>
                </a:r>
                <a:r>
                  <a:rPr lang="fr-FR" dirty="0" smtClean="0">
                    <a:solidFill>
                      <a:srgbClr val="FF0000"/>
                    </a:solidFill>
                  </a:rPr>
                  <a:t>i </a:t>
                </a:r>
                <a:r>
                  <a:rPr lang="fr-FR" dirty="0" err="1" smtClean="0"/>
                  <a:t>initially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holds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individual</a:t>
                </a:r>
                <a:r>
                  <a:rPr lang="fr-FR" dirty="0" smtClean="0"/>
                  <a:t>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r>
                  <a:rPr lang="fr-FR" dirty="0" smtClean="0"/>
                  <a:t>Goal: let </a:t>
                </a:r>
                <a:r>
                  <a:rPr lang="fr-FR" dirty="0" err="1" smtClean="0"/>
                  <a:t>everyone</a:t>
                </a:r>
                <a:r>
                  <a:rPr lang="fr-FR" dirty="0" smtClean="0"/>
                  <a:t> know</a:t>
                </a:r>
              </a:p>
              <a:p>
                <a:r>
                  <a:rPr lang="fr-FR" dirty="0" err="1" smtClean="0"/>
                  <a:t>Examples</a:t>
                </a:r>
                <a:r>
                  <a:rPr lang="fr-FR" dirty="0" smtClean="0"/>
                  <a:t>:</a:t>
                </a:r>
              </a:p>
              <a:p>
                <a:pPr lvl="1"/>
                <a:r>
                  <a:rPr lang="fr-FR" dirty="0" err="1" smtClean="0"/>
                  <a:t>counting</a:t>
                </a:r>
                <a:r>
                  <a:rPr lang="fr-FR" dirty="0"/>
                  <a:t> </a:t>
                </a:r>
                <a:r>
                  <a:rPr lang="fr-FR" dirty="0" smtClean="0"/>
                  <a:t>network size</a:t>
                </a:r>
              </a:p>
              <a:p>
                <a:pPr lvl="1"/>
                <a:endParaRPr lang="fr-FR" dirty="0" smtClean="0"/>
              </a:p>
              <a:p>
                <a:pPr lvl="1"/>
                <a:endParaRPr lang="fr-FR" dirty="0"/>
              </a:p>
              <a:p>
                <a:pPr lvl="1"/>
                <a:r>
                  <a:rPr lang="fr-FR" dirty="0" err="1" smtClean="0"/>
                  <a:t>Counting</a:t>
                </a:r>
                <a:r>
                  <a:rPr lang="fr-FR" dirty="0" smtClean="0"/>
                  <a:t> fraction of </a:t>
                </a:r>
                <a:r>
                  <a:rPr lang="fr-FR" dirty="0" err="1" smtClean="0"/>
                  <a:t>nodes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with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given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attribute</a:t>
                </a:r>
                <a:r>
                  <a:rPr lang="fr-FR" dirty="0" smtClean="0"/>
                  <a:t>;…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7" name="Encre 36"/>
              <p14:cNvContentPartPr/>
              <p14:nvPr/>
            </p14:nvContentPartPr>
            <p14:xfrm>
              <a:off x="4851421" y="2282747"/>
              <a:ext cx="3324960" cy="2867040"/>
            </p14:xfrm>
          </p:contentPart>
        </mc:Choice>
        <mc:Fallback xmlns="">
          <p:pic>
            <p:nvPicPr>
              <p:cNvPr id="37" name="Encre 3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1701" y="2275187"/>
                <a:ext cx="3344040" cy="28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5" name="Encre 54"/>
              <p14:cNvContentPartPr/>
              <p14:nvPr/>
            </p14:nvContentPartPr>
            <p14:xfrm>
              <a:off x="8031301" y="-958333"/>
              <a:ext cx="360" cy="360"/>
            </p14:xfrm>
          </p:contentPart>
        </mc:Choice>
        <mc:Fallback xmlns="">
          <p:pic>
            <p:nvPicPr>
              <p:cNvPr id="55" name="Encre 5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16901" y="-972733"/>
                <a:ext cx="291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Encre 84"/>
              <p14:cNvContentPartPr/>
              <p14:nvPr/>
            </p14:nvContentPartPr>
            <p14:xfrm>
              <a:off x="5704261" y="3232067"/>
              <a:ext cx="327600" cy="1323720"/>
            </p14:xfrm>
          </p:contentPart>
        </mc:Choice>
        <mc:Fallback xmlns="">
          <p:pic>
            <p:nvPicPr>
              <p:cNvPr id="85" name="Encre 8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93461" y="3224147"/>
                <a:ext cx="345600" cy="134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035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Local </a:t>
            </a:r>
            <a:r>
              <a:rPr lang="fr-FR" dirty="0" err="1" smtClean="0"/>
              <a:t>averaging</a:t>
            </a:r>
            <a:r>
              <a:rPr lang="fr-FR" dirty="0" smtClean="0"/>
              <a:t> </a:t>
            </a:r>
            <a:r>
              <a:rPr lang="fr-FR" dirty="0" err="1" smtClean="0"/>
              <a:t>procedure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err="1" smtClean="0"/>
              <a:t>Each</a:t>
            </a:r>
            <a:r>
              <a:rPr lang="fr-FR" sz="2000" dirty="0" smtClean="0"/>
              <a:t> </a:t>
            </a:r>
            <a:r>
              <a:rPr lang="fr-FR" sz="2000" dirty="0" err="1" smtClean="0"/>
              <a:t>node</a:t>
            </a:r>
            <a:r>
              <a:rPr lang="fr-FR" sz="2000" dirty="0" smtClean="0"/>
              <a:t> </a:t>
            </a:r>
            <a:r>
              <a:rPr lang="fr-FR" sz="2000" dirty="0" smtClean="0">
                <a:solidFill>
                  <a:srgbClr val="FF0000"/>
                </a:solidFill>
              </a:rPr>
              <a:t>i </a:t>
            </a:r>
            <a:r>
              <a:rPr lang="fr-FR" sz="2000" dirty="0" smtClean="0"/>
              <a:t>contacts </a:t>
            </a:r>
            <a:r>
              <a:rPr lang="fr-FR" sz="2000" dirty="0" err="1" smtClean="0"/>
              <a:t>node</a:t>
            </a:r>
            <a:r>
              <a:rPr lang="fr-FR" sz="2000" dirty="0" smtClean="0"/>
              <a:t> </a:t>
            </a:r>
            <a:r>
              <a:rPr lang="fr-FR" sz="2000" dirty="0" smtClean="0">
                <a:solidFill>
                  <a:srgbClr val="FF0000"/>
                </a:solidFill>
              </a:rPr>
              <a:t>j </a:t>
            </a:r>
            <a:r>
              <a:rPr lang="fr-FR" sz="2000" dirty="0" smtClean="0"/>
              <a:t>at rate             </a:t>
            </a:r>
            <a:r>
              <a:rPr lang="fr-FR" sz="2000" dirty="0" err="1" smtClean="0"/>
              <a:t>where</a:t>
            </a: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 err="1" smtClean="0"/>
              <a:t>e.g</a:t>
            </a:r>
            <a:r>
              <a:rPr lang="fr-FR" sz="2000" dirty="0" smtClean="0"/>
              <a:t>.                            if </a:t>
            </a:r>
            <a:r>
              <a:rPr lang="fr-FR" sz="2000" dirty="0" err="1" smtClean="0"/>
              <a:t>nodes</a:t>
            </a:r>
            <a:r>
              <a:rPr lang="fr-FR" sz="2000" dirty="0" smtClean="0"/>
              <a:t> i, j are </a:t>
            </a:r>
            <a:r>
              <a:rPr lang="fr-FR" sz="2000" dirty="0" err="1" smtClean="0"/>
              <a:t>neighbors</a:t>
            </a:r>
            <a:r>
              <a:rPr lang="fr-FR" sz="2000" dirty="0" smtClean="0"/>
              <a:t> and                       </a:t>
            </a:r>
            <a:r>
              <a:rPr lang="fr-FR" sz="2000" dirty="0" err="1" smtClean="0"/>
              <a:t>otherwise</a:t>
            </a:r>
            <a:r>
              <a:rPr lang="fr-FR" sz="2000" dirty="0" smtClean="0"/>
              <a:t> 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 err="1" smtClean="0"/>
              <a:t>Upon</a:t>
            </a:r>
            <a:r>
              <a:rPr lang="fr-FR" sz="2000" dirty="0" smtClean="0"/>
              <a:t> contact, update of local </a:t>
            </a:r>
            <a:r>
              <a:rPr lang="fr-FR" sz="2000" dirty="0" err="1" smtClean="0"/>
              <a:t>estimates</a:t>
            </a:r>
            <a:r>
              <a:rPr lang="fr-FR" sz="2000" dirty="0" smtClean="0"/>
              <a:t>: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 err="1" smtClean="0"/>
              <a:t>Denote</a:t>
            </a:r>
            <a:r>
              <a:rPr lang="fr-FR" sz="2000" dirty="0" smtClean="0"/>
              <a:t> by </a:t>
            </a:r>
            <a:r>
              <a:rPr lang="fr-FR" sz="2000" dirty="0" smtClean="0">
                <a:solidFill>
                  <a:srgbClr val="FF0000"/>
                </a:solidFill>
              </a:rPr>
              <a:t>L </a:t>
            </a:r>
            <a:r>
              <a:rPr lang="fr-FR" sz="2000" dirty="0" smtClean="0"/>
              <a:t>the </a:t>
            </a:r>
            <a:r>
              <a:rPr lang="fr-FR" sz="2000" dirty="0" err="1" smtClean="0"/>
              <a:t>Laplacian</a:t>
            </a:r>
            <a:r>
              <a:rPr lang="fr-FR" sz="2000" dirty="0" smtClean="0"/>
              <a:t> matrix: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Encre 9"/>
              <p14:cNvContentPartPr/>
              <p14:nvPr/>
            </p14:nvContentPartPr>
            <p14:xfrm>
              <a:off x="4212931" y="1780458"/>
              <a:ext cx="2953080" cy="426240"/>
            </p14:xfrm>
          </p:contentPart>
        </mc:Choice>
        <mc:Fallback xmlns="">
          <p:pic>
            <p:nvPicPr>
              <p:cNvPr id="10" name="Encre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4651" y="1771098"/>
                <a:ext cx="296892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Encre 37"/>
              <p14:cNvContentPartPr/>
              <p14:nvPr/>
            </p14:nvContentPartPr>
            <p14:xfrm>
              <a:off x="7047931" y="-905862"/>
              <a:ext cx="360" cy="360"/>
            </p14:xfrm>
          </p:contentPart>
        </mc:Choice>
        <mc:Fallback xmlns="">
          <p:pic>
            <p:nvPicPr>
              <p:cNvPr id="38" name="Encre 3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33531" y="-920262"/>
                <a:ext cx="291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" name="Encre 43"/>
              <p14:cNvContentPartPr/>
              <p14:nvPr/>
            </p14:nvContentPartPr>
            <p14:xfrm>
              <a:off x="5672011" y="2840298"/>
              <a:ext cx="975600" cy="529200"/>
            </p14:xfrm>
          </p:contentPart>
        </mc:Choice>
        <mc:Fallback xmlns="">
          <p:pic>
            <p:nvPicPr>
              <p:cNvPr id="44" name="Encre 4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63371" y="2829858"/>
                <a:ext cx="99396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8" name="Encre 117"/>
              <p14:cNvContentPartPr/>
              <p14:nvPr/>
            </p14:nvContentPartPr>
            <p14:xfrm>
              <a:off x="1153651" y="2827698"/>
              <a:ext cx="1206360" cy="531720"/>
            </p14:xfrm>
          </p:contentPart>
        </mc:Choice>
        <mc:Fallback xmlns="">
          <p:pic>
            <p:nvPicPr>
              <p:cNvPr id="118" name="Encre 11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5731" y="2819058"/>
                <a:ext cx="122112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9" name="Encre 148"/>
              <p14:cNvContentPartPr/>
              <p14:nvPr/>
            </p14:nvContentPartPr>
            <p14:xfrm>
              <a:off x="445891" y="4099218"/>
              <a:ext cx="6942960" cy="732240"/>
            </p14:xfrm>
          </p:contentPart>
        </mc:Choice>
        <mc:Fallback xmlns="">
          <p:pic>
            <p:nvPicPr>
              <p:cNvPr id="149" name="Encre 14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7251" y="4094178"/>
                <a:ext cx="6961680" cy="7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1" name="Encre 150"/>
              <p14:cNvContentPartPr/>
              <p14:nvPr/>
            </p14:nvContentPartPr>
            <p14:xfrm>
              <a:off x="4152811" y="5032698"/>
              <a:ext cx="4489920" cy="1622160"/>
            </p14:xfrm>
          </p:contentPart>
        </mc:Choice>
        <mc:Fallback xmlns="">
          <p:pic>
            <p:nvPicPr>
              <p:cNvPr id="151" name="Encre 15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41651" y="5024778"/>
                <a:ext cx="4511520" cy="164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2" name="Encre 151"/>
              <p14:cNvContentPartPr/>
              <p14:nvPr/>
            </p14:nvContentPartPr>
            <p14:xfrm>
              <a:off x="8132251" y="7177218"/>
              <a:ext cx="360" cy="360"/>
            </p14:xfrm>
          </p:contentPart>
        </mc:Choice>
        <mc:Fallback xmlns="">
          <p:pic>
            <p:nvPicPr>
              <p:cNvPr id="152" name="Encre 15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17851" y="7162818"/>
                <a:ext cx="291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4" name="Encre 153"/>
              <p14:cNvContentPartPr/>
              <p14:nvPr/>
            </p14:nvContentPartPr>
            <p14:xfrm>
              <a:off x="3875611" y="4962858"/>
              <a:ext cx="300600" cy="1488240"/>
            </p14:xfrm>
          </p:contentPart>
        </mc:Choice>
        <mc:Fallback xmlns="">
          <p:pic>
            <p:nvPicPr>
              <p:cNvPr id="154" name="Encre 15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63731" y="4954218"/>
                <a:ext cx="320760" cy="150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112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6368</TotalTime>
  <Words>292</Words>
  <Application>Microsoft Office PowerPoint</Application>
  <PresentationFormat>Affichage à l'écran (4:3)</PresentationFormat>
  <Paragraphs>129</Paragraphs>
  <Slides>10</Slides>
  <Notes>4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Cambria Math</vt:lpstr>
      <vt:lpstr>cmsy10</vt:lpstr>
      <vt:lpstr>Comic Sans MS</vt:lpstr>
      <vt:lpstr>Symbol</vt:lpstr>
      <vt:lpstr>Wingdings</vt:lpstr>
      <vt:lpstr>Thème Office</vt:lpstr>
      <vt:lpstr>Equation</vt:lpstr>
      <vt:lpstr>Long survival and isoperimetric constant </vt:lpstr>
      <vt:lpstr>Long survival and isoperimetric constant </vt:lpstr>
      <vt:lpstr>Complete graph </vt:lpstr>
      <vt:lpstr>Hypercube {0,1}d</vt:lpstr>
      <vt:lpstr>Recherche au hasard de contenus répliqués: loi sqrt et réplication adaptative</vt:lpstr>
      <vt:lpstr>Loi sqrt</vt:lpstr>
      <vt:lpstr>Réplication adaptative</vt:lpstr>
      <vt:lpstr>Distributed computation of aggregates: averaging</vt:lpstr>
      <vt:lpstr>Local averaging procedure</vt:lpstr>
      <vt:lpstr>Local averaging procedure (continued)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broadcasting solutions for p2p networks</dc:title>
  <dc:creator>lmassoul</dc:creator>
  <cp:lastModifiedBy>laurent</cp:lastModifiedBy>
  <cp:revision>97</cp:revision>
  <dcterms:created xsi:type="dcterms:W3CDTF">2006-06-22T11:36:32Z</dcterms:created>
  <dcterms:modified xsi:type="dcterms:W3CDTF">2014-10-24T13:04:57Z</dcterms:modified>
</cp:coreProperties>
</file>