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3"/>
  </p:notesMasterIdLst>
  <p:handoutMasterIdLst>
    <p:handoutMasterId r:id="rId14"/>
  </p:handout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3" r:id="rId10"/>
    <p:sldId id="452" r:id="rId11"/>
    <p:sldId id="454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28" autoAdjust="0"/>
  </p:normalViewPr>
  <p:slideViewPr>
    <p:cSldViewPr>
      <p:cViewPr varScale="1">
        <p:scale>
          <a:sx n="88" d="100"/>
          <a:sy n="88" d="100"/>
        </p:scale>
        <p:origin x="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8B0AFE-1361-4BF7-A07D-C1CD5A61C97F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880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40:59.21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  <inkml:context xml:id="ctx1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14-10-24T12:40:49.694"/>
    </inkml:context>
    <inkml:context xml:id="ctx2">
      <inkml:inkSource xml:id="inkSrc11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2" timeString="2014-10-24T12:42:29.823"/>
    </inkml:context>
  </inkml:definitions>
  <inkml:traceGroup>
    <inkml:annotationXML>
      <emma:emma xmlns:emma="http://www.w3.org/2003/04/emma" version="1.0">
        <emma:interpretation id="{478A556E-0950-4FD4-BE90-2D5770A4625D}" emma:medium="tactile" emma:mode="ink">
          <msink:context xmlns:msink="http://schemas.microsoft.com/ink/2010/main" type="writingRegion" rotatedBoundingBox="13531,6311 22783,6439 22673,14361 13422,14233"/>
        </emma:interpretation>
      </emma:emma>
    </inkml:annotationXML>
    <inkml:traceGroup>
      <inkml:annotationXML>
        <emma:emma xmlns:emma="http://www.w3.org/2003/04/emma" version="1.0">
          <emma:interpretation id="{BE21C6C0-97A0-48FC-9A26-824EB624353B}" emma:medium="tactile" emma:mode="ink">
            <msink:context xmlns:msink="http://schemas.microsoft.com/ink/2010/main" type="paragraph" rotatedBoundingBox="14419,6196 21758,6698 21636,8476 14297,79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579F5D-8DA8-492F-BFF8-B4E1C1F9B2BF}" emma:medium="tactile" emma:mode="ink">
              <msink:context xmlns:msink="http://schemas.microsoft.com/ink/2010/main" type="line" rotatedBoundingBox="14419,6196 21758,6698 21636,8476 14297,7974"/>
            </emma:interpretation>
          </emma:emma>
        </inkml:annotationXML>
        <inkml:traceGroup>
          <inkml:annotationXML>
            <emma:emma xmlns:emma="http://www.w3.org/2003/04/emma" version="1.0">
              <emma:interpretation id="{2C8A5319-C9D9-4A65-8BF4-02B6C1DF1EBF}" emma:medium="tactile" emma:mode="ink">
                <msink:context xmlns:msink="http://schemas.microsoft.com/ink/2010/main" type="inkWord" rotatedBoundingBox="14419,6196 21758,6698 21636,8476 14297,7974"/>
              </emma:interpretation>
              <emma:one-of disjunction-type="recognition" id="oneOf0">
                <emma:interpretation id="interp0" emma:lang="fr-FR" emma:confidence="0">
                  <emma:literal>Emoi</emma:literal>
                </emma:interpretation>
                <emma:interpretation id="interp1" emma:lang="fr-FR" emma:confidence="0">
                  <emma:literal>Emie</emma:literal>
                </emma:interpretation>
                <emma:interpretation id="interp2" emma:lang="fr-FR" emma:confidence="0">
                  <emma:literal>Emir</emma:literal>
                </emma:interpretation>
                <emma:interpretation id="interp3" emma:lang="fr-FR" emma:confidence="0">
                  <emma:literal>Erin</emma:literal>
                </emma:interpretation>
                <emma:interpretation id="interp4" emma:lang="fr-FR" emma:confidence="0">
                  <emma:literal>Emue</emma:literal>
                </emma:interpretation>
              </emma:one-of>
            </emma:emma>
          </inkml:annotationXML>
          <inkml:trace contextRef="#ctx0" brushRef="#br0">5825 202 18 0,'-6'-6'9'0,"26"-19"-7"16,-13 19 10-16,7 0-11 15,7 0 0-15,6-6 0 0,7 5 1 16,1 1-3-16,-1 6 1 16,1 6 1-16,-8 1 1 15,-6 5-1-15,-7 12 0 16,-7 7 0-16,-14 6 1 16,-7-1-1-16,-7 1 0 15,-6 0 0-15,-1 12 0 16,1-6-1-16,6-7 1 15,0 1-1-15,1-19 0 16,6-5-1-16,7-13 1 0,7 0-1 16,14-19 1-16,6 1-1 15,8 0 1-15,0-7-1 16,6 1 1-16,0-13 0 16,8 0 0-16,-8 0 0 15,1 1 0-15,-1-1 0 16,0 0 1-16,-6 13-1 15,0-1 1-15,-1 7-1 16,-6 0 1-16,-8-1-1 16,-6 1 1-16,0 6-1 15,-7 12 1-15,-7-6-1 16,-6 6 1-16,-1-7 0 16,-7 14 0-16,1 11-1 15,-1 12 1-15,0 1-1 16,1 6 0-16,6 6 0 15,0-7 0-15,7 1-1 0,14 6 1 16,7-6-1-16,6-7 1 16,22-5 0-16,13-7 0 15,14-6 0-15,0-12 1 16,-1-12-4-16,-6 12 1 16,0 0-5-16,0 0 0 15</inkml:trace>
          <inkml:trace contextRef="#ctx0" brushRef="#br0" timeOffset="515.6419">6955 171 28 0,'-14'31'14'0,"28"24"-16"16,-1-43 23-16,1 0-22 15,0 1 1-15,7-1-15 16,-8-6 1-16</inkml:trace>
          <inkml:trace contextRef="#ctx0" brushRef="#br0" timeOffset="328.1594">7161 618 16 0,'-7'0'8'0,"7"12"-2"15,0-6 8-15,0 0-13 16,0 1 1-16,0 5 0 16,0 6 1-16,0 13-4 15,0-7 1-15,0 1 2 16,7 5 0-16,0 7-1 15,7 6 0-15,0-6-1 0,-1-1 1 16,8-11-2-16,0-13 0 16,6-6-6-16,1-6 0 15</inkml:trace>
          <inkml:trace contextRef="#ctx0" brushRef="#br0" timeOffset="-2922.3379">3037 1469 9 0,'-7'18'4'0,"14"-12"1"0,-7-6 1 16,0 0-4-16,0 0 0 16,7-6 2-16,0-6 0 0,-1 0-5 15,8-7 1-15,0 1 2 16,-7-7 1-16,7 1-2 15,6-7 1-15,1 1-1 16,6 5 1-16,-6-5-2 16,0 5 1-16,6 7-1 15,-6-1 1-15,0 1-1 16,-1 6 1-16,1 12-1 16,-7 0 1-16,0 0-1 15,-1 6 1-15,1 6-1 16,-7 7 1-16,0-1-1 15,-7 6 1-15,0 13-1 16,0-6 0-16,0-7 0 16,0 1 0-16,0-1 0 15,0-5 0-15,0-1 0 16,7-12 1-16,0 0-1 0,-1-6 0 16,8-6 0-16,-7-6 0 15,7-7 0-15,0-5 0 16,6-1 0-16,1 1 0 15,0 0-1-15,-8 5 1 16,1-11 0-16,-7 11 0 16,0 7 0-16,0 0 0 15,7 6 0-15,-14 6 0 16,13 0 0-16,-6 6 1 16,7 6-1-16,-7 6 0 15,0 7 0-15,0 5 1 16,0 1-1-16,-1 0 1 0,15-1-1 15,-7-5 1-15,7-7-1 16,13 0 0-16,0 1-2 16,15-13 1-16,-1 0-6 15,0-18 0-15</inkml:trace>
          <inkml:trace contextRef="#ctx0" brushRef="#br0" timeOffset="-1156.2307">4703 1530 13 0,'-7'6'6'0,"7"19"2"0,0-25 3 0,0 12-10 16,7-6 0-16,0 0 0 15,0 0 1-15,7-6-2 16,-1-12 0-16,8 0 1 16,7-7 0-16,-1-11 0 15,8-7 1-15,-1-6-1 16,0 0 0-16,1 7 0 15,-14-1 0-15,6 6 0 16,-13 1 0-16,0 11 0 16,-14 19 0-16,0 0 0 15,-7 6 0-15,7 7-1 16,-7 17 1-16,7 1-1 16,0-1 0-16,0 1 0 15,7-6 1-15,6 5-2 16,8-5 1-16,7-1 0 0,-1-6 0 15,8-11 0-15,-1-1 0 16,7-6-1-16,8-6 1 16,-8-7-7-16,-7-5 1 15,8-6-1-15,-15-1 0 16</inkml:trace>
          <inkml:trace contextRef="#ctx0" brushRef="#br0" timeOffset="-953.1262">5096 997 18 0,'-14'19'9'0,"21"-7"-7"15,-7-6 15-15,7 0-16 16,6 0 0-16,1-6-1 15,7 0 1-15,-1-6-8 16,-6 12 1-16</inkml:trace>
          <inkml:trace contextRef="#ctx0" brushRef="#br0" timeOffset="-3750.4966">3016 655 17 0,'-14'30'8'0,"21"-30"-6"0,-7 0 10 16,14-6-12-16,7 6 1 15,13 0 0-15,14 0 0 16,14 0-1-16,7-6 0 15,0 0 1-15,-14 0 0 16,14-6 0-16,0-1 0 16,0 13-1-16,-7-6 1 15,0 6-1-15,-7 0 1 16,-7 6-2-16,-7-6 0 0,-6 6-5 16,-8 1 1-16</inkml:trace>
          <inkml:trace contextRef="#ctx0" brushRef="#br0" timeOffset="-4312.9986">3119 171 10 0,'-27'12'5'0,"20"-5"0"0,7-7 3 15,0 0-6-15,0 0 0 16,0 0 0-16,0 0 1 16,14 0-4-16,0-7 0 15,13 1 3-15,7-6 0 16,8 0-1-16,-1 0 0 0,7-19-1 16,7 7 1-16,-6-19 0 15,-8 0 0-15,0 0-1 16,1 0 1-16,-8 0 0 15,0 13 0-15,-6-1 0 16,-7 7 0-16,-1 5 0 16,-13 7 1-16,0 12-1 15,-7 6 0-15,0 6 0 16,-7 19 0-16,0 6-1 16,-7 18 1-16,8-18-1 15,6 5 1-15,0 7-1 16,0 6 1-16,0 0-1 15,-7-12 0-15,7-6-3 16,0-6 0-16,0-1-4 16,13-17 0-16</inkml:trace>
          <inkml:trace contextRef="#ctx0" brushRef="#br0" timeOffset="-1796.844">4455-6 18 0,'-27'36'9'0,"13"-54"-11"16,14 12 16-16,0 6-14 16,0 0 1-16,0 0 0 15,14 0 0-15,6 0-1 16,1 0 0-16,0 18 1 15,13-12 0-15,-6 1-1 16,-8 5 1-16,8 0 0 16,-1-6 0-16,8 6-1 15,-8 1 1-15,-6 5 0 16,0 13 0-16,-8-1 0 16,-6 7 0-16,-7 0 0 0,-7-1 1 15,-6 7-1-15,-1 0 0 16,7-6-1-16,0 6 1 15,0-1-1-15,-7-5 1 16,8 0-1-16,-1-6 0 16,0-7-1-16,7 0 1 15,0-5 0-15,7-7 0 16,6-6 0-16,15 0 0 16,6-6-1-16,8-6 1 15,13-6 0-15,0 0 0 0,7-1 0 16,-7 7 1-16,7 0-1 15,0 0 0-15,-7 6 0 16,0 6 1-16,-14 0-2 16,1 0 0-16,-8 7-6 15,-6 5 0-15</inkml:trace>
          <inkml:trace contextRef="#ctx0" brushRef="#br0" timeOffset="-2281.283">4497-159 18 0,'-14'-19'9'0,"14"13"-6"15,0 6 10-15,0 0-12 16,7 6 0-16,6-6 0 16,15 6 1-16,-1-6-3 15,8 7 1-15,6-14 1 16,21 14 1-16,0-7-2 0,0 6 1 31,28-6-1-31,-8 6 1 16,-13 0 0-16,-7-6 0 15,-7 6 0-15,-14-6 0 16,-13 0-3-16,-14 0 1 16,-21 0-5-16,-7 0 0 15,-7 6-1-15,-6 13 0 16</inkml:trace>
          <inkml:trace contextRef="#ctx0" brushRef="#br0" timeOffset="-8370.6765">0 220 9 0,'0'-6'4'0,"7"-12"5"16,-7 18 4-16,0 0-12 16,0-13 1-16,7 1 0 15,7 0 1-15,0 0-4 16,6 6 1-16,1-7 1 0,6 7 1 16,8-6-1-16,6 6 1 15,0 6-2-15,-6 0 1 16,-8-6-1-16,1 0 0 15,0 12 1-15,-1 0 0 16,-6 18-1-16,-7 1 1 16,-8-1 0-16,-6 7 0 15,-6 0 0-15,6-1 0 16,-7 1 0-16,-7-1 0 16,-7 1-1-16,1 0 0 15,-8 11 0-15,-6-11 1 0,6 0-1 16,0-7 0-16,8 1-1 15,-1-7 1-15,7 0-1 16,8-12 1-16,6 1 0 16,0-7 0-16,13-13-1 15,1 1 1-15,0-12-1 16,6-1 1-16,1 1 0 16,7-1 0-16,-1 1-1 15,-6-7 1-15,6-6 0 16,1 1 0-16,6-7 0 15,1 0 0-15,6 0 0 16,0 19 0-16,-6-7 0 16,-1 6 1-16,1-5-1 15,-8 5 1-15,1-5 0 16,-8 11 0-16,8 1-1 16,-14 12 1-16,-7 0 0 0,-7 6 0 15,0 0 0-15,-7 6 0 16,0 6 0-16,-14 0 0 15,1-5-1-15,-1 5 1 16,-7 6-1-16,8 1 1 16,-1 5-1-16,0 7 1 15,1-7-2-15,-1 1 1 16,7-1 0-16,1 7 0 16,-1-1 0-16,7 1 0 15,0-7 0-15,7 1 0 16,21 12 0-1,6-1 1-15,1-11-1 16,6-1 0-16,1-5 1 16,-1-1 0-16,0-6-1 15,8 0 1-15,-8-5-1 16,-6-1 1-16,-8 0-3 16,1 0 0-16,-7 0-7 15,-14-6 0-15</inkml:trace>
          <inkml:trace contextRef="#ctx0" brushRef="#br0" timeOffset="-7635.1547">21-214 17 0,'-7'12'8'0,"7"-6"-3"0,7-18 5 16,-7 12-9-16,14-12 0 15,-1 12 0-15,8-7 1 16,0 1-2-16,6 0 0 15,1 12 1-15,-1-6 1 16,1 6-1-16,6 1 0 16,1-7 0-16,6 0 0 15,14-7 0-15,7 1 0 16,14 0-1-16,0 0 1 16,-1-6-1-16,15 0 1 15,-1-1-1-15,1 1 0 0,-14 0 0 16,-7 0 1-16,-8 5 1 15,-19 1 0-15,-8 0 0 16,-13 6 0-16,-7 6 0 16,-14-6 0-16,0 0-1 15,-7 0 1-15,0-6-6 16,0-6 1-16,7 12-6 16,0-6 1-16</inkml:trace>
          <inkml:trace contextRef="#ctx0" brushRef="#br0" timeOffset="-7035.4646">1453 134 21 0,'-7'7'10'16,"14"-7"-9"-16,-7 0 12 0,0 0-13 15,0 0 1-15,0 0-1 16,7-7 1-16,0 7-3 16,-7 0 1-16,0 0-4 15,21 7 0-15</inkml:trace>
          <inkml:trace contextRef="#ctx0" brushRef="#br0" timeOffset="-6722.9623">1453 477 12 0,'0'19'6'0,"0"-19"4"0,0 0 5 16,0 6-14-16,0-6 0 15,7 6 0-15,-7 0 1 16,7 0-3-16,-7 6 1 16,7-6 1-16,-7-6 0 15,7 7-7-15,6-7 1 0,8-7-1 16,0-11 1-16</inkml:trace>
          <inkml:trace contextRef="#ctx0" brushRef="#br0" timeOffset="-6049.9123">1956 190 11 0,'-14'12'5'0,"14"-6"1"15,0-6 6-15,0 0-11 16,7 0 0-16,7 6 1 16,-1 0 0-16,1 0-3 15,7 0 1-15,13 1 1 16,8-1 1-16,6 0-2 0,0-6 1 16,7 0 0-16,0 0 0 15,-7 0-1-15,-6 0 1 16,-8 0-1-16,1 0 0 15,-8 0-6-15,1 0 1 16,-1 0-1-16,1 0 0 16</inkml:trace>
          <inkml:trace contextRef="#ctx0" brushRef="#br0" timeOffset="-5674.4659">1935 514 13 0,'0'-6'6'0,"14"6"-3"0,-7 0 10 16,7 6-12-16,-1 0 0 16,8 0 0-16,6 6 1 15,8 1-3-15,-1-1 1 16,8 6 1-16,-1-5 0 15,7-7-1-15,0 0 1 16,1 0-6-16,-8 0 0 16</inkml:trace>
        </inkml:traceGroup>
      </inkml:traceGroup>
    </inkml:traceGroup>
    <inkml:traceGroup>
      <inkml:annotationXML>
        <emma:emma xmlns:emma="http://www.w3.org/2003/04/emma" version="1.0">
          <emma:interpretation id="{64A0A56A-35A0-4372-A29E-B873419226B0}" emma:medium="tactile" emma:mode="ink">
            <msink:context xmlns:msink="http://schemas.microsoft.com/ink/2010/main" type="paragraph" rotatedBoundingBox="13404,9091 22001,8604 22123,10757 13526,112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6AFC30-AA7C-416B-BDD2-C3BFB48557AC}" emma:medium="tactile" emma:mode="ink">
              <msink:context xmlns:msink="http://schemas.microsoft.com/ink/2010/main" type="inkBullet" rotatedBoundingBox="13435,9632 14096,9594 14137,10317 13476,10355"/>
            </emma:interpretation>
            <emma:one-of disjunction-type="recognition" id="oneOf1">
              <emma:interpretation id="interp5" emma:lang="fr-FR" emma:confidence="0">
                <emma:literal>•</emma:literal>
              </emma:interpretation>
            </emma:one-of>
          </emma:emma>
        </inkml:annotationXML>
        <inkml:trace contextRef="#ctx0" brushRef="#br0" timeOffset="61754.4525">-847 3042 14 0,'-13'-6'7'0,"19"6"-5"0,-6-19 8 16,0 19-8-16,-6-6 0 15,6 6 0-15,-7-6 1 16,7 6-4-16,0-6 1 15,0 6 2-15,0-6 1 16,0 6-2-16,0-12 1 0,0 12-1 16,13-7 1-16,-6 1-1 15,0 6 1-15,7 0-2 16,0 0 1-16,0 0 0 16,-1-6 0-16,8 12-1 15,-7-6 1-15,0 13-1 16,-8-1 0-16,8 0 0 15,-7 19 1-15,7-13 0 16,-7 6 0-16,0 7 0 16,-1 0 1-16,-6-1-1 15,0 1 1-15,0-1-1 16,0-5 0-16,-6 6 0 16,-1-7 0-16,7 1-1 15,-7 5 1-15,7-5-1 16,-7-1 1-16,0 1-1 0,-7-7 0 15,1 0 0-15,-8 1 0 16,7-1 0-16,-7-6 0 16,1 7 0-16,6-1 0 15,-7 0 0-15,8 1 0 16,-1 5 0-16,0-12 0 16,0 1-1-16,7-7 1 15,7 0 0-15,0-6 0 16,0 0-1-16,0 0 1 15,0 0-1-15,7-12 1 16,0-7 0-16,7-5 0 0,0 5-1 16,6-5 1-16,8-7 0 15,-7 1 0-15,-1-1 0 16,1 1 0-16,0 5 0 16,6-6 0-16,1 1 0 15,6-7 0-15,-6 0 0 16,6 1 0-16,0-1 0 15,1 0 1-15,-1-6-1 16,1 13 1-16,-8-1-1 16,1 1 0-16,-8-1 0 15,1 7 1-15,-7-7-1 16,0 13 1-16,-1-1-1 16,-6 7 1-16,-7 12-1 15,0 0 1-15,0 0-1 16,-7 0 1-16,1 6-1 15,-1 0 1-15,-7 13-1 0,0-7 1 16,-7 6 0-16,1 1 0 16,-8 5-1-16,8 7 1 15,-1-7-1-15,-7 1 1 16,1-1-1-16,6 1 1 16,1 11-1-16,-1-5 0 15,7-7 0-15,0 1 1 16,1-1-1-16,6 1 1 15,0 5-1-15,7 1 0 16,0 6 0-16,7-7 0 0,0 7 0 16,6-6 1-16,8-7-1 15,7-6 0-15,6-5-1 16,7-13 1-16,7-13-6 16,8-5 1-16,6 0-6 15,-1 12 1-15</inkml:trace>
      </inkml:traceGroup>
      <inkml:traceGroup>
        <inkml:annotationXML>
          <emma:emma xmlns:emma="http://www.w3.org/2003/04/emma" version="1.0">
            <emma:interpretation id="{9A3134E8-B9D7-4B55-8689-51EBE58EE382}" emma:medium="tactile" emma:mode="ink">
              <msink:context xmlns:msink="http://schemas.microsoft.com/ink/2010/main" type="line" rotatedBoundingBox="14068,9054 22001,8604 22123,10757 14190,11206"/>
            </emma:interpretation>
          </emma:emma>
        </inkml:annotationXML>
        <inkml:traceGroup>
          <inkml:annotationXML>
            <emma:emma xmlns:emma="http://www.w3.org/2003/04/emma" version="1.0">
              <emma:interpretation id="{835AE59B-23FF-4DDC-ACF3-864EBE11E0C0}" emma:medium="tactile" emma:mode="ink">
                <msink:context xmlns:msink="http://schemas.microsoft.com/ink/2010/main" type="inkWord" rotatedBoundingBox="19189,9042 20440,8972 20511,10223 19260,10294"/>
              </emma:interpretation>
              <emma:one-of disjunction-type="recognition" id="oneOf2">
                <emma:interpretation id="interp6" emma:lang="fr-FR" emma:confidence="0">
                  <emma:literal>idiotifie.</emma:literal>
                </emma:interpretation>
                <emma:interpretation id="interp7" emma:lang="fr-FR" emma:confidence="0">
                  <emma:literal>idiotifie</emma:literal>
                </emma:interpretation>
                <emma:interpretation id="interp8" emma:lang="fr-FR" emma:confidence="0">
                  <emma:literal>idiotifia.</emma:literal>
                </emma:interpretation>
                <emma:interpretation id="interp9" emma:lang="fr-FR" emma:confidence="0">
                  <emma:literal>idiotifia</emma:literal>
                </emma:interpretation>
                <emma:interpretation id="interp10" emma:lang="fr-FR" emma:confidence="0">
                  <emma:literal>idiotifiai.</emma:literal>
                </emma:interpretation>
              </emma:one-of>
            </emma:emma>
          </inkml:annotationXML>
          <inkml:trace contextRef="#ctx0" brushRef="#br0" timeOffset="67630.0931">4910 2797 21 0,'-14'-12'10'0,"0"-7"-7"15,14 19 13-15,0 0-14 16,0 0 0-16,0 6 2 15,0 1 1-15,-7-1-6 16,7 12 1-16,-7 0 3 16,7 13 0-16,-7 6-1 15,1 6 0-15,-1 18-2 16,7 0 0-16,0-6-4 16,7-6 1-16,6-18-6 15,15-1 0-15</inkml:trace>
          <inkml:trace contextRef="#ctx0" brushRef="#br0" timeOffset="67817.6607">4882 2356 27 0,'-7'-12'13'0,"14"12"-15"0,-7 0 19 16,7 0-20-16,0 6 1 0,7 6-11 16,6 7 0-16</inkml:trace>
          <inkml:trace contextRef="#ctx0" brushRef="#br0" timeOffset="68797.2356">5502 3152 11 0,'-28'12'5'0,"1"25"5"0,20-31 4 15,-7 0-12-15,0 6 0 16,1-6 1-16,6 13 1 0,7-13-5 16,13-6 0-16,8 0 3 15,20-12 0-15,1-1-1 16,6-5 0-16,0 0-1 16,14-1 1-16,-7 1-2 15,7 6 1-15,0-7-2 16,0 7 1-16,-7 0-6 15,0 12 1-15,-7-6-1 16,-13-6 1-16</inkml:trace>
          <inkml:trace contextRef="#ctx0" brushRef="#br0" timeOffset="68437.8246">5440 2846 21 0,'-28'-18'10'0,"35"-19"-8"16,-7 37 14-16,0-6-15 16,0 0 1-16,0 6 0 15,0 0 0-15,14 0-3 16,7 0 1-16,6 6 1 16,8 0 1-16,6 12-2 15,0-12 1-15,7 7-1 16,1-1 0-16,-1 0-1 0,7-6 0 15,0 0-4 1,0-6 1-16,-7 0-3 16,-6-6 0-16</inkml:trace>
          <inkml:trace contextRef="#ctx0" brushRef="#br0" timeOffset="69241.7597">5901 2534 18 0,'0'12'9'0,"-14"6"-8"0,14-12 17 0,-6 1-17 16,-1-1 1-16,0 0 0 16,0 6 1-16,-7-6-3 15,7 19 0-15,-7 5 3 16,8 13 0-16,-1 12-1 15,-7 13 0-15,-7 17 0 16,7 1 0-16,-13 12-1 16,-1 0 1-16,1 0-2 0,6-7 0 15,7-23-5-15,8-13 1 16,6-18-5-16,0-25 0 16</inkml:trace>
          <inkml:trace contextRef="#ctx0" brushRef="#br0" timeOffset="-9.00385E6">5970 2320 39 0</inkml:trace>
          <inkml:trace contextRef="#ctx0" brushRef="#br0" timeOffset="63177.742">324 3280 28 0,'-7'-36'14'0,"-7"5"-17"0,14 31 25 16,0 0-22-16,-7 0 0 15,0 0 0-15,1 6 0 16,-1 0-6-16,7 13 0 15,0-7-2-15,0 0 1 16</inkml:trace>
          <inkml:trace contextRef="#ctx0" brushRef="#br0" timeOffset="62880.466">-213 4045 16 0,'-7'25'8'0,"14"-25"-1"0,-7 0 5 0,0 0-11 16,0 0 0-16,0 0 0 15,0 0 0-15,0 0-1 16,0 0 0-16,7-12 1 16,6-1 0-16,1 1 0 15,0 0 0-15,7-6 0 16,6-1 1-16,1-5-1 15,-1-7 0-15,1 1 0 16,-8-1 0-16,1-6 0 16,0 7 1-16,-1 5-1 15,1 7 1-15,-7-7 0 16,0 7 0-16,-1 6-1 16,1-1 0-16,-7 1-1 15,-7 0 1-15,0 12-1 16,0 0 1-16,7-6-1 15,-7 6 0-15,0 0 0 0,0 0 1 16,0 0-1-16,0 0 1 16,0 0-1-16,0 0 1 15,-7 6-1-15,7 0 1 16,0 0-1-16,-7 0 1 16,0 13-1-16,7-1 0 15,0 19 0-15,0-7 0 16,7 1 0-16,0 0 1 15,0-1-1-15,7 1 0 16,0-7 0-16,6 1 0 0,1-13 0 16,-1 0 1-16,1 1-1 15,7-7 0-15,-8-12-3 16,1-1 1-16,0-11-5 16,-1 0 0-16,15-7-3 15,-1 1 0-15</inkml:trace>
          <inkml:trace contextRef="#ctx0" brushRef="#br0" timeOffset="63849.6852">957 3017 16 0,'-27'0'8'0,"27"0"-4"15,0 0 11-15,0 0-14 16,0 0 1-16,0 0 1 16,0 0 1-16,27 0-5 15,1 0 1-15,-1 6 2 16,15 7 1-16,-1-13-2 15,7 6 1-15,7 0-1 0,0 6 0 16,-6 0-3-16,-8-6 1 16,0 1-6-16,1 5 1 15,6 6-2-15,0-12 1 16</inkml:trace>
          <inkml:trace contextRef="#ctx0" brushRef="#br0" timeOffset="64177.923">950 3458 20 0,'-13'18'10'0,"20"-18"-7"15,-7 0 17-15,0 0-19 16,13 0 1-16,15-6 0 16,-1-6 1-16,8 0-4 15,6-1 1-15,0 7 2 16,1 6 0-16,-1 0-4 15,0 13 0-15,1 5-6 16,13 0 1-16</inkml:trace>
          <inkml:trace contextRef="#ctx0" brushRef="#br0" timeOffset="65318.8172">2507 2852 14 0,'-7'0'7'0,"-21"24"1"16,28-24 4-16,-14-6-11 15,8 12 1-15,-8 1 1 16,0-1 0-16,-7 0-4 0,8 6 1 16,-8 0 2-16,7 13 1 15,-7 5-2-15,1 1 1 16,-1 12 0-16,0 0 0 16,1 6-1-16,6 0 1 15,7 0-1-15,7 0 0 16,7 0 0-16,7-7 0 15,0-5-1-15,6-6 0 16,8-7 0-16,6-5 0 16,1-7-1-16,-8-12 1 15,1-6 0-15,-1-7 0 0,1-5 0 16,6-6 0-16,1 5 0 16,-1-5 0-16,-6-7 0 15,-1-6 0-15,1-5 0 16,-1-1 1-16,-13-6 0 15,-7 0 0-15,-7 12 0 16,-7-12 0-16,-7 0 0 16,-13 0 1-1,-15-12-1 1,1 18 0-16,0 13 0 16,6 5 1-16,-13 19-2 15,0 0 1-15,7 18-1 16,-1 6 0-16,8 7-2 15,6-7 0-15,15 13-8 16,19-13 1-16,8 1-1 16,7-13 0-16</inkml:trace>
          <inkml:trace contextRef="#ctx0" brushRef="#br0" timeOffset="66021.8875">3526 2956 21 0,'-21'-6'10'0,"21"0"-9"15,-7 0 17-15,7 12-17 16,-7 0 1-16,0 0 3 15,-6 6 0-15,-1 7-6 16,0-1 1-16,-7 13 3 16,8-1 0-16,-1-5-1 15,0 5 0-15,7 7-1 16,7 0 0-16,0-7-1 16,7-5 0-16,7-1-3 15,6-5 0-15,8-13-6 16,13-6 0-16</inkml:trace>
          <inkml:trace contextRef="#ctx0" brushRef="#br0" timeOffset="66194.0664">3422 2583 22 0,'-62'24'11'0,"49"-36"-13"0,13 12 13 16,0 0-21-16,13 0 0 16</inkml:trace>
          <inkml:trace contextRef="#ctx0" brushRef="#br0" timeOffset="66832.8456">4145 2742 19 0,'28'-37'9'0,"-7"-36"-12"0,-15 48 18 16,1-18-15-16,0-12 0 16,-7 6 0-16,-7-12 1 15,0-12-1-15,-6 5 0 16,-8 13 0-16,-7 6 1 0,-6 19 1 16,-7 17 0-16,-7 20 0 15,-1 17 0-15,1 13 0 31,14 24 1-31,6 19-2 0,8-1 1 0,13 25-1 16,14 0 0-16,6 12-1 16,8 7 0-16,6-13 1 15,1 12 0-15,0-5 0 16,-8-7 1-16,-6-6 1 16,0-6 0-16,-14 0 0 15,-14 12 0-15,-14-12-1 16,-20 0 0-16,0 0-1 15,-7-6 1 1,7-25-1-16,6-6 0 0,-6-18-2 16,-7-19 1-16,14-30-1 15,6-6 1-15,8-25-1 16,6-6 1-16,14-18-1 16,14 0 0-16,7-12 1 15,7 11 0-15,6-5-1 16,15 0 1-16,6-1 0 15,21 7 1-15,-7 0-1 16,-7 6 1-16,0 12-9 16,-7 19 0-16,-21 11-2 15,-13 13 1-15</inkml:trace>
          <inkml:trace contextRef="#ctx0" brushRef="#br0" timeOffset="70679.2898">6851 2662 17 0,'-7'-12'8'0,"1"6"-2"15,6 6 8-15,0-12-13 16,0 12 0-16,0 0 1 16,0 0 1-16,0-6-3 15,-7 6 0-15,7 0 3 16,-7-7 0-16,7 7-1 15,-7 7 1-15,7 5 0 16,0 12 0-16,-7 7-1 16,7 6 1-16,-7 5-2 15,0-5 1-15,7 12-1 16,0 12 0-16,0-6-1 16,0 7 0-16,7-20-1 15,0-5 1-15,7 0-1 16,6-13 0-16,8-18-4 15,6-24 1-15,8 0-6 0,6-1 1 16</inkml:trace>
          <inkml:trace contextRef="#ctx0" brushRef="#br0" timeOffset="70882.4295">6872 2375 25 0,'-7'6'12'0,"28"-31"-13"0,-14 13 17 0,0 0-20 16,-1 0 1-16,15 5-10 16,7 14 0-16</inkml:trace>
          <inkml:trace contextRef="#ctx0" brushRef="#br0" timeOffset="71507.4083">7567 3140 21 0,'-20'12'10'0,"-1"-12"-10"0,7 6 16 0,1 0-15 16,-8 12 0-16,7 7 0 16,0 6 1-16,1-7-3 15,-1 7 1-15,0-1 1 16,7 7 1-16,0 0-2 15,0-1 1-15,7 1 0 16,0-6 0 0,28-7-1-1,6-5 1-15,1-7-1 16,-1-12 1-16,1-12-1 16,6-7 0-16,-7-5 1 15,-6-7 1-15,-7 7 0 16,-8-7 0-16,-6 0 0 15,-7-5 1-15,-7-1-1 0,-6 0 0 16,-15 19-1-16,-6 0 1 16,-15 11-1-16,15 7 0 15,0 13-2-15,-1 5 0 16,8 0-8-16,6 1 0 16,-7 11-1-16,1 1 1 15</inkml:trace>
        </inkml:traceGroup>
      </inkml:traceGroup>
    </inkml:traceGroup>
    <inkml:traceGroup>
      <inkml:annotationXML>
        <emma:emma xmlns:emma="http://www.w3.org/2003/04/emma" version="1.0">
          <emma:interpretation id="{0471BE22-2E1E-4CC8-810D-157F3FA7501C}" emma:medium="tactile" emma:mode="ink">
            <msink:context xmlns:msink="http://schemas.microsoft.com/ink/2010/main" type="paragraph" rotatedBoundingBox="16768,10683 22723,10766 22673,14361 16718,1427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AE05AC9-8BD7-475A-81B7-33D0E5C72A44}" emma:medium="tactile" emma:mode="ink">
              <msink:context xmlns:msink="http://schemas.microsoft.com/ink/2010/main" type="inkBullet" rotatedBoundingBox="16761,11201 17072,11206 17064,11830 16752,11825"/>
            </emma:interpretation>
            <emma:one-of disjunction-type="recognition" id="oneOf3">
              <emma:interpretation id="interp11" emma:lang="fr-FR" emma:confidence="0">
                <emma:literal>•</emma:literal>
              </emma:interpretation>
            </emma:one-of>
          </emma:emma>
        </inkml:annotationXML>
        <inkml:trace contextRef="#ctx0" brushRef="#br0" timeOffset="74913.719">2431 5025 17 0,'-14'0'8'0,"7"6"-4"0,0-18 11 15,0 18-14-15,1-6 1 16,-8 0 1-16,7 6 0 16,7 0-4-16,0-6 0 15,7-12 2-15,0-7 1 0,6 1-2 16,8-13 1-16,0-5-1 15,-1 11 0-15,1-11 0 16,0-1 1-16,6-18-1 16,1 6 1-16,-1 0-1 15,1 0 1-15,-7 12 1 16,-1 6 0-16,-6 7 0 16,-7 6 0-16,-7 18 0 15,0 6 0-15,-7 6-1 16,0 12 1-16,0 7-1 15,0 0 0-15,0-1-1 16,1 1 1-16,6 6-1 16,0 5 0-16,0 7 0 15,0-6 1-15,6-6-1 16,1 0 0-16,0-1 0 16,0 1 0-16,-7-6 0 0,0-1 1 15,0-5-5-15,0-7 0 16,7 1-5-16,7-1 0 15</inkml:trace>
      </inkml:traceGroup>
      <inkml:traceGroup>
        <inkml:annotationXML>
          <emma:emma xmlns:emma="http://www.w3.org/2003/04/emma" version="1.0">
            <emma:interpretation id="{052BCC99-0D45-4859-BEF9-D59F8A7FE939}" emma:medium="tactile" emma:mode="ink">
              <msink:context xmlns:msink="http://schemas.microsoft.com/ink/2010/main" type="line" rotatedBoundingBox="17993,10700 22723,10766 22673,14361 17944,14295"/>
            </emma:interpretation>
          </emma:emma>
        </inkml:annotationXML>
        <inkml:traceGroup>
          <inkml:annotationXML>
            <emma:emma xmlns:emma="http://www.w3.org/2003/04/emma" version="1.0">
              <emma:interpretation id="{93E6F553-3BFB-461F-853E-ABB8F8303B70}" emma:medium="tactile" emma:mode="ink">
                <msink:context xmlns:msink="http://schemas.microsoft.com/ink/2010/main" type="inkWord" rotatedBoundingBox="19573,11084 21102,11105 21057,14339 19528,14317"/>
              </emma:interpretation>
              <emma:one-of disjunction-type="recognition" id="oneOf4">
                <emma:interpretation id="interp12" emma:lang="fr-FR" emma:confidence="0">
                  <emma:literal>iritis</emma:literal>
                </emma:interpretation>
                <emma:interpretation id="interp13" emma:lang="fr-FR" emma:confidence="0">
                  <emma:literal>iris</emma:literal>
                </emma:interpretation>
                <emma:interpretation id="interp14" emma:lang="fr-FR" emma:confidence="0">
                  <emma:literal>ibis</emma:literal>
                </emma:interpretation>
                <emma:interpretation id="interp15" emma:lang="fr-FR" emma:confidence="0">
                  <emma:literal>ilion</emma:literal>
                </emma:interpretation>
                <emma:interpretation id="interp16" emma:lang="fr-FR" emma:confidence="0">
                  <emma:literal>ifï=i.0</emma:literal>
                </emma:interpretation>
              </emma:one-of>
            </emma:emma>
          </inkml:annotationXML>
          <inkml:trace contextRef="#ctx1" brushRef="#br0">5144 7608 0,'0'0'16,"0"0"0,0 0-1</inkml:trace>
          <inkml:trace contextRef="#ctx0" brushRef="#br0" timeOffset="77356.9471">5688 4713 21 0,'-14'0'10'0,"0"-13"-5"15,14 13 11-15,-7 0-14 16,-6 6 0-16,-15 7 2 16,7-1 0-16,1-6-5 15,-8 12 1-15,7 13 3 16,8 6 0-16,-1 6-1 15,7-1 1-15,7 7-2 16,7-6 0-16,0-6-1 16,7 0 1-16,-1-7-4 15,8-17 1-15,0-7-8 16,13-6 1-16</inkml:trace>
          <inkml:trace contextRef="#ctx0" brushRef="#br0" timeOffset="77560.0807">5557 4413 24 0,'-35'-19'12'0,"63"25"-10"0,-28-6 14 15,14 0-16-15,0 0 0 16,-8 7-10-16,8-7 1 15,0 12 7-15,-14-12 0 16</inkml:trace>
          <inkml:trace contextRef="#ctx0" brushRef="#br0" timeOffset="78060.1974">6232 4621 16 0,'-14'0'8'0,"7"6"-4"0,7-6 11 0,0 0-14 15,0 0 0-15,0 0 1 16,14 6 0-16,6-6-3 16,8 6 1-16,20 0 1 15,7-6 0-15,0 0-1 16,0 0 0-16,1 0-6 15,5 6 1-15,-5 1-1 16,-1-1 0-16</inkml:trace>
          <inkml:trace contextRef="#ctx0" brushRef="#br0" timeOffset="78358.0141">6252 5025 18 0,'7'-19'9'0,"0"7"-8"0,0 12 17 16,7 0-17-16,13 0 1 15,8 0 0-15,6 6 1 16,0 7-4-16,8-7 0 16,-8-6 1-16,7 0 0 15,7 0-7-15,7 0 1 0</inkml:trace>
          <inkml:trace contextRef="#ctx0" brushRef="#br0" timeOffset="75617.2543">3656 4817 17 0,'-6'12'8'0,"6"-24"-1"16,0 12 6-16,0 0-11 16,0-13 0-16,0 13 1 15,0 7 1-15,0-7-5 16,0 0 0-16,0 0 3 16,0 0 1-16,0 12-1 15,0-6 0-15,0 12-1 16,0 13 0-16,0 12 0 15,0-7 0-15,6 1 0 16,8 0 0-16,-7-7-2 16,0 1 1-16,7-6-2 15,0-7 1-15,6-18-6 16,1-6 1-16,6-13-3 16,8-11 1-16</inkml:trace>
          <inkml:trace contextRef="#ctx0" brushRef="#br0" timeOffset="75804.7387">3615 4602 18 0,'-14'-6'9'0,"14"-12"-11"0,7 12 14 15,0-6-12-15,0-1 1 16,7-5-5-16,0 0 1 0,20 12 0 15,-6 6 0-15</inkml:trace>
          <inkml:trace contextRef="#ctx0" brushRef="#br0" timeOffset="76430.0401">4207 4694 18 0,'21'-6'9'0,"34"-37"-6"16,-34 25 15-16,-1-7-18 15,1-11 1-15,0-13 1 0,6 0 0 16,-13-19-3-16,0 7 1 15,-7-6 1-15,-7 6 0 16,-14 0 0-16,0 5 1 16,-20 20-1-16,-8 5 0 15,8 19 0-15,-7 12 1 16,-1 12-1-16,8 13 1 16,-1 17-2-16,8 20 1 15,6 5-1-15,7 6 1 16,8 13-1-16,6 0 0 15,13-1-1-15,1 7 1 16,0 6 0-16,7 6 0 0,-1 0 0 16,-6 13 1-16,-7-19-1 15,-7-1 1-15,-7 1 0 16,-7-6 0-16,-6-12 0 16,-8-7 0-16,-6-18-1 15,-1 0 1-15,-6-12-1 16,0-18 1-16,-1-13-1 15,1-18 0-15,7-19 0 16,6-5 1-16,7-13-1 16,14 0 1-16,7-18-1 15,21-6 0-15,14-7 0 16,13 1 0-16,7 5 0 16,7 7 0-16,13 12 0 15,1 6 1-15,7 0-3 0,-7 7 1 16,-14 11-8-16,6 1 1 15,8 12-2-15,-21-1 1 16</inkml:trace>
          <inkml:trace contextRef="#ctx0" brushRef="#br0" timeOffset="78919.5211">7547 4633 23 0,'-35'18'11'0,"1"13"-9"15,27-25 16-15,-7 12-16 16,7-5 0-16,-6-1 1 16,6 6 1-16,0 13-5 15,0-7 1-15,7 25 2 16,7-6 1-16,14-6-2 16,-8 6 1-16,8-6-2 15,6-7 1-15,1-12-5 16,6-11 1-16,15 5-7 15,-8-24 1-15</inkml:trace>
          <inkml:trace contextRef="#ctx0" brushRef="#br0" timeOffset="79091.3936">7457 4358 24 0,'-7'-6'12'0,"28"-13"-13"0,-14 25 16 16,0 0-18-16,7-6 0 15,6 13-9-15,8-7 0 0</inkml:trace>
          <inkml:trace contextRef="#ctx0" brushRef="#br0" timeOffset="79651.2534">8008 5098 23 0,'-14'6'11'0,"7"13"-10"0,7-19 17 16,0 6-18-16,-6 0 1 15,-1 6 0-15,7 7 1 16,0 5-2-16,0 13 0 16,0-7 0-16,7 7 1 15,-1-6 0-15,15-7 0 16,0-5-1-16,6-13 1 16,1-12-1-16,6-1 0 15,1-17 0-15,-1-7 1 16,-6-5-1-16,6-1 0 15,-6-6 0-15,-8-12 1 16,1 6 0-16,-14 0 1 0,-7 0 0 16,-7 6 0-16,-14 19 0 15,-6 11 0-15,-1 13 0 16,-6 19 0-16,-1 11-1 16,-6 7 0-16,7 0-1 15,6 0 0-15,14-13-10 16,28-6 0-16</inkml:trace>
          <inkml:trace contextRef="#ctx2" brushRef="#br0">8046 4688 0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4-10-24T12:51:19.853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9EE296F-B2E0-4684-9449-FBF22FE4A0C4}" emma:medium="tactile" emma:mode="ink">
          <msink:context xmlns:msink="http://schemas.microsoft.com/ink/2010/main" type="writingRegion" rotatedBoundingBox="22589,19936 22604,19936 22604,19951 22589,19951"/>
        </emma:interpretation>
      </emma:emma>
    </inkml:annotationXML>
    <inkml:traceGroup>
      <inkml:annotationXML>
        <emma:emma xmlns:emma="http://www.w3.org/2003/04/emma" version="1.0">
          <emma:interpretation id="{1A898F95-8ED9-47AB-9E82-72FA8F212280}" emma:medium="tactile" emma:mode="ink">
            <msink:context xmlns:msink="http://schemas.microsoft.com/ink/2010/main" type="paragraph" rotatedBoundingBox="22589,19936 22604,19936 22604,19951 22589,199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35217D-4ED3-40B3-BC42-F20104B0FBEF}" emma:medium="tactile" emma:mode="ink">
              <msink:context xmlns:msink="http://schemas.microsoft.com/ink/2010/main" type="line" rotatedBoundingBox="22589,19936 22604,19936 22604,19951 22589,19951"/>
            </emma:interpretation>
          </emma:emma>
        </inkml:annotationXML>
        <inkml:traceGroup>
          <inkml:annotationXML>
            <emma:emma xmlns:emma="http://www.w3.org/2003/04/emma" version="1.0">
              <emma:interpretation id="{166086E0-D834-4313-B7D4-8274D2D1AC3D}" emma:medium="tactile" emma:mode="ink">
                <msink:context xmlns:msink="http://schemas.microsoft.com/ink/2010/main" type="inkWord" rotatedBoundingBox="22589,19936 22604,19936 22604,19951 22589,19951"/>
              </emma:interpretation>
              <emma:one-of disjunction-type="recognition" id="oneOf0">
                <emma:interpretation id="interp0" emma:lang="fr-FR" emma:confidence="0">
                  <emma:literal>.</emma:literal>
                </emma:interpretation>
                <emma:interpretation id="interp1" emma:lang="fr-FR" emma:confidence="0">
                  <emma:literal>'</emma:literal>
                </emma:interpretation>
                <emma:interpretation id="interp2" emma:lang="fr-FR" emma:confidence="0">
                  <emma:literal>-</emma:literal>
                </emma:interpretation>
                <emma:interpretation id="interp3" emma:lang="fr-FR" emma:confidence="0">
                  <emma:literal>/</emma:literal>
                </emma:interpretation>
                <emma:interpretation id="interp4" emma:lang="fr-FR" emma:confidence="0">
                  <emma:literal>,</emma:literal>
                </emma:interpretation>
              </emma:one-of>
            </emma:emma>
          </inkml:annotationXML>
          <inkml:trace contextRef="#ctx0" brushRef="#br0">10810 3614 0,'0'0'16,"0"0"0,0 0-1,0 0 1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51:56.876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1F627F4-A42A-4D38-90D2-D6D789905136}" emma:medium="tactile" emma:mode="ink">
          <msink:context xmlns:msink="http://schemas.microsoft.com/ink/2010/main" type="writingRegion" rotatedBoundingBox="10765,13782 11606,13782 11606,17918 10765,17918"/>
        </emma:interpretation>
      </emma:emma>
    </inkml:annotationXML>
    <inkml:traceGroup>
      <inkml:annotationXML>
        <emma:emma xmlns:emma="http://www.w3.org/2003/04/emma" version="1.0">
          <emma:interpretation id="{1414F9A2-056D-4ECA-997F-9DEE6AA1F8F1}" emma:medium="tactile" emma:mode="ink">
            <msink:context xmlns:msink="http://schemas.microsoft.com/ink/2010/main" type="paragraph" rotatedBoundingBox="10765,13782 11606,13782 11606,17918 10765,179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3AB33A-D2A8-40E1-AB10-C97C013BE75A}" emma:medium="tactile" emma:mode="ink">
              <msink:context xmlns:msink="http://schemas.microsoft.com/ink/2010/main" type="line" rotatedBoundingBox="10765,13782 11606,13782 11606,17918 10765,17918"/>
            </emma:interpretation>
          </emma:emma>
        </inkml:annotationXML>
        <inkml:traceGroup>
          <inkml:annotationXML>
            <emma:emma xmlns:emma="http://www.w3.org/2003/04/emma" version="1.0">
              <emma:interpretation id="{F50FA145-605B-4D5A-ACE0-9C1977731166}" emma:medium="tactile" emma:mode="ink">
                <msink:context xmlns:msink="http://schemas.microsoft.com/ink/2010/main" type="inkWord" rotatedBoundingBox="10765,13782 11606,13782 11606,17918 10765,17918"/>
              </emma:interpretation>
              <emma:one-of disjunction-type="recognition" id="oneOf0">
                <emma:interpretation id="interp0" emma:lang="fr-FR" emma:confidence="0">
                  <emma:literal>{</emma:literal>
                </emma:interpretation>
                <emma:interpretation id="interp1" emma:lang="fr-FR" emma:confidence="0">
                  <emma:literal>}</emma:literal>
                </emma:interpretation>
                <emma:interpretation id="interp2" emma:lang="fr-FR" emma:confidence="0">
                  <emma:literal>'</emma:literal>
                </emma:interpretation>
                <emma:interpretation id="interp3" emma:lang="fr-FR" emma:confidence="0">
                  <emma:literal>\</emma:literal>
                </emma:interpretation>
                <emma:interpretation id="interp4" emma:lang="fr-FR" emma:confidence="0">
                  <emma:literal>Y</emma:literal>
                </emma:interpretation>
              </emma:one-of>
            </emma:emma>
          </inkml:annotationXML>
          <inkml:trace contextRef="#ctx0" brushRef="#br0">809 12 11 0,'0'-15'5'0,"5"35"-3"16,-5-20 5-16,0 0-5 15,6 4 0-15,-6-4 1 16,5 5 1-16,-5 0-5 16,0-5 1-16,0 0 2 15,11 0 1-15,-11 0-2 16,0 0 1-16,0 0 0 15,0 0 0-15,0 0-1 16,0 0 0-16,0 0 0 16,5-10 1-16,-5 10-1 15,0-9 0-15,0 9 0 0,0-5 0 16,-5-5 0-16,-6 10 0 16,6 0 1-16,-1 0 0 15,-5 5-1-15,1 0 0 16,-1 5 0-16,0-1 1 15,0 1-1-15,0 4 0 16,1-4-1-16,-1 4 1 16,0 10-1-16,0-5 1 15,1 0-1-15,-1 1 1 16,5-6-1-16,1 0 1 16,0 1-1-16,-1-1 1 15,1 0-1-15,-1 1 0 0,1-1 0 16,0 5 1-16,-1-9-1 15,1 4 1-15,5 1-1 16,-6-1 0-16,1 5 0 16,0 0 1-16,-1 1-1 15,-4 4 1-15,4-1-1 16,1-3 1-16,-1-1-1 16,1 0 1-16,0 5-1 15,-1 5 1-15,1-5-1 16,-1 0 1-16,1 0-1 15,5 0 0-15,0 0 0 16,0 4 1-16,0-4-1 16,5-5 0-16,-5 5 0 15,0 0 0-15,6 5 0 16,-6-5 1-16,0 5-1 0,0 0 1 16,5-1-1-16,1 1 0 15,-1 0 0-15,0 0 0 16,1-10 0-16,-1 5 0 15,1 0 0-15,-1 0 1 16,0 9-1-16,1-4 0 16,-6 0 0-16,0 4 0 15,0 1 0-15,0-10 1 16,-6 0-1-16,6 0 0 16,0 4 0-16,0 1 1 0,0 0-1 15,0 0 0-15,-5 4 0 16,0-9 1-16,-1 5-1 15,1 0 0-15,-6-5 0 16,0 0 1-16,0 0-1 16,1 4 0-16,-1-4 0 15,-5 10 1-15,-1-1-1 16,1-4 0-16,-5-5 0 16,5 0 1-16,-1 0-1 15,-4 5 0-15,-1-10 0 16,1 10 1-16,-6 4-1 15,5-9 0-15,1 0 0 16,-1 5 1-16,6-10-1 16,-6 5 1-16,6-5-1 15,-5 0 0-15,4 1 0 16,-4-1 1-16,5-5-1 0,-1-4 0 16,1-1 0-16,0 1 1 15,0-1-1-15,5 1 0 16,-5 0 0-16,5-6 0 15,0 6 0-15,6 0 0 16,-6-6 0-16,6 1 0 16,-1 0 0-16,6 0 1 15,-5 0-1-15,5-5 0 16,0 4 0-16,5-4 0 16,1 0 0-16,5 5 0 15,-1-5 0-15,1 0 0 0,0 0-1 16,5 0 1-16,0 0 0 15,1 0 1-15,-1 0-1 16,0 5 0-16,0 0 0 16,-5 0 0-16,0-1 0 15,-1 6 0-15,1-5 0 16,0 4 1-16,0 1-1 16,0-1 0-16,-6 1 0 15,6 9 0-15,-1-4 0 16,1-1 1-16,0 0-1 15,0 1 0-15,0-1 0 16,-1 0 1-16,-4 1-1 16,-1-1 1-16,1-9-1 15,-1 9 0-15,-5 1 1 16,5 4 0-16,6 0-1 0,-11 0 0 16,6 0 0-16,-6 1 0 15,5-1 0-15,-5 0 0 16,0 0 0-16,0 0 0 15,0 0 0-15,5 1 0 16,-5-1 0-16,-5 5 0 16,5 5 0-16,0 4 1 15,-5 1-1-15,-1-6 0 16,1 1 0-16,-1 0 0 16,-4-5 0-16,4-5 0 15,1 5 0-15,-1 0 0 0,1 0 0 16,5 0 0-16,0 0 0 15,0 0 0-15,5 0 0 16,1 0 0-16,-1 0 0 16,-5 0 0-16,0 0 0 15,0 4 0-15,0-13 0 16,0 4 0-16,0 0 0 16,6-5 0-16,-1 6 0 15,0-1 0-15,1 0 0 16,5 0 0-16,-6 0 0 15,6 0 0-15,-1 1 0 16,-4 4 0-16,-1 0 0 16,6-5 0-16,-6 5 0 15,1-5 0-15,5 0 0 16,-6 0 0-16,6 5-1 16,-6 0 1-16,1 0 0 0,-1 0 1 15,0 0-1-15,6-5 0 16,-5 0 0-16,4 1 0 15,1 4 0-15,0-5 0 16,5-5 0-16,-5 0 0 16,0 1 0-16,5-1 0 15,-5 5 0-15,-1 1 0 16,1-1 0-16,0 0 1 16,-6 5-1-16,1 0 0 15,-1 0-8-15,6 0 0 0,16-15-5 16,-16 15 0-16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55:20.82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9FFF900-269C-4F9C-93BF-A6F494E899BC}" emma:medium="tactile" emma:mode="ink">
          <msink:context xmlns:msink="http://schemas.microsoft.com/ink/2010/main" type="writingRegion" rotatedBoundingBox="1509,5700 24988,5445 25086,14484 1607,14739"/>
        </emma:interpretation>
      </emma:emma>
    </inkml:annotationXML>
    <inkml:traceGroup>
      <inkml:annotationXML>
        <emma:emma xmlns:emma="http://www.w3.org/2003/04/emma" version="1.0">
          <emma:interpretation id="{36AA5D0F-98D5-4D2A-B6D9-AA756BCC7E10}" emma:medium="tactile" emma:mode="ink">
            <msink:context xmlns:msink="http://schemas.microsoft.com/ink/2010/main" type="paragraph" rotatedBoundingBox="1508,5708 14149,5562 14162,6630 1521,67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C773B4-6B1F-4018-BFF9-FF595E853C5A}" emma:medium="tactile" emma:mode="ink">
              <msink:context xmlns:msink="http://schemas.microsoft.com/ink/2010/main" type="inkBullet" rotatedBoundingBox="1510,5805 2254,5797 2264,6663 1520,6671"/>
            </emma:interpretation>
            <emma:one-of disjunction-type="recognition" id="oneOf0">
              <emma:interpretation id="interp0" emma:lang="fr-FR" emma:confidence="0">
                <emma:literal>L</emma:literal>
              </emma:interpretation>
              <emma:interpretation id="interp1" emma:lang="fr-FR" emma:confidence="0">
                <emma:literal>l</emma:literal>
              </emma:interpretation>
              <emma:interpretation id="interp2" emma:lang="fr-FR" emma:confidence="0">
                <emma:literal>&lt;</emma:literal>
              </emma:interpretation>
              <emma:interpretation id="interp3" emma:lang="fr-FR" emma:confidence="0">
                <emma:literal>h</emma:literal>
              </emma:interpretation>
              <emma:interpretation id="interp4" emma:lang="fr-FR" emma:confidence="0">
                <emma:literal>C</emma:literal>
              </emma:interpretation>
            </emma:one-of>
          </emma:emma>
        </inkml:annotationXML>
        <inkml:trace contextRef="#ctx0" brushRef="#br0">221 85 18 0,'-5'-4'9'0,"5"-12"-2"0,5 4 9 15,-1 3-14-15,5-3 0 16,-4 0 2-16,0 4 1 15,-1 0-6-15,-4 8 1 16,-4-4 3-16,4 8 0 16,-5 0-1-16,5-4 0 15,-5 4-2-15,1 12 1 16,-1 5 0-16,-4 11 0 16,0-8-1-16,-5 9 1 15,-9 12-1-15,5 3 1 0,-5 5 0 16,5 0 0-16,-5 8-1 15,5 0 0-15,-5-4 0 16,0-4 1-16,9-9-2 16,5-3 1-16,5-4-1 15,13-17 1-15,5 0-1 16,4-8 1-16,0-7-1 16,0-1 1-16,1-4 0 15,4 0 0-15,-5 0 0 16,0 0 0-16,0 0 0 15,5 0 1-15,-4 0-1 16,-1 0 0-16,-4 4 0 16,-1-8 0-16,1 4 0 15,4 0 1-15,5 0-1 16,5-4 0-16,8-1 0 16,1 1 0-16,4 0 0 0,0 0 0 15,0 0 0-15,5 0 0 16,0 4 0-16,-5 0 1 15,-9 4 0-15,-14 4 0 16,-4 0 0-16,-5 9 1 16,-9-1 0-16,-9-4 0 15,0 0-2-15,-5 5 1 16,5-5-9-16,0 4 1 16,-1-8-5-16,-3 0 1 15</inkml:trace>
      </inkml:traceGroup>
      <inkml:traceGroup>
        <inkml:annotationXML>
          <emma:emma xmlns:emma="http://www.w3.org/2003/04/emma" version="1.0">
            <emma:interpretation id="{CEAFEB51-FA8D-4F57-9291-1D5E91D2A3FA}" emma:medium="tactile" emma:mode="ink">
              <msink:context xmlns:msink="http://schemas.microsoft.com/ink/2010/main" type="line" rotatedBoundingBox="2521,5697 14149,5562 14162,6630 2533,6765"/>
            </emma:interpretation>
          </emma:emma>
        </inkml:annotationXML>
        <inkml:traceGroup>
          <inkml:annotationXML>
            <emma:emma xmlns:emma="http://www.w3.org/2003/04/emma" version="1.0">
              <emma:interpretation id="{0DFCBEC4-70F6-4E32-AC61-3C1FF74DBBA1}" emma:medium="tactile" emma:mode="ink">
                <msink:context xmlns:msink="http://schemas.microsoft.com/ink/2010/main" type="inkWord" rotatedBoundingBox="2523,5900 12364,5787 12374,6651 2533,6765"/>
              </emma:interpretation>
              <emma:one-of disjunction-type="recognition" id="oneOf1">
                <emma:interpretation id="interp5" emma:lang="fr-FR" emma:confidence="0">
                  <emma:literal>e=0,e=(^,.-:</emma:literal>
                </emma:interpretation>
                <emma:interpretation id="interp6" emma:lang="fr-FR" emma:confidence="0">
                  <emma:literal>e=0,e=(^i-:</emma:literal>
                </emma:interpretation>
                <emma:interpretation id="interp7" emma:lang="fr-FR" emma:confidence="0">
                  <emma:literal>0:-0,1=1,5,</emma:literal>
                </emma:interpretation>
                <emma:interpretation id="interp8" emma:lang="fr-FR" emma:confidence="0">
                  <emma:literal>0:-0,1=11,5,</emma:literal>
                </emma:interpretation>
                <emma:interpretation id="interp9" emma:lang="fr-FR" emma:confidence="0">
                  <emma:literal>1:-0,1=11,5,</emma:literal>
                </emma:interpretation>
              </emma:one-of>
            </emma:emma>
          </inkml:annotationXML>
          <inkml:trace contextRef="#ctx0" brushRef="#br0" timeOffset="9982.695">8432 12 17 0,'-9'8'8'0,"-9"-4"-6"16,8 0 13-16,-8 4-14 15,-5 9 0-15,-9 15 1 16,0-8 0-16,0 9-2 16,5 8 0-16,-1 3 1 0,1 5 1 15,-5 8-1-15,9 4 1 16,9 4-1-16,5-8 0 15,9 4-1-15,5 0 1 16,4-12-1-16,14-9 1 16,13-7-1-16,10-9 0 15,4-12-7-15,5-8 0 16</inkml:trace>
          <inkml:trace contextRef="#ctx0" brushRef="#br0" timeOffset="10482.7537">8587 548 16 0,'0'-4'8'0,"14"8"-1"0,-9-8 7 16,4 4-13-16,14-8 1 15,0 0 1-15,4-12 1 16,0-1-5-16,1 1 1 15,4-8 3-15,4-5 1 16,6-7-2-16,-1 3 1 16,0 4-1-16,0-3 1 15,-9 7-1-15,-4 1 0 16,-6 8-1-16,-8 7 1 16,-14 13-2-16,0 0 1 15,-4 9-1-15,-1 11 1 16,0 8-1-16,1 9 0 0,-1-1 0 15,5 5 1-15,0 0-1 16,0-5 0-16,5 1 0 16,-1-9 0-16,1-7-1 15,-5-1 0-15,0-4-9 16,5-4 0-16</inkml:trace>
          <inkml:trace contextRef="#ctx0" brushRef="#br0" timeOffset="10779.5762">9365 678 26 0,'4'9'13'0,"-8"-5"-6"0,4 0 14 15,-9 0-20-15,-10 8 0 16,-8 0 0-16,-14 13 1 16,-5 7-5-16,-4-4 1 15,-1 5-7-15,15-5 1 16</inkml:trace>
          <inkml:trace contextRef="#ctx0" brushRef="#br0" timeOffset="11440.5905">9804 528 23 0,'-5'0'11'0,"10"-4"-7"0,-5-4 12 15,0 8-16-15,4-4 0 16,5 0 0-16,0 0 0 15,1 4-6-15,-1-8 0 16,0-1-1-16,0 9 1 0</inkml:trace>
          <inkml:trace contextRef="#ctx0" brushRef="#br0" timeOffset="11674.8964">10041 512 19 0,'0'0'9'0,"9"-8"-7"16,-9 8 17-16,0 0-19 15,5 4 1-15,-5-4-1 16,9-4 1-16,0 0-2 16,5 0 1-16,-5-1-1 15,5-3 0-15,4 8-5 16,1 0 0-16</inkml:trace>
          <inkml:trace contextRef="#ctx0" brushRef="#br0" timeOffset="11831.2084">10293 548 13 0,'9'-24'6'0,"5"16"-3"0,-14 8 6 15,0 0-9-15,4 0 0 16,1 4-2-16,-1-4 1 0,1 8-2 16,4-4 0-16</inkml:trace>
          <inkml:trace contextRef="#ctx0" brushRef="#br0" timeOffset="12221.7781">10851 658 15 0,'-5'12'7'0,"10"-12"1"0,-5 0 11 15,0 0-18-15,-5 0 1 16,0 4 1-16,-4 5 0 15,-4 3-4-15,-10 8 1 16,-9 4 0-16,-5 1 1 16,1 3-8-16,4-7 0 0</inkml:trace>
          <inkml:trace contextRef="#ctx0" brushRef="#br0" timeOffset="1297.6736">1007 479 12 0,'0'-8'6'0,"0"20"1"16,0-12 1-16,0 4-8 15,0-4 1-15,5 4 0 16,4 1 1-16,0-1-2 16,5 0 0-16,4-8 1 0,0 0 1 15,5-1-1-15,0-3 1 16,4-4-1-16,1 0 0 15,-5 4 0-15,0-8 0 16,-5-1-1-16,-4-3 1 16,-1 0 0-16,-8-1 0 15,-1 1 0-15,-8 0 0 16,-5 3-1-16,-5 5 1 16,-4 4-1-16,-5 8 1 15,0 4-1-15,-4 8 1 16,4 5-1-16,-5 3 1 0,5 0-1 15,5 1 1-15,4 15-2 16,1-7 1-16,8 3 0 16,1-12 0-16,8 5 0 15,10-5 0-15,9 1 0 16,9-5 1-16,9 0-1 16,0-4 0-16,5-4 1 15,13-4 0-15,-4 0 0 16,-5-4 0-16,-4 0-8 15,0 9 0-15</inkml:trace>
          <inkml:trace contextRef="#ctx0" brushRef="#br0" timeOffset="1844.785">2127 406 14 0,'-27'0'7'0,"27"-8"1"16,0 8 2-16,0 0-8 0,14 0 0 15,8 0 1-15,1 0 1 16,9 0-5-16,5 0 1 15,4 0 2-15,-9 0 0 16,0 0-1-16,-5 0 1 16,1 0-1-16,-1 0 1 15,1 0-3-15</inkml:trace>
          <inkml:trace contextRef="#ctx0" brushRef="#br0" timeOffset="2172.9154">2100 723 18 0,'0'0'9'0,"27"-12"-3"16,-13 12 9-16,-5-8-14 15,14 4 0-15,4 4 0 16,10 0 0-16,0 0-1 16,-1 0 0-16,1 4 1 15,-1 0 0-15,1 4-3 0,-1 4 1 16,6 4-6-16,-6-3 1 15</inkml:trace>
          <inkml:trace contextRef="#ctx0" brushRef="#br0" timeOffset="2829.1744">3289 227 12 0,'-19'0'6'0,"-4"21"2"0,19-17 4 16,-5 8-12-16,-1 4 1 15,1 4 1-15,0 5 0 16,5 3-3-16,4 5 1 16,4 3 1-16,5 9 1 15,5-8-2-15,4-5 1 16,1-3-1-16,8-5 1 16,1-4-1-16,8-12 1 15,-4 1-1-15,18-9 1 16,-4-9-1-16,-5-15 1 15,0 0 0-15,1-9 0 0,-10-3 0 16,-5-5 1-16,-4-8 0 16,-5 9 1-16,-13-1 0 15,-10 0 0-15,-9 1-1 16,-4 3 1-16,-14 9-1 16,-9 7 1-16,-5 9-2 15,1 8 0-15,-1 12-1 16,0 0 1-16,10 5-2 15,13-5 1-15,4 4-9 16,24 8 0-16,9 0-1 16,-1-3 1-16</inkml:trace>
          <inkml:trace contextRef="#ctx0" brushRef="#br0" timeOffset="3427.7948">4441 504 22 0,'-14'0'11'0,"23"28"-9"0,-9-24 18 0,-4 8-17 15,4 1 0-15,-5 7 1 16,-9 0 1-16,-9 9-6 16,-18 7 1-16,-9 5 3 15,-19 0 1-15,-8-5-10 16,-10 5 1-16,-9 3-4 15,-32-19 0-15</inkml:trace>
          <inkml:trace contextRef="#ctx0" brushRef="#br0" timeOffset="8654.3607">5808 463 17 0,'-9'-4'8'0,"13"0"-3"16,-4-8 9-16,5 4-13 15,-5 8 0-15,0 0 1 16,0 0 0-16,9 0-2 16,0 4 0-16,0 8 1 15,0-4 1-15,5 8-1 0,0-8 0 16,-1 0-1-16,10-3 0 16,-4-1 0-16,-1-4 1 15,5-4-1-15,-5-9 1 16,5 1 0-16,4-4 0 15,-13-4-1-15,0-1 1 16,-10 1 0-16,-8 4 0 16,-5-1 0-16,-5 9 0 15,-4 4 0-15,-5 4 0 16,-9 4-1-16,0 4 1 16,-5 5-1-16,-4 7 0 0,0 8-1 15,9 13 1-15,4-4-1 16,10-1 1-16,18 1 0 15,9-5 0-15,10 1 0 16,8-1 1-16,10-3 0 16,-5 3 0-16,4-7 0 15,10-9 1-15,4-8-1 16,10 0 0-16,-6-4-9 16,-3-8 1-16,-6-8-2 15,-13-4 0-15</inkml:trace>
          <inkml:trace contextRef="#ctx0" brushRef="#br0" timeOffset="9185.5964">6727 524 19 0,'-9'-4'9'0,"9"8"-5"15,0-4 14-15,4-4-17 16,5 0 1-16,5 0 0 16,4 0 1-16,14 0-3 15,5-4 0-15,4 3 2 0,9 1 1 16,1 4-2-16,8-4 1 16,0 4-1-16,-8-4 0 15,-1 0-8-15,-9 4 0 16,0 0-2-16,-22 8 1 15</inkml:trace>
          <inkml:trace contextRef="#ctx0" brushRef="#br0" timeOffset="9435.8375">6878 776 18 0,'9'4'9'0,"4"-28"-6"15,-8 28 14-15,-5-4-15 16,9 4 0-16,0 0 0 16,5 4 1-16,9 0-4 15,4 4 0-15,19-4 2 16,4 1 1-16,5-9-7 15,5-5 0-15,4 1-2 16,-5 0 0-16</inkml:trace>
        </inkml:traceGroup>
        <inkml:traceGroup>
          <inkml:annotationXML>
            <emma:emma xmlns:emma="http://www.w3.org/2003/04/emma" version="1.0">
              <emma:interpretation id="{BE6528AC-A21F-4768-AE3C-52505F0CAD9D}" emma:medium="tactile" emma:mode="ink">
                <msink:context xmlns:msink="http://schemas.microsoft.com/ink/2010/main" type="inkWord" rotatedBoundingBox="12793,5578 14149,5562 14160,6505 12804,6521"/>
              </emma:interpretation>
              <emma:one-of disjunction-type="recognition" id="oneOf2">
                <emma:interpretation id="interp10" emma:lang="fr-FR" emma:confidence="0">
                  <emma:literal>1)'</emma:literal>
                </emma:interpretation>
                <emma:interpretation id="interp11" emma:lang="fr-FR" emma:confidence="0">
                  <emma:literal>1) '</emma:literal>
                </emma:interpretation>
                <emma:interpretation id="interp12" emma:lang="fr-FR" emma:confidence="0">
                  <emma:literal>1) /</emma:literal>
                </emma:interpretation>
                <emma:interpretation id="interp13" emma:lang="fr-FR" emma:confidence="0">
                  <emma:literal>1) l</emma:literal>
                </emma:interpretation>
                <emma:interpretation id="interp14" emma:lang="fr-FR" emma:confidence="0">
                  <emma:literal>1) I</emma:literal>
                </emma:interpretation>
              </emma:one-of>
            </emma:emma>
          </inkml:annotationXML>
          <inkml:trace contextRef="#ctx0" brushRef="#br0" timeOffset="12737.5767">11294 422 18 0,'-9'13'9'0,"4"-22"-3"0,5 9 9 15,0 0-14-15,0 0 0 16,0 0 1-16,10-4 1 15,3-4-4-15,10-4 1 16,9-8 2-16,9-1 0 16,0-3 0-16,5 0 0 15,-5-1-1-15,-9 5 1 0,-4 4 0 16,-5 4 0-16,-5 3-1 16,-4 1 1-16,-5 8-2 15,-5 8 1 1,-4 29 0-1,-4 0 0-15,-1 7 0 16,5 1 0-16,0-4-1 16,0-5 0-16,5-3-3 15,-1-5 1-15,1-8-8 16,13-7 1-16</inkml:trace>
          <inkml:trace contextRef="#ctx0" brushRef="#br0" timeOffset="13112.5748">12039 32 21 0,'0'4'10'0,"5"4"-4"0,-1-3 9 0,6 11-13 15,-1 0 0-15,0 8 2 16,5-3 1-16,-5 11-6 16,4 5 1-16,-3 8 3 15,-1-5 1-15,-5 5-2 16,1 4 1-16,-14-5-2 15,-5 9 1-15,-4-12-1 16,-5-1 0-16,-5-3-1 16,-4 0 1-16,0-5-6 15,0-7 0-15,10-5-5 16,3-12 0-16</inkml:trace>
          <inkml:trace contextRef="#ctx0" brushRef="#br0" timeOffset="13442.1149">12629-228 24 0,'-9'-12'12'0,"0"16"-8"0,9-4 16 0,-5 4-17 16,1 4 0-16,-5 8 2 16,4 5 0-16,-4 7-7 15,0 5 1-15,-10 11 4 16,1 9 0-16,-5-8-5 15,10-4 0-15,8 3-8 16,0-27 1-16</inkml:trace>
        </inkml:traceGroup>
      </inkml:traceGroup>
    </inkml:traceGroup>
    <inkml:traceGroup>
      <inkml:annotationXML>
        <emma:emma xmlns:emma="http://www.w3.org/2003/04/emma" version="1.0">
          <emma:interpretation id="{8B21526E-AD84-4CB4-88C6-3332BBB16E34}" emma:medium="tactile" emma:mode="ink">
            <msink:context xmlns:msink="http://schemas.microsoft.com/ink/2010/main" type="paragraph" rotatedBoundingBox="1671,7291 16379,7248 16385,9109 1676,91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686F83-DC44-4F45-BEE2-8E67CEB14788}" emma:medium="tactile" emma:mode="ink">
              <msink:context xmlns:msink="http://schemas.microsoft.com/ink/2010/main" type="line" rotatedBoundingBox="1671,7291 16379,7248 16385,9109 1676,9151"/>
            </emma:interpretation>
          </emma:emma>
        </inkml:annotationXML>
        <inkml:traceGroup>
          <inkml:annotationXML>
            <emma:emma xmlns:emma="http://www.w3.org/2003/04/emma" version="1.0">
              <emma:interpretation id="{A05C69F2-0CD3-4374-895A-FD5864D7C302}" emma:medium="tactile" emma:mode="ink">
                <msink:context xmlns:msink="http://schemas.microsoft.com/ink/2010/main" type="inkWord" rotatedBoundingBox="1671,7369 4423,7361 4425,8136 1673,8144"/>
              </emma:interpretation>
              <emma:one-of disjunction-type="recognition" id="oneOf3">
                <emma:interpretation id="interp15" emma:lang="fr-FR" emma:confidence="0">
                  <emma:literal>sera</emma:literal>
                </emma:interpretation>
                <emma:interpretation id="interp16" emma:lang="fr-FR" emma:confidence="0">
                  <emma:literal>élu</emma:literal>
                </emma:interpretation>
                <emma:interpretation id="interp17" emma:lang="fr-FR" emma:confidence="0">
                  <emma:literal>réa</emma:literal>
                </emma:interpretation>
                <emma:interpretation id="interp18" emma:lang="fr-FR" emma:confidence="0">
                  <emma:literal>sécu</emma:literal>
                </emma:interpretation>
                <emma:interpretation id="interp19" emma:lang="fr-FR" emma:confidence="0">
                  <emma:literal>sein</emma:literal>
                </emma:interpretation>
              </emma:one-of>
            </emma:emma>
          </inkml:annotationXML>
          <inkml:trace contextRef="#ctx0" brushRef="#br0" timeOffset="24163.5544">161 1987 13 0,'-9'37'6'0,"18"-37"-2"0,-9 0 7 0,0 0-10 15,0 4 1-15,0-4-1 16,0 0 1-16,0 0-3 16,5 4 1-16,-5-4 1 15,0 0 0-15,4 0-1 16,-4 0 1-16,10-4-1 16,8 0 0-16,-9 0 0 15,0-1 1-15,0 1-1 16,5 4 0-16,-5 0 0 15,0 0 1-15,0-4-1 16,1 8 1-16,3-8-1 16,1 0 1-16,0 0 0 15,4 4 0-15,-4 4 0 0,4 0 0 16,-4 4 0-16,-1 5 0 16,1-1 0-16,-5 8 0 15,-4 1 0-15,-1 3 0 16,-8 0-1-16,-1 1 1 15,-4-1-1-15,-5 0 1 16,1-3-1-16,-1 3 1 16,0-4-1-16,1-3 1 15,3-1-1-15,1-4 0 16,0-4 0-16,5 0 0 0,-1-4 0 16,5 1 0-16,-5-1 0 15,1-8 0-15,4 4 0 16,0 0 0-16,0-9 0 15,0 1 0-15,4 0 0 16,6 0 0-16,-1-8 0 16,4 4 0-16,6-1 0 15,4-3 0-15,-1-4 0 16,6 0 0-16,-1-1 0 16,1-3 0-16,-5-1 0 15,-1 5 1-15,-3-4 0 16,-1 3 0-16,-4 1-1 15,-5 4 1-15,0 4 0 16,-4-1 1-16,-1 5-1 16,1 0 0-16,-1-4-1 15,-4 4 1-15,0 8-1 0,0-8 0 16,0 8 0-16,5-4 0 16,-5 4 0-16,0 0 0 15,0 0 0-15,0 0 1 16,0 0-1-16,0 4 0 15,-5-4 0-15,1 0 1 16,-1 4-1-16,1 0 1 16,-1 4-1-16,0-4 0 15,1 4 0-15,-1-4 0 16,1-4 0-16,-1 4 0 0,1 4 0 16,-6 1 0-16,1 3 0 15,0 0 1-15,0 0-1 16,0 4 0-16,0 1 0 15,0 3 0-15,4 0 0 16,0 5 0-16,1-1 0 16,4-4 0-16,9-3 0 15,5 3 0-15,9-8 0 16,4-4 0-16,10-4-1 16,4-4 1-16,-5-4-6 15,5 4 0-15,-4-8-3 16,-5 8 0-16</inkml:trace>
          <inkml:trace contextRef="#ctx0" brushRef="#br0" timeOffset="24586.1924">1080 1568 21 0,'-4'-4'10'0,"-1"13"-4"16,5-9 14-16,-4 8-18 15,-1 4 1-15,0 4 0 16,-4 0 1-16,0 5-5 15,0 7 0-15,4 5 2 16,1-1 1-16,-5 1-11 16,4-1 1-16</inkml:trace>
          <inkml:trace contextRef="#ctx0" brushRef="#br0" timeOffset="25414.3373">1606 1699 16 0,'0'0'8'0,"-9"-13"1"0,9 13 3 0,0 0-11 15,-5 4 0-15,1 0 2 16,-1 5 0-16,1 3-3 15,-1 8 0 1,-13 33 3 0,-1 0 1-16,1 4-1 15,-5-9 0-15,0 5-1 16,10-12 0-16,4-5 0 16,4-3 0-16,10-5-1 15,-1-3 0-15,5-5-1 16,5-4 1-16,9 1-1 15,0-9 1-15,9-4-1 16,4 0 0-16,1-4 0 16,9-4 1-16,-1-4-1 15,6 8 1-15,-6 0-1 0,-4 4 1 16,1 0-1-16,-10 4 1 16,-5 0-4-16,-4 0 0 15,-5 4-7-15,-4-8 0 16</inkml:trace>
          <inkml:trace contextRef="#ctx0" brushRef="#br0" timeOffset="26226.8988">2438 1950 12 0,'-4'-16'6'0,"13"12"6"0,-5 0-2 16,1 4-8-16,4 0 0 15,5 4 1-15,4 4 1 16,5 4-5-16,0 1 0 16,0 3 3-16,-1 0 0 15,-3 0-1-15,-1-3 1 16,-4 3-1-16,-10 4 1 16,-8 5-1-16,-5-5 1 0,-5 0-1 15,-9 9 1-15,0-1-1 16,0 1 0-16,0-5 0 15,5-4 0-15,4-3-1 16,5-1 0-16,0-8-1 16,9 0 0-16,0-8 0 15,9-4 1-15,5-4-1 16,0-4 0-16,4-5 1 16,5-3 0-16,0 0 0 15,0-1 1-15,-1-3-1 16,1 0 1-16,0-9-1 15,-5 9 1-15,1-1-1 16,-1-3 1-16,-4 4-1 16,-5 7 1-16,0 1 0 15,-4 4 0-15,-5 4 0 16,-5 8 0-16,-4 12-1 0,0 4 1 16,0 4 0-16,-5 9 1 15,5-1-1-15,4-3 0 16,5 7 0-16,5-7 0 15,4 3 0-15,9-3 0 16,10-13-4-16,17 0 0 16,6-8-7-16,3-8 0 15</inkml:trace>
        </inkml:traceGroup>
        <inkml:traceGroup>
          <inkml:annotationXML>
            <emma:emma xmlns:emma="http://www.w3.org/2003/04/emma" version="1.0">
              <emma:interpretation id="{5D54C300-1712-44BC-94B4-2581D622D8F8}" emma:medium="tactile" emma:mode="ink">
                <msink:context xmlns:msink="http://schemas.microsoft.com/ink/2010/main" type="inkWord" rotatedBoundingBox="5297,7428 6858,7423 6862,8829 5301,8833"/>
              </emma:interpretation>
              <emma:one-of disjunction-type="recognition" id="oneOf4">
                <emma:interpretation id="interp20" emma:lang="fr-FR" emma:confidence="0">
                  <emma:literal>t</emma:literal>
                </emma:interpretation>
                <emma:interpretation id="interp21" emma:lang="fr-FR" emma:confidence="0">
                  <emma:literal>h</emma:literal>
                </emma:interpretation>
                <emma:interpretation id="interp22" emma:lang="fr-FR" emma:confidence="0">
                  <emma:literal>%</emma:literal>
                </emma:interpretation>
                <emma:interpretation id="interp23" emma:lang="fr-FR" emma:confidence="0">
                  <emma:literal>:</emma:literal>
                </emma:interpretation>
                <emma:interpretation id="interp24" emma:lang="fr-FR" emma:confidence="0">
                  <emma:literal>Ç</emma:literal>
                </emma:interpretation>
              </emma:one-of>
            </emma:emma>
          </inkml:annotationXML>
          <inkml:trace contextRef="#ctx0" brushRef="#br0" timeOffset="26726.845">3778 2060 21 0,'18'0'10'0,"14"-24"-3"0,-23 16 8 0,5 8-15 15,4-4 1-15,5 4 0 16,0 4 0-16,0 0-2 16,4 4 0-16,-4 0-6 15,4-4 1-15</inkml:trace>
          <inkml:trace contextRef="#ctx0" brushRef="#br0" timeOffset="26992.5303">3796 2243 25 0,'14'8'12'0,"13"0"-8"0,-18-8 17 16,10 0-20-16,8-4 0 16,10 8-1-16,4-8 1 15,0 4-10-15,0-4 1 16</inkml:trace>
          <inkml:trace contextRef="#ctx0" brushRef="#br0" timeOffset="48046.6252">4560 1971 16 0,'-10'8'8'0,"-3"12"-3"15,13-16 8-15,-5 4-13 16,5-4 1-16,0 1 0 16,0 7 1-16,5-4-3 15,-1-4 1-15,1 0 1 16,4-8 0-16,0 0 0 0,9-4 0 15,5-9-1-15,14-11 1 16,4 0-1-16,5-1 1 16,9-3 0-16,-5-9 0 15,9 0-1-15,1 5 1 16,-10 7-1-16,-4-3 1 16,-5-1-1-16,-5 13 1 15,-8 0-1-15,-5 7 0 16,-5 5 0-16,-9 4 1 15,-4 4-1-15,-5 4 1 16,0 4-1-16,-5 9 1 0,1 3-1 16,-6 13 0-16,1-1 0 15,5-3 1-15,4 7-1 16,0 1 0-16,4-1 0 16,1 1 0-16,-1-5 1 15,-4-3 0-15,5-5-2 16,-5-4 0-16,-9 5-6 15,-9-13 0-15</inkml:trace>
          <inkml:trace contextRef="#ctx0" brushRef="#br0" timeOffset="48515.3163">4738 2316 17 0,'0'0'8'0,"32"12"-3"16,-18-12 7-16,4-4-12 15,9 4 1-15,14-4 0 16,10 4 0-16,4-4-2 16,9 4 1-16,-14 0 1 15,-4 0 0-15,-5 4 0 16,-5 0 0-16,-4 0-1 16,-4-4 0-16,-5 0-6 15,-1-4 1-15</inkml:trace>
          <inkml:trace contextRef="#ctx0" brushRef="#br0" timeOffset="48984.4358">4944 2564 13 0,'-14'4'6'0,"0"-4"1"0,14 0 5 0,-4 0-11 16,-1 0 1-16,5 0 0 16,0 0 0-16,0 0-3 15,9 0 0-15,0 0 2 16,5 0 0-16,9 4-1 15,-5-4 1-15,10 12-1 16,-6-3 1-16,-8 7 0 16,0 8 0-16,-10 5 0 15,-4 3 0-15,-9 1 0 16,-9 11 0-16,0-3-1 16,-1 0 1-16,6-5 0 15,-1-3 0-15,5-1-1 16,4-7 1-16,10-5-1 15,13-4 1-15,14-4-1 16,9-12 1-16,5-4 0 16,-5-4 0-16,5-4-1 0,4 0 0 15,5 4-7-15,-5-4 0 16</inkml:trace>
        </inkml:traceGroup>
        <inkml:traceGroup>
          <inkml:annotationXML>
            <emma:emma xmlns:emma="http://www.w3.org/2003/04/emma" version="1.0">
              <emma:interpretation id="{BCC2986D-3B51-40E0-BBFF-C2EC8D922680}" emma:medium="tactile" emma:mode="ink">
                <msink:context xmlns:msink="http://schemas.microsoft.com/ink/2010/main" type="inkWord" rotatedBoundingBox="7739,7273 16379,7248 16385,9109 7745,9134"/>
              </emma:interpretation>
              <emma:one-of disjunction-type="recognition" id="oneOf5">
                <emma:interpretation id="interp25" emma:lang="fr-FR" emma:confidence="0">
                  <emma:literal>"Esquissai-je</emma:literal>
                </emma:interpretation>
                <emma:interpretation id="interp26" emma:lang="fr-FR" emma:confidence="0">
                  <emma:literal>"Esquissais-je</emma:literal>
                </emma:interpretation>
                <emma:interpretation id="interp27" emma:lang="fr-FR" emma:confidence="0">
                  <emma:literal>"'Esquisserais-je</emma:literal>
                </emma:interpretation>
                <emma:interpretation id="interp28" emma:lang="fr-FR" emma:confidence="0">
                  <emma:literal>"'Esquissai-je</emma:literal>
                </emma:interpretation>
                <emma:interpretation id="interp29" emma:lang="fr-FR" emma:confidence="0">
                  <emma:literal>"'Esquissais-je</emma:literal>
                </emma:interpretation>
              </emma:one-of>
            </emma:emma>
          </inkml:annotationXML>
          <inkml:trace contextRef="#ctx0" brushRef="#br0" timeOffset="50923.2432">6224 2658 16 0,'0'-13'8'0,"4"9"-1"15,-4 4 4-15,0 0-10 16,0 0 0-16,0 4 1 16,5 5 0-16,-5 3-3 0,4 8 1 15,1 0 1-15,0 9 1 16,-5 3-2-16,4 1 1 16,1-5-1-16,-1-3 1 15,5-1-3-15,5-12 0 16,0-8-5-16,-10-8 1 15</inkml:trace>
          <inkml:trace contextRef="#ctx0" brushRef="#br0" timeOffset="51079.5234">6411 2308 22 0,'-23'4'11'0,"51"-12"-12"15,-24 12 17-15,-4-4-22 16,5 0 1-16,4 4-7 16,-4 0 1-16</inkml:trace>
          <inkml:trace contextRef="#ctx0" brushRef="#br0" timeOffset="52204.5539">6626 2710 16 0,'0'-4'8'0,"9"-20"-4"0,0 20 11 16,-4 4-15-16,4-8 1 16,0 8 0-16,10-4 1 0,-1 4-3 15,9 0 1-15,5 0 1 16,5-4 0-16,-1 4 0 15,1-4 0-15,-5 4-3 16,-9 0 0-16,0 4-4 16,-10 0 0-16</inkml:trace>
          <inkml:trace contextRef="#ctx0" brushRef="#br0" timeOffset="52455.3871">6713 2857 15 0,'0'12'7'0,"5"-24"-2"0,-5 12 8 16,9 4-12-16,4-4 0 16,6 0 0-16,4 0 0 15,4-4-2-15,5 0 1 16,5 0 1-16,-1 0 0 15,-4 4-1-15,0-5 0 16,-4 1-5-16,-6 0 0 16</inkml:trace>
          <inkml:trace contextRef="#ctx0" brushRef="#br0" timeOffset="49703.1935">6242 1568 16 0,'-23'0'8'0,"23"5"-1"16,0-5 5-16,0 0-12 15,9 0 1-15,0 0 0 16,10 0 0-16,13 0-1 16,18 0 0-16,19 0 1 15,-5 0 1-15,9 0-1 16,9 0 0-16,10 0 0 16,-6 0 0-16,1-5 0 15,0-3 1-15,-14 4-1 16,-13 0 0-16,-10-4 0 15,-18 8 0-15,-14 0-4 16,-9-4 0-16,-18 4-4 16,-14 4 0-16</inkml:trace>
          <inkml:trace contextRef="#ctx0" brushRef="#br0" timeOffset="50219.3073">6493 1540 12 0,'-22'16'6'0,"-20"-16"0"0,33-4 4 0,0 8-9 16,0 4 1-16,0-4 0 15,0 13 0-15,0-5-3 16,4 4 1-16,5 0 1 15,0 1 0-15,9-1-1 16,5 4 1-16,13 1 0 16,10-1 0-16,4-4-1 15,0 0 1-15,-9 1 0 16,-4-1 0-16,-6-4 0 16,-3 0 1-16,-6 5-1 15,-3 3 1-15,-6 4-1 16,-8 1 1-16,-10 3-1 15,0 1 1-15,-4-1-2 16,-5 9 1-16,0-13-1 16,5 0 0-16,4-3 0 15,14-1 0-15,5-4-1 0,13 0 1 16,5 1-1-16,4-9 1 16,14-4 0-16,14 0 0 15,5-4 0-15,4 0 0 31,36-8 1-31,-17 4 1 16,-15-4-3-16,-17 8 1 16,-15 8-7-16,-13 0 0 15</inkml:trace>
          <inkml:trace contextRef="#ctx0" brushRef="#br0" timeOffset="53341.5567">7403 2633 17 0,'0'0'8'0,"0"0"-4"15,0 0 12-15,0 4-16 16,-4 4 1-16,4 9 0 16,0 3 1-16,4 4-3 15,1 5 1-15,-1 11 1 16,1 1 0-16,4 8 0 16,-4 0 0-16,-1 3-1 15,1 5 1-15,-5-4 0 16,0-8 1-16,-5 12-1 15,1-12 0-15,-5-9 1 0,-5-3 0 32,-27-9-1-32,9-12 1 15,-5-12-1-15,14-8 0 16,5-4 0-16,4-4 0 16,14-9-2-16,9 1 0 15,5-1 0-15,9 1 0 16,0 4-1-16,4-1 1 15,1-3-2-15,4 4 1 16,0 8-5-16,4-5 0 16</inkml:trace>
          <inkml:trace contextRef="#ctx0" brushRef="#br0" timeOffset="53544.6825">7394 2446 21 0,'-9'4'10'0,"18"-8"-11"15,-9 4 13-15,5 4-22 16,4 0 0-16</inkml:trace>
          <inkml:trace contextRef="#ctx0" brushRef="#br0" timeOffset="52759.0021">6846 2503 13 0,'-14'8'6'0,"23"13"1"15,-9-13 5-15,0 0-11 16,0 16 0-16,0 9 1 16,0 7 0-16,0 1-3 0,-5 4 1 15,-4 8-1-15,-4-1 1 16,3 1-5-16,6-8 0 16</inkml:trace>
          <inkml:trace contextRef="#ctx0" brushRef="#br0" timeOffset="54807.0816">8478 1950 10 0,'0'9'5'0,"9"-13"0"0,-5-5 10 0,-4 9-14 16,5-4 1-16,0-8 1 16,-1 8 0-16,1-4-4 15,4-4 1-15,-5 4 2 16,1 0 1-16,-5-5-1 15,0-3 0-15,-5 0-1 16,1-5 0-16,-10 5 0 16,-4 4 0-16,-5 4-1 15,-9 8 0-15,-5 4 0 16,-4 8 0-16,0 0 0 16,5 5 0-16,4 7-1 15,4 4 1-15,10 1-1 16,4-1 0-16,10-3 0 15,8 3 1-15,10-8-1 16,9-3 1-16,4-9-1 0,5-4 1 16,5-8 0-16,-5-4 1 15,0-9 0-15,0-3 0 16,-5-8 0-16,-4 3 0 16,0 5 0-16,-5 0 0 15,-9-1 0-15,0 1 0 16,-4 4-1-16,-5 4 1 15,0 3-1-15,-5 5 0 16,1 4 0-16,-1 9 0 16,1-5-1-16,-1 4 1 0,5 4 0 15,0 4 0-15,0 5-1 16,0 7 1-16,0 4 0 16,0 5 1-16,0 12-1 15,0 4 1-15,0-1-1 16,0 14 0-16,-4 11 1 15,4 0 1-15,0 8-2 16,0-12 1-16,0-3 0 16,0-14 1-16,4-11-1 15,-4-4 1-15,0-17-1 16,9-4 0-16,-9-7-2 16,0-13 0-16,0 0-8 15,9-8 1-15,-4-5-1 16,-5-11 1-16</inkml:trace>
          <inkml:trace contextRef="#ctx0" brushRef="#br0" timeOffset="55213.3673">8885 2284 13 0,'0'-4'6'0,"9"-9"3"15,-9 13 9-15,0 5-17 16,-5 3 1-16,1 4 0 16,-1 0 1-16,0 8-4 15,5 5 1-15,0 11 1 16,0-3 1-16,0-1-1 15,0-3 0-15,5-9-2 16,0-4 0-16,4-3-6 0,4-5 0 16</inkml:trace>
          <inkml:trace contextRef="#ctx0" brushRef="#br0" timeOffset="55369.5899">8917 2097 20 0,'-14'-4'10'0,"14"12"-10"0,4-4 12 15,1 0-16-15,4 0 0 0,5 0-6 16,4 0 0-16</inkml:trace>
          <inkml:trace contextRef="#ctx0" brushRef="#br0" timeOffset="56010.7028">9273 2272 19 0,'-18'0'9'0,"23"20"-7"0,-5-12 15 16,-5 4-16-16,5-4 0 15,5 0 0-15,-1 5 1 0,1 7-3 16,4 17 1-16,5-1 1 16,-1 9 1-16,1 8-1 15,-5-1 0-15,0 1 0 16,-9-4 1-16,0 0 0 15,-13 0 0-15,-1-13 0 16,-4-3 1-16,-10-5-1 16,1-3 1-16,-1-9-1 15,1-8 0-15,-1-4-1 16,1-8 0-16,4-4-1 16,5-4 0-16,4-5-1 15,10-3 1-15,8 0-2 16,10-1 1-16,4 5 0 15,5 0 0-15,4 0 0 16,15 3 1-16,3-7-1 16,10 0 1-16,-5 4 0 0,-8 3 0 15,-10-3-4-15,-5 8 0 16,-4 0-5-16,-9 0 1 16</inkml:trace>
          <inkml:trace contextRef="#ctx0" brushRef="#br0" timeOffset="56198.2038">9383 2129 24 0,'-18'-8'12'0,"27"0"-13"0,-9 0 16 0,0 8-15 15,9 0 0-15,0 4-12 16,-4 0 0-16</inkml:trace>
          <inkml:trace contextRef="#ctx0" brushRef="#br0" timeOffset="56776.3379">10311 1491 12 0,'-14'-20'6'0,"5"12"5"15,5 4 3-15,-1 8-13 16,-9-4 1-16,-4 8 1 16,-5 0 0-16,-4 8-4 15,-10 9 1-15,-4-1 2 16,4 13 0-16,-4 20-1 15,0 4 1-15,5 20-1 16,8 0 1-16,1 13-2 16,13-1 1-16,14 0-1 15,9 1 1-15,14-13-1 0,18-4 1 16,0-20-4-16,10-4 1 16,4-8-5-16,9-25 0 15</inkml:trace>
          <inkml:trace contextRef="#ctx0" brushRef="#br0" timeOffset="57666.9172">10480 1930 16 0,'-18'-28'8'0,"18"-1"-2"0,0 29 6 16,0 0-10-16,0 0 0 15,9-4 0-15,5 0 0 16,0-4-3-16,4 4 0 16,5 0 2-16,0 4 1 15,4 4-1-15,0-4 0 16,-4 12 0-16,5 4 0 16,-5 5 0-16,-10 11 0 0,-4 1 0 15,-9 3 1-15,-9-3 0 16,0-1 0-16,-5 1 0 15,-4-5 0-15,0-3-1 16,0-5 1-16,-1 0-2 16,6-7 1-16,3-9-2 15,-3 0 1-15,8-12 0 16,5-1 0-16,9-3-1 16,10 0 1-16,-6-4-1 15,6-5 1-15,8 1-1 16,5-4 1-16,0-5 0 15,0 1 0-15,0-1-1 16,0-3 1-16,-5 7 0 16,-4 5 1-16,-4 0-1 15,-1 4 0-15,-4-1 0 16,-5 5 1-16,0 4-1 16,-9 8 1-16,0 0-1 0,-5 0 1 15,-4 0 0-15,0 8 0 16,-5 4-1-16,-4 1 0 15,0 7 0-15,-1 4 0 16,6 5-1-16,4 7 1 16,4-7-1-16,10 3 1 15,8 1 0-15,6-1 0 16,3-3 0-16,1-9 0 16,9 0-6-16,9 1 0 15,10-9-3-15,-6-4 1 0</inkml:trace>
          <inkml:trace contextRef="#ctx0" brushRef="#br0" timeOffset="58135.7265">11308 2357 12 0,'-5'8'6'0,"5"-12"6"0,0 4 3 15,0 0-14-15,0 0 1 16,0 4 1-16,0 4 0 0,5 8-4 15,-1-3 1-15,1 3 1 16,0 4 1-16,-1 0-1 16,5 5 1-16,0-5-2 15,1-4 0-15,-1 1-6 16,0-9 0-16,9 0-1 16,0-8 0-16</inkml:trace>
          <inkml:trace contextRef="#ctx0" brushRef="#br0" timeOffset="58323.1668">11404 2174 24 0,'-32'-16'12'0,"32"36"-14"0,0-20 22 15,0 0-20-15,4 0 0 16,6 4 0-16,-1 8 0 15,0-4-7-15,5 5 1 16</inkml:trace>
          <inkml:trace contextRef="#ctx0" brushRef="#br0" timeOffset="58776.2989">11815 2117 22 0,'-13'0'11'0,"31"-16"-9"0,-9 12 14 16,5 4-16-16,4 0 0 15,14-4 0-15,0 0 0 16,5 0 0-16,4 0 0 16,4 4-7-16,-3 4 1 15</inkml:trace>
          <inkml:trace contextRef="#ctx0" brushRef="#br0" timeOffset="59433.0137">12391 1877 20 0,'10'-4'10'0,"17"8"-7"15,-18-8 13-15,5 8-16 16,4 0 1-16,5 5-1 0,0 7 1 15,4 0-1-15,-4 4 0 16,-5 5 1-16,-4 3 0 16,-9-3 0-16,-10-1 1 15,-4 0-1-15,-9 5 0 16,-1-9 0-16,-8 0 0 16,0 5 0-16,8-5 1 15,1-8-2-15,4-4 0 16,1-3 0-16,8-1 0 15,5-8-1-15,5-5 1 0,4-3-1 16,4 0 1-16,6-8-1 16,4-1 1-16,4-3-1 15,10-4 1-15,-5-9 0 16,0 8 0-16,0-7 0 16,0 7 0-16,-5 5 0 15,-4 0 1-15,-5-1 0 16,0 5 0-16,-8 4 0 15,-1 4 0-15,-9 12 0 16,-9 4 1-16,-5 0-1 16,-4 12 0-16,-5 8-1 15,4 9 1-15,6 3-1 16,8 1 1-16,5 4-1 16,9-9 0-16,10-3 0 15,8-9 0 1,42-4-9-16,-15-4 1 15</inkml:trace>
          <inkml:trace contextRef="#ctx0" brushRef="#br0" timeOffset="59964.223">13173 2247 10 0,'9'4'5'0,"0"21"9"15,-4-17-5-15,0 4-8 16,-1-4 1-16,5 4 1 16,0 9 0-16,1 3-4 15,3 13 1-15,-4-1 2 0,1-3 1 16,-6 7 0-16,-4 1 0 15,-4 0 0-15,-6 3 0 16,1-7 0-16,-4-5 0 16,-6-3-1-16,1-9 1 15,-5-4-2-15,5-3 1 16,0-5-2-16,4-8 1 16,0-8-1-16,10-13 1 15,4-3-2-15,0-5 1 16,4 1-1-16,5 4 1 0,10-1-1 15,3 1 1-15,10 3-6 16,0 1 1-16,0 4-4 16,-4 4 0-16</inkml:trace>
          <inkml:trace contextRef="#ctx0" brushRef="#br0" timeOffset="60198.6438">13214 2020 23 0,'-9'-5'11'0,"14"1"-12"16,-1 8 15-16,1 5-14 0,4-1 0 15,0 4-11-15,5 4 0 16</inkml:trace>
          <inkml:trace contextRef="#ctx0" brushRef="#br0" timeOffset="60682.9678">13896 1633 17 0,'-5'5'8'0,"23"-5"-3"16,-13 0 10-16,4-5-14 15,0 10 0-15,0 11 1 16,10 8 1-16,3 9-4 0,6 7 1 15,-1 17 1-15,1 8 1 16,-1 4-1-16,-4 9 1 16,-9-9 0-16,-5 0 0 15,-14 4 0-15,-8-4 1 16,-10-12-1-16,-5 0 0 16,-4-4 0-16,5-9 0 15,-1-3-2-15,6-9 0 16,3-7-9-16,15-13 0 15</inkml:trace>
          <inkml:trace contextRef="#ctx0" brushRef="#br0" timeOffset="62855.1816">14348 1548 18 0,'-18'-16'9'0,"9"16"-2"0,9-8 4 16,9 0-11-16,0-5 1 15,5 5 0-15,4 4 1 0,9-4-3 16,1 4 1-16,-5-4 1 16,0 8 0-16,9 4 0 15,-10 0 0-15,1 0 0 16,-4 8 0-16,-6 0 0 15,-8 9 0-15,-10 3 1 16,-4-3 1-16,0 7-1 16,-5 9 1-16,-9-5-1 15,1 1 0-15,3-5-1 16,-4 0 1-16,10-7-3 16,8-5 1-16,14-4 0 15,5 0 0-15,18-8-1 16,9-4 1-16,9-4 0 15,10-4 0-15,-1 0 0 16,-4 0 1-16,-9 4 0 16,-14 4 0-16,-14 4-10 15,-22 0 1-15</inkml:trace>
        </inkml:traceGroup>
      </inkml:traceGroup>
    </inkml:traceGroup>
    <inkml:traceGroup>
      <inkml:annotationXML>
        <emma:emma xmlns:emma="http://www.w3.org/2003/04/emma" version="1.0">
          <emma:interpretation id="{1222AD4B-8596-4FDA-A65F-AC294D2B9DA5}" emma:medium="tactile" emma:mode="ink">
            <msink:context xmlns:msink="http://schemas.microsoft.com/ink/2010/main" type="paragraph" rotatedBoundingBox="15506,9609 23552,9524 23562,10452 15515,1053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9B7A6DEB-3825-401F-94C0-94D02388CFD5}" emma:medium="tactile" emma:mode="ink">
              <msink:context xmlns:msink="http://schemas.microsoft.com/ink/2010/main" type="inkBullet" rotatedBoundingBox="15506,9609 16112,9602 16121,10371 15514,10377"/>
            </emma:interpretation>
            <emma:one-of disjunction-type="recognition" id="oneOf6">
              <emma:interpretation id="interp30" emma:lang="fr-FR" emma:confidence="0">
                <emma:literal>L</emma:literal>
              </emma:interpretation>
              <emma:interpretation id="interp31" emma:lang="fr-FR" emma:confidence="0">
                <emma:literal>l</emma:literal>
              </emma:interpretation>
              <emma:interpretation id="interp32" emma:lang="fr-FR" emma:confidence="0">
                <emma:literal>&lt;</emma:literal>
              </emma:interpretation>
              <emma:interpretation id="interp33" emma:lang="fr-FR" emma:confidence="0">
                <emma:literal>.</emma:literal>
              </emma:interpretation>
              <emma:interpretation id="interp34" emma:lang="fr-FR" emma:confidence="0">
                <emma:literal>(</emma:literal>
              </emma:interpretation>
            </emma:one-of>
          </emma:emma>
        </inkml:annotationXML>
        <inkml:trace contextRef="#ctx0" brushRef="#br0" timeOffset="131015.4094">14188 3816 20 0,'-4'0'10'0,"4"-12"-6"0,0 12 10 0,0 0-12 16,0 0 0-16,0 0 1 15,-5 4 0-15,-4 8-4 16,-5 12 0-16,5 13 3 16,-9 4 1-16,-1 15-1 15,1 5 0-15,0 0-1 16,0 8 1-16,-1 1-1 16,1-18 0-16,4 5-1 15,5-12 0-15,5-4 0 16,4-9 0-16,4-3 0 15,10-9 0-15,9-8 0 16,9-4 0-16,13-4-1 16,15-4 1-16,4 0 0 15,-5 0 0-15,-4 0 1 16,0 0 0-16,0 0 0 16,0 4 1-16,-10 4-11 0,-3 9 1 15</inkml:trace>
      </inkml:traceGroup>
      <inkml:traceGroup>
        <inkml:annotationXML>
          <emma:emma xmlns:emma="http://www.w3.org/2003/04/emma" version="1.0">
            <emma:interpretation id="{58CB6363-EEFE-4246-9361-2B5FF09168ED}" emma:medium="tactile" emma:mode="ink">
              <msink:context xmlns:msink="http://schemas.microsoft.com/ink/2010/main" type="line" rotatedBoundingBox="20593,9615 23553,9584 23562,10452 20602,10484"/>
            </emma:interpretation>
          </emma:emma>
        </inkml:annotationXML>
        <inkml:traceGroup>
          <inkml:annotationXML>
            <emma:emma xmlns:emma="http://www.w3.org/2003/04/emma" version="1.0">
              <emma:interpretation id="{BE73C46C-838F-4421-907B-0C09D0EC21B8}" emma:medium="tactile" emma:mode="ink">
                <msink:context xmlns:msink="http://schemas.microsoft.com/ink/2010/main" type="inkWord" rotatedBoundingBox="20593,9615 23553,9584 23562,10452 20602,10484"/>
              </emma:interpretation>
              <emma:one-of disjunction-type="recognition" id="oneOf7">
                <emma:interpretation id="interp35" emma:lang="fr-FR" emma:confidence="0">
                  <emma:literal>£ 0 :</emma:literal>
                </emma:interpretation>
                <emma:interpretation id="interp36" emma:lang="fr-FR" emma:confidence="0">
                  <emma:literal>270 :</emma:literal>
                </emma:interpretation>
                <emma:interpretation id="interp37" emma:lang="fr-FR" emma:confidence="0">
                  <emma:literal>tso :</emma:literal>
                </emma:interpretation>
                <emma:interpretation id="interp38" emma:lang="fr-FR" emma:confidence="0">
                  <emma:literal>LO :</emma:literal>
                </emma:interpretation>
                <emma:interpretation id="interp39" emma:lang="fr-FR" emma:confidence="0">
                  <emma:literal>Ex :</emma:literal>
                </emma:interpretation>
              </emma:one-of>
            </emma:emma>
          </inkml:annotationXML>
          <inkml:trace contextRef="#ctx0" brushRef="#br0" timeOffset="286432.0456">19085 4190 19 0,'-9'0'9'0,"13"4"-1"16,-4-4 6-16,5-4-12 15,-1 4 0-15,5 0 1 16,10 4 0-16,4 0-4 16,13 0 1-16,10 0 2 15,9 4 0-15,-5 4-8 16,0-4 1-16,5 5-3 15,0-1 1-15</inkml:trace>
          <inkml:trace contextRef="#ctx0" brushRef="#br0" timeOffset="286088.2909">19162 4027 17 0,'-9'0'8'0,"5"0"-3"0,4 0 8 15,0 0-11-15,0-4 0 16,0 4 1-16,0-4 1 15,0-4-5-15,0 0 1 16,0 0 2-16,0 0 1 16,0-1-2-16,0-3 1 15,4 0-1-15,-4 0 0 16,5 0 0-16,-5-5 0 16,0 5-1-16,0 0 1 15,0-4-1-15,0-1 1 16,0 5-1-16,0 4 1 15,0 0-1-15,4 0 1 0,-4 0-1 16,0 8 1-16,0 0-1 16,0 0 1-16,0 0 0 15,0 0 0-15,0 4 0 16,0 8 0-16,0 4 0 16,-4 9 0-16,-1 3 0 15,1-3 0-15,-1 11-1 16,-4 1 1-16,4-1-1 15,1 5 1-15,-1 4-1 16,1-1 0-16,-1-3 0 16,1 4 1-16,4-5-1 15,0 5 1-15,4-8-1 16,5-9 0-16,5-8 0 16,4 1 1-16,14-5-1 15,0-4 1-15,5 0-1 16,4 0 1-16,0-3-1 0,-4-1 0 15,-10 0-4-15,-4-4 1 16,0 0-8-16,4-4 1 16</inkml:trace>
          <inkml:trace contextRef="#ctx0" brushRef="#br0" timeOffset="287353.8686">19894 3848 18 0,'-14'4'9'0,"10"-4"-3"0,4 0 12 0,0 0-17 16,0 4 1-16,4 5 0 15,1 3 1-15,4 0-3 16,5 4 0-16,9 1 2 15,4 7 0-15,5-8 0 16,9 0 0-16,0 5 0 16,-4 3 0-16,-1-4-1 15,1 1 0-15,0-1 0 16,-1-4 1-16,1-3-1 16,-5-5 0-16,0 4 0 15,-14-8 1-15,0 4-1 16,-8-4 1-16,-6 4-1 15,-8 0 1-15,-6 5-1 16,-3-1 0-16,-6 4 0 0,-4 0 0 16,1 5-1-16,-6 3 0 15,-8 4 0-15,-15 13 1 16,-4-4-1-16,5-1 0 16,0 1 0-16,9-1 1 15,4-3-1-15,10-5 1 16,4 1-2-16,5-5 1 15,8-4-3-15,1-3 1 16,5 3-10-16,-1-12 1 16,1 0-1-16,-6-4 1 0</inkml:trace>
          <inkml:trace contextRef="#ctx0" brushRef="#br0" timeOffset="287916.3881">20923 3946 14 0,'-19'12'7'0,"-8"8"1"0,22-11 8 15,1-1-14-15,-5 8 1 16,4 12 1-16,1 9 0 15,4 0-5-15,0 3 0 16,9 5 4-16,4 0 0 16,6-9-2-16,-6 1 1 0,6-5 0 15,4-7 0-15,4-9 0 16,10-12 0-16,-5-4 0 16,4-12 0-16,-4-5 0 15,-4-3 0-15,-6-4 0 16,-8-13 0-16,-5 1 0 15,-9-1 0-15,-13 0-1 16,-6 5 1-16,-8 8-1 16,-5 3 0-16,0 21-1 15,4 0 1-15,-4 8-1 16,0 1 0-16,14 3-2 16,9 4 0-16,9-4-8 15,18 0 0-15,19-8-2 16,-5 5 0-16</inkml:trace>
          <inkml:trace contextRef="#ctx0" brushRef="#br0" timeOffset="289136.3396">21942 4113 22 0,'-9'8'11'0,"18"8"-11"16,-9-16 17-16,5 4-17 16,-1 0 0-16,1-4-12 15,0 0 0-15,4 8 12 16,-9-4 0-16</inkml:trace>
          <inkml:trace contextRef="#ctx0" brushRef="#br0" timeOffset="289182.2186">21983 4295 25 0,'-4'4'12'0,"36"-16"-17"0,-23 12 25 16,0 0-33-16,0 4 1 15</inkml:trace>
        </inkml:traceGroup>
      </inkml:traceGroup>
    </inkml:traceGroup>
    <inkml:traceGroup>
      <inkml:annotationXML>
        <emma:emma xmlns:emma="http://www.w3.org/2003/04/emma" version="1.0">
          <emma:interpretation id="{1255EE4E-E2E0-446F-BF4E-DEEDDCC98C2E}" emma:medium="tactile" emma:mode="ink">
            <msink:context xmlns:msink="http://schemas.microsoft.com/ink/2010/main" type="paragraph" rotatedBoundingBox="4739,11262 23195,11062 23211,12556 4756,1275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1737650-6731-442C-A5F3-B1302018D7ED}" emma:medium="tactile" emma:mode="ink">
              <msink:context xmlns:msink="http://schemas.microsoft.com/ink/2010/main" type="line" rotatedBoundingBox="4739,11262 23195,11062 23211,12556 4756,12756"/>
            </emma:interpretation>
          </emma:emma>
        </inkml:annotationXML>
        <inkml:traceGroup>
          <inkml:annotationXML>
            <emma:emma xmlns:emma="http://www.w3.org/2003/04/emma" version="1.0">
              <emma:interpretation id="{0AF8310F-D764-4C87-9F22-0A0BA7A571AC}" emma:medium="tactile" emma:mode="ink">
                <msink:context xmlns:msink="http://schemas.microsoft.com/ink/2010/main" type="inkWord" rotatedBoundingBox="4743,11595 6677,11574 6689,12630 4754,12651"/>
              </emma:interpretation>
              <emma:one-of disjunction-type="recognition" id="oneOf8">
                <emma:interpretation id="interp40" emma:lang="fr-FR" emma:confidence="0">
                  <emma:literal>IE"</emma:literal>
                </emma:interpretation>
                <emma:interpretation id="interp41" emma:lang="fr-FR" emma:confidence="0">
                  <emma:literal>IDI</emma:literal>
                </emma:interpretation>
                <emma:interpretation id="interp42" emma:lang="fr-FR" emma:confidence="0">
                  <emma:literal>IER"</emma:literal>
                </emma:interpretation>
                <emma:interpretation id="interp43" emma:lang="fr-FR" emma:confidence="0">
                  <emma:literal>IXE</emma:literal>
                </emma:interpretation>
                <emma:interpretation id="interp44" emma:lang="fr-FR" emma:confidence="0">
                  <emma:literal>IDE</emma:literal>
                </emma:interpretation>
              </emma:one-of>
            </emma:emma>
          </inkml:annotationXML>
          <inkml:trace contextRef="#ctx0" brushRef="#br0" timeOffset="181910.7252">3581 5970 18 0,'-4'-4'9'0,"17"4"-8"16,-13 0 13-16,0 0-13 16,0 0 1-16,0 0 0 15,0 0 1-15,0 0-4 16,0 0 1-16,0 0 2 15,0 0 0-15,0 4 0 16,0 0 1-16,-4 4-1 0,-1 0 0 16,5 4-1-16,0 0 1 15,5 5-1-15,-5 7 1 16,4 5-1-16,5-1 0 16,-4 13 0-16,0-1 0 15,4 5-1-15,4 0 1 16,-3-1 0-16,-1-3 0 15,-5 4-1-15,-4-1 1 16,-4 1 0-16,-5-8 0 16,-1-5-1-16,6-11 0 15,-1-1-2-15,-4-8 1 16,9 4-4-16,0-12 0 0,0 5-4 31,0-5 1-31,5 0-2 0,-1-4 1 16</inkml:trace>
          <inkml:trace contextRef="#ctx0" brushRef="#br0" timeOffset="182692.6539">3577 6331 12 0,'-28'-8'6'0,"14"25"1"16,14-17 6-16,5 0-13 15,9 0 1-15,-1 8 0 16,6-8 1-16,4 0-2 16,-5 0 0-16,18 0 1 15,1 0 1-15,0 0-1 0,-5-8 0 16,0-1-2-16,0 1 0 15,-5 8-5-15,0 0 1 16</inkml:trace>
          <inkml:trace contextRef="#ctx0" brushRef="#br0" timeOffset="182285.8191">3311 6681 12 0,'-13'0'6'0,"17"0"-1"16,-4 0 10-16,5 0-14 16,4 0 0-16,9-4 1 15,5 4 0-15,9-4-3 16,18 4 1-16,10-8 1 15,4 0 0-15,-5 4-1 16,1-5 1-16,4 9-1 16,0-4 0-16,0 4 0 15,-5 0 1-15,-4 0-1 16,-5 0 1 0,19-4-4-1,-19 0 0-15,-4-4-3 0,-19 0 0 16</inkml:trace>
          <inkml:trace contextRef="#ctx0" brushRef="#br0" timeOffset="183114.7663">3261 5921 10 0,'-23'4'5'0,"9"-12"5"15,14 12 2-15,0 0-12 16,0 0 1-16,0 0 1 16,10 0 0-16,3-4-3 0,15 8 1 15,8-4 1-15,15-4 1 16,13 5-1-16,18-1 0 15,-9 0 0-15,0 0 0 16,-4 0 0-16,-1 0 0 16,-4 0-4-16,-9 4 0 15,-14 4-3-15,-13 0 1 16</inkml:trace>
          <inkml:trace contextRef="#ctx0" brushRef="#br0" timeOffset="181402.3659">3302 5962 11 0,'0'4'5'0,"5"-21"3"0,-5 17 6 0,0 0-12 16,0 0 0-16,0 0 1 16,4 5 1-16,-4-5-5 15,0 0 1-15,-4 0 3 16,4 8 0-16,0 0 0 15,0 4 0-15,0 0-1 16,0 4 1-16,0 9-1 16,0 3 1-16,0-3-1 15,0 3 0-15,0 13-1 16,0 7 1-16,0 1-1 16,4-4 0-16,-4 0-1 15,0-5 1-15,0 1-1 16,0-4 1-16,0-9-1 15,0 4 0-15,0-7 0 16,5-5 1-16,-5-4-1 0,5 1 0 16,-5-5 0-16,4-4 0 15,-4 4-4-15,0-8 1 16,0 0-4-16,0-4 0 16,0-8-4-16,5-4 1 15</inkml:trace>
          <inkml:trace contextRef="#ctx0" brushRef="#br0" timeOffset="185513.9981">5113 5844 9 0,'9'-12'4'0,"0"16"3"15,-4 0 2-15,-5 0-7 16,0 0 1-16,0 0 1 16,0 12 1-16,-5-8-6 15,0 4 0-15,1-3 3 16,-1 3 1-16,5 0-1 0,-4-4 0 16,-1 4-2-16,5 1 1 15,0-1-1-15,5 0 1 16,-1-4-1-16,-4 0 1 15,5 4-1-15,-1-4 1 16,1 1-1-16,0-1 1 16,-5-4 0-16,4 0 0 15,-4-4-1-15,0 0 1 16,0-12-1-16,0-1 1 16,0 1-1-16,5 0 1 0,-1-8-1 15,1-1 0 1,-5-3 0-1,4 8 0-15,-4 4 1 32,0 8 0-32,-4 8 0 15,-1 8 0-15,1-4 0 16,-1 8 1-16,1 5-1 16,-1 7 1-16,-4 4-2 15,4 5 1-15,5 4-1 16,0 7 1-16,0 13-1 15,0 9 0-15,0-5 0 16,-4 4 1-16,-1-8 0 16,5-5 0-16,0 1-1 15,0 0 1-15,0-12-1 16,0-8 1-16,0-5-5 0,-4-8 0 16,4-7-5-16,0-13 0 15</inkml:trace>
          <inkml:trace contextRef="#ctx0" brushRef="#br0" timeOffset="184810.353">4843 5775 14 0,'-5'8'7'0,"5"-12"-3"0,0 4 8 0,0 0-11 16,0 0 0-16,0 0 1 16,0 0 0-16,0 4-3 15,0 0 1-15,0-4 1 32,0 4 1-32,0 4-1 0,0 8 0 0,0 13 0 15,0-1 0-15,0 13 0 16,-4 16 0-16,4 8 0 15,0 12 1-15,-5 4-1 16,1 13 1-16,-1-13-1 16,1-8 0-16,-1 0 0 15,5-4 0-15,-5-4-1 0,5-12 0 16,-4-8 0-16,4-8 1 16,0-13-3-16,0-8 1 15,0-8-3-15,0-8 0 16,0-8-4-16,4 0 1 15</inkml:trace>
        </inkml:traceGroup>
        <inkml:traceGroup>
          <inkml:annotationXML>
            <emma:emma xmlns:emma="http://www.w3.org/2003/04/emma" version="1.0">
              <emma:interpretation id="{8C53DB3A-D6C8-4249-B1AC-5FABD93B53BF}" emma:medium="tactile" emma:mode="ink">
                <msink:context xmlns:msink="http://schemas.microsoft.com/ink/2010/main" type="inkWord" rotatedBoundingBox="7001,11769 9405,11743 9413,12506 7009,12532"/>
              </emma:interpretation>
              <emma:one-of disjunction-type="recognition" id="oneOf9">
                <emma:interpretation id="interp45" emma:lang="fr-FR" emma:confidence="0">
                  <emma:literal>net).</emma:literal>
                </emma:interpretation>
                <emma:interpretation id="interp46" emma:lang="fr-FR" emma:confidence="0">
                  <emma:literal>x").</emma:literal>
                </emma:interpretation>
                <emma:interpretation id="interp47" emma:lang="fr-FR" emma:confidence="0">
                  <emma:literal>xll).</emma:literal>
                </emma:interpretation>
                <emma:interpretation id="interp48" emma:lang="fr-FR" emma:confidence="0">
                  <emma:literal>silt).</emma:literal>
                </emma:interpretation>
                <emma:interpretation id="interp49" emma:lang="fr-FR" emma:confidence="0">
                  <emma:literal>net),</emma:literal>
                </emma:interpretation>
              </emma:one-of>
            </emma:emma>
          </inkml:annotationXML>
          <inkml:trace contextRef="#ctx0" brushRef="#br0" timeOffset="189100.3427">6393 5978 18 0,'-14'-4'9'0,"5"0"-4"0,9 4 8 0,0 0-12 15,-5 0 1-15,1 0 0 16,-1 4 1-16,1 0-3 15,-5 4 0-15,-1 4 3 16,1 0 1-16,0 9-1 16,-5 3 0-16,1 5-1 15,4 3 1-15,-5 13-2 16,5 4 1-16,4 3-2 16,5-3 1-16,0 0-1 15,5 4 1-15,4-4-1 16,5-5 0-16,4-11 0 15,9-5 0-15,14-3-2 16,1-5 0-16,-1-8-7 16,4 0 1-16,-3-8-2 15,-10-8 1-15</inkml:trace>
          <inkml:trace contextRef="#ctx0" brushRef="#br0" timeOffset="189506.5869">6750 5966 19 0,'-19'-4'9'0,"6"12"-7"16,8-8 15-16,0 4-16 16,5 4 0-16,0 4 1 15,-4 8 0-15,-1 5-3 16,1 3 1-16,4 5 2 16,-5 3 0-16,5 5-1 15,0 0 0-15,5-1 0 16,-1-7 0-16,5-1-1 15,5-7 0-15,0-1 1 16,4-4 0-16,5 1-1 16,0-9 1-16,0-4-3 15,0-4 1-15,-5-4-5 16,0 0 1-16,-4-4-3 0,-5-4 0 16</inkml:trace>
          <inkml:trace contextRef="#ctx0" brushRef="#br0" timeOffset="189736.8057">6608 6287 16 0,'-9'-8'8'0,"27"16"-5"0,-9-8 12 16,0 0-15-16,5-4 1 15,0 4-1-15,9-4 1 16,-1 0-1-16,6-5 1 16,4-3-3-16,4-4 1 15,1 4-4-15,-5-4 0 16</inkml:trace>
          <inkml:trace contextRef="#ctx0" brushRef="#br0" timeOffset="190080.5859">7060 5954 19 0,'0'-5'9'0,"10"22"-7"15,-6-17 14-15,5 8-15 16,0 4 1-16,10 8 1 16,-1 9 0-16,5 3-3 15,0 5 1-15,-5 8 3 16,0 3 0-16,-9 1 0 0,-4 4 0 16,-10 0-1-16,-8 4 1 15,-10-4-2-15,0-13 1 16,-4 1-2-16,-10-1 1 15,0 1-7-15,5-4 0 16,10-5-6-16,3-12 0 16</inkml:trace>
          <inkml:trace contextRef="#ctx0" brushRef="#br0" timeOffset="190684.5559">7463 6360 20 0,'0'0'10'0,"4"0"-7"0,1 0 10 16,4-8-12-16,5 0 0 15,9-5 2-15,4 1 0 16,10 0-4-16,-1 0 1 16,5 4 2-16,0 4 0 0,1 4 0 15,-6 0 1-15,1 0-6 16,-10 4 0-16,1 8-5 15,-10-4 1-15</inkml:trace>
          <inkml:trace contextRef="#ctx0" brushRef="#br0" timeOffset="188396.6976">5506 6222 8 0,'-14'-8'4'0,"5"4"7"0,9 4 0 0,0-5-10 15,0 5 1-15,0 0 0 16,0 0 1-16,0 0-4 15,0 0 1-15,9-4 2 16,5 4 0-16,0-4-1 16,4 4 1-16,0 0 0 15,5 0 0-15,0 0-1 16,4 4 1-16,5 0-1 16,-4 5 0-16,-1 3 1 15,-4 8 0-15,0-4-1 16,-5 1 1-16,-4 3 0 15,-5 4 0-15,-9 1 0 16,-9-1 0-16,0 0-1 16,-19 5 0-16,6-9 0 15,-1 5 0-15,0-9-1 16,0 0 1-16,5-8-1 0,-1 0 0 16,6-4 0-16,-1 1 0 15,9-5-1-15,1-5 1 16,4-3-1-16,0-4 0 15,4-4 0-15,6 0 1 16,8-5-1-16,5-7 1 16,9-1-1-16,0 1 1 15,4-5 0-15,-4 5 0 16,0 4 0-16,-4-1 0 16,-1 1 0-16,-4 4 0 0,-5-1 0 15,-4 5 0-15,0 0 0 16,-1-1 0-16,-3 5 0 15,-1 0 1-15,0 4-1 16,-5 0 0-16,1 0 1 16,-5 8 0-16,0 0-1 15,0 0 1-15,0 4-1 16,-5 4 1-16,-4 4 0 16,-4 4 0-16,-6 1-1 15,1 3 1-15,0 8-1 16,-1-3 1-16,6 7-1 15,-1 1 0-15,9-5-1 16,1-3 1-16,8-1 0 16,6-4 0-1,17-3-1 1,5-5 1-16,0 0-5 0,5 0 0 16,-1 4-4-16,1-3 0 15</inkml:trace>
        </inkml:traceGroup>
        <inkml:traceGroup>
          <inkml:annotationXML>
            <emma:emma xmlns:emma="http://www.w3.org/2003/04/emma" version="1.0">
              <emma:interpretation id="{ADF2CC31-B104-4050-8B58-4C4A89FBF6FD}" emma:medium="tactile" emma:mode="ink">
                <msink:context xmlns:msink="http://schemas.microsoft.com/ink/2010/main" type="inkWord" rotatedBoundingBox="9717,11522 12445,11492 12457,12553 9728,12583"/>
              </emma:interpretation>
              <emma:one-of disjunction-type="recognition" id="oneOf10">
                <emma:interpretation id="interp50" emma:lang="fr-FR" emma:confidence="0">
                  <emma:literal>Jeep</emma:literal>
                </emma:interpretation>
                <emma:interpretation id="interp51" emma:lang="fr-FR" emma:confidence="0">
                  <emma:literal>scelle</emma:literal>
                </emma:interpretation>
                <emma:interpretation id="interp52" emma:lang="fr-FR" emma:confidence="0">
                  <emma:literal>relie</emma:literal>
                </emma:interpretation>
                <emma:interpretation id="interp53" emma:lang="fr-FR" emma:confidence="0">
                  <emma:literal>jeep</emma:literal>
                </emma:interpretation>
                <emma:interpretation id="interp54" emma:lang="fr-FR" emma:confidence="0">
                  <emma:literal>Icelle</emma:literal>
                </emma:interpretation>
              </emma:one-of>
            </emma:emma>
          </inkml:annotationXML>
          <inkml:trace contextRef="#ctx0" brushRef="#br0" timeOffset="192223.2503">8222 5974 17 0,'-19'-4'8'0,"15"4"-6"16,4 0 13-16,0 0-15 15,9-4 1-15,9 0 0 16,5 4 1-16,14 0-2 15,8-4 0-15,15 4 1 16,8-4 1-16,1 4 0 16,-5-9 0-16,-5 9-8 15,-4 0 0-15</inkml:trace>
          <inkml:trace contextRef="#ctx0" brushRef="#br0" timeOffset="191825.1341">8272 6201 12 0,'-9'-4'6'0,"9"4"1"16,0 0 3-16,0 0-9 15,9 0 0-15,0 0 0 16,5 0 1-16,4 0-2 16,0 0 0-16,5 0 1 15,0 4 1-15,0-4-1 16,0 0 1-16,0 4-1 16,0 9 1-16,-5-1 0 0,-9 12 0 15,0 1 0-15,-13 3 1 16,-1-4-1-16,-4 5 0 15,-5-1-1-15,0 1 1 16,-4-9-1-16,0 5 1 16,0-1-2-16,-1-8 0 15,6-4 0-15,3-4 0 16,6-8-1-16,4 0 0 31,23-16 0-31,0-4 0 16,-1 0 0-16,6-5 0 0,-1 1 0 15,5-5 0-15,0 1 0 16,0-5 1-16,-4 9 0 16,-5 0 0-16,4 3 0 15,-9 1 0-15,-4 4 0 16,0 4 1-16,-5 3 0 16,-5 1 0-16,1 0 0 15,0 0 1-15,-1 4-2 16,1 0 0-16,-1-4 0 15,5 0 1-15,1-5-1 16,-1 1 0-16,0 0 0 16,-5 0 0-16,1 0 1 15,0 4 0-15,-5-1-1 16,-5 5 1-16,-4 4-1 16,0 4 1-16,0 5 0 15,-10-1 0-15,1 4 0 0,0 4 0 16,4 0-1-16,-4-3 1 15,-5 3 0-15,0 0 0 16,0 8-1-16,5 5 1 16,0 8-1-16,4-5 0 15,0-4 0-15,5 1 1 16,14-5-2-16,17 1 0 16,10-9 0-16,10-4 1 15,8-8 0-15,-9-4 0 16,-4-4-3-16,-1 4 1 15,-4-4-6-15,-4 8 1 0,-1 0-2 16,-9 8 0-16</inkml:trace>
          <inkml:trace contextRef="#ctx0" brushRef="#br0" timeOffset="193020.132">9095 6315 14 0,'-5'4'7'0,"15"-8"-1"0,-10 4 4 15,9 4-9-15,0 0 0 16,0-4 1-16,5-4 0 16,4 8-3-16,0-12 1 0,10 4 2 15,-1-4 0-15,1-4-1 16,4-8 0-16,-10 3 0 15,1-3 0-15,-9 4-1 16,-5-1 1-16,-9 1 0 16,-4 0 0-16,-6 4 0 15,-12 0 0-15,-1 3 0 16,-9 9 1-16,0 4-1 16,0 5 1-16,0-1-1 15,0 8 1-15,4 4-1 16,10 5 1-16,9 11-1 15,9-3 0-15,9-1-2 16,9 1 1-16,14-5 0 16,19-3 0-16,8-5 0 15,5 0 1-15,-14-8 0 16,1 1 0-16,-10-5-7 0,0 0 1 16,0-4-4-16,-4-4 1 15</inkml:trace>
          <inkml:trace contextRef="#ctx0" brushRef="#br0" timeOffset="193692.4149">10000 5888 18 0,'-18'-16'9'0,"22"4"-6"0,-4 4 10 16,-4 4-11-16,-1 4 0 15,1 0 1-15,-1 4 0 0,1 4-4 16,-1 8 1-16,0-4 2 15,1 13 0-15,4 11 0 16,-5 13 1-16,5 4-1 16,0 12 0-16,-4 12 0 15,4 5 0-15,-5-9 0 16,-4-4 0-16,4-12-1 16,1-9 0-16,4-3-1 15,0-12 1-15,0-1-4 16,4-16 1-16,1-7-5 15,9-5 1-15,4-4-4 16,0-4 1-16</inkml:trace>
          <inkml:trace contextRef="#ctx0" brushRef="#br0" timeOffset="194161.1702">10215 5888 15 0,'-14'5'7'0,"19"-22"-5"0,0 9 9 0,-5 8-11 16,4 0 1-16,-4 0 0 15,9 0 1-15,-4 0-2 16,-5 0 1-16,4 0 1 16,1 4 0-16,0 4 0 15,-1 0 1-15,-4 1-1 16,0 3 1-16,0 0-1 16,0 0 1-16,0 4-1 15,0 5 0-15,0 3-1 16,0 9 1-16,0 7-1 15,0 9 1-15,5 12-1 16,-5 0 0-16,0 12 0 16,0 0 0-16,0-8 0 15,0-4 0-15,0-4 0 16,0-8 0-16,0-4 0 16,0-13 0-16,0-3-5 15,0-13 1-15,4-4-7 16,15-4 0-16</inkml:trace>
          <inkml:trace contextRef="#ctx0" brushRef="#br0" timeOffset="194739.3172">10499 5779 18 0,'-19'4'9'0,"19"-24"-4"0,5 11 6 15,-1 1-11-15,6 0 0 16,3-4 0-16,1 4 1 15,4 4-1-15,5-8 0 16,14 7 1-16,-1 1 0 16,1 4 1-16,-5 4 0 15,-5 1 0-15,-8 7 1 16,-10 0 0-16,-14 8 0 16,-13 9 0-16,-5-1 1 15,-4 1-1-15,-1-1 0 16,5-4-1-16,5-3 0 0,9-1-2 15,9 0 1-15,9-3-2 16,14-5 1-16,18-4-1 16,9-4 1-16,1-4-3 15,-6 0 0-15,1 0-6 16,4 8 0-16</inkml:trace>
        </inkml:traceGroup>
        <inkml:traceGroup>
          <inkml:annotationXML>
            <emma:emma xmlns:emma="http://www.w3.org/2003/04/emma" version="1.0">
              <emma:interpretation id="{E2E168C2-76E9-4775-8563-011EE72C3AB1}" emma:medium="tactile" emma:mode="ink">
                <msink:context xmlns:msink="http://schemas.microsoft.com/ink/2010/main" type="inkWord" rotatedBoundingBox="12773,11611 19856,11535 19868,12592 12784,12669"/>
              </emma:interpretation>
              <emma:one-of disjunction-type="recognition" id="oneOf11">
                <emma:interpretation id="interp55" emma:lang="fr-FR" emma:confidence="0">
                  <emma:literal>« Tricoter.</emma:literal>
                </emma:interpretation>
                <emma:interpretation id="interp56" emma:lang="fr-FR" emma:confidence="0">
                  <emma:literal>« tricoter.</emma:literal>
                </emma:interpretation>
                <emma:interpretation id="interp57" emma:lang="fr-FR" emma:confidence="0">
                  <emma:literal>« Tricotât.</emma:literal>
                </emma:interpretation>
                <emma:interpretation id="interp58" emma:lang="fr-FR" emma:confidence="0">
                  <emma:literal>« tricotât.</emma:literal>
                </emma:interpretation>
                <emma:interpretation id="interp59" emma:lang="fr-FR" emma:confidence="0">
                  <emma:literal>« tapotât.</emma:literal>
                </emma:interpretation>
              </emma:one-of>
            </emma:emma>
          </inkml:annotationXML>
          <inkml:trace contextRef="#ctx0" brushRef="#br0" timeOffset="201935.1188">15304 6437 16 0,'-23'8'8'0,"9"-8"-1"0,10 0 2 0,4 0-8 15,0 4 0-15,0-4 2 16,0 0 0-16,0-4-3 16,0 4 0-16,0 0 2 15,9-4 1-15,0 0-1 16,9 4 0-16,5 0 0 16,4 4 0-16,5 4 0 15,0-4 0-15,0 0-3 16,0 1 1-16,0 3-8 15,-13 0 1-15</inkml:trace>
          <inkml:trace contextRef="#ctx0" brushRef="#br0" timeOffset="203215.3972">15811 6356 13 0,'-14'-8'6'0,"33"-17"1"0,-10 17 6 15,0 4-12-15,9 0 0 16,1-4 0-16,-1-4 1 15,0 8-2-15,1 0 0 16,-1 8 2-16,0 4 1 16,0 0-1-16,-4 4 0 15,0 4 1-15,-5 5 1 16,-9 3-1-16,-5 0 0 16,-4 1-1-16,0 3 1 15,-9 5-2-15,-5-5 1 16,0 1-1-16,0-5 0 0,5-4-2 15,4-3 1-15,5-9-1 16,9-4 1-16,9-12-1 16,5-4 0-16,4-5-1 15,1-3 1-15,8-4 0 16,0-5 1-16,1-3-1 16,-1-1 1-16,1 1 0 15,-1-5 0-15,-4 9 0 16,-5-1 1-16,-4 9 0 15,-5 4 0-15,-9 3 0 16,-4 13 0-16,-10 9-1 16,0 7 1-16,0 4 0 15,1 9 0-15,-1-1-1 16,5 0 0-16,0 5 0 16,4 4 0-16,10-5-1 15,4 1 1-15,9-5 0 16,10-4 0-16,4-7-1 0,4-5 1 15,1-8-7-15,4 8 0 16,0 0-2-16,-14-16 0 16</inkml:trace>
          <inkml:trace contextRef="#ctx0" brushRef="#br0" timeOffset="203496.6976">15898 6059 23 0,'-9'0'11'0,"18"-8"-12"16,0 8 18-16,0 0-17 15,1 4 1-15,8 0 0 16,9 0 1-16,10 4-2 16,13 0 0-16,5 1-3 15,0-1 0-15,4 0-4 16,-13 0 1-16</inkml:trace>
          <inkml:trace contextRef="#ctx0" brushRef="#br0" timeOffset="204246.7077">16511 6494 13 0,'-19'0'6'0,"33"-12"1"0,-5 8 6 15,0 4-13-15,10 0 1 16,-1-4 0-16,5 4 0 16,-5-8-2-16,0 4 1 15,5-9 1-15,0-3 0 16,0-4 0-16,-5-5 0 15,1 5 0-15,-10 0 1 16,-5-5-1-16,-8 9 0 16,-5 8 0-16,-5 0 1 0,5 12-1 15,-5 8 0-15,-4 0 1 16,-5 9 0-16,0 3 0 16,0 4 0-16,9 5-1 15,1-1 1-15,13 5-2 16,9 0 0-16,5-5-1 15,-1-8 0-15,10-7 1 16,14-5 0-16,18-8 0 16,4-12 1-16,5 0-4 15,0-4 0-15,0 3-5 16,-9 1 1-16</inkml:trace>
          <inkml:trace contextRef="#ctx0" brushRef="#br0" timeOffset="204762.3353">17293 5974 17 0,'0'-20'8'0,"0"32"-1"16,0-12 8-16,0 0-14 15,0 4 0-15,0 8 2 16,0 4 0-16,0 9-3 16,4 7 1-16,-4 1 2 15,0 15 1-15,0 9-2 16,5 8 1-16,-10-4-1 15,1 8 0-15,-1-8-1 16,0-8 1-16,1-4-2 16,-1-8 1-16,5-1-1 0,5-7 1 15,-1-9-5-15,6-8 0 16,-1-8-6-16,4-3 1 16</inkml:trace>
          <inkml:trace contextRef="#ctx0" brushRef="#br0" timeOffset="205074.8424">17512 5982 19 0,'9'-20'9'0,"0"24"-2"15,-9-4 8-15,0 0-13 16,0 8 0-16,-4 4 3 15,-1 8 1-15,1 5-7 16,-6 7 1-16,6-3 3 16,-1 7 1-16,1 9-2 15,4 4 1-15,0 8-3 16,0-5 1-16,0 1-1 16,0 0 1-16,4 0 0 15,1-12 0-15,-5-1-1 16,4-3 0-16,1-1-7 15,4-7 1-15,5-5-4 16,0-8 1-16</inkml:trace>
          <inkml:trace contextRef="#ctx0" brushRef="#br0" timeOffset="205559.1583">17695 5823 17 0,'-14'-32'8'0,"10"16"-4"15,8 8 9-15,5 4-13 16,5-1 1-16,4-3 0 16,19 0 0-16,-1 4-1 15,1 4 0-15,0 4 2 16,-10 4 0-16,0 0 0 15,-8 9 0-15,-15-1 1 16,-8 4 1-16,-10 9-1 0,-13-1 1 16,4-8-2-16,0-3 1 15,5-1-2-15,8 0 1 16,10 1-2-16,19-1 0 16,17-4-1-16,10-8 1 15,-5-4-1-15,5 0 1 16,-5 4-9-16,0 12 0 15</inkml:trace>
          <inkml:trace contextRef="#ctx0" brushRef="#br0" timeOffset="206715.7543">18289 6551 4 0,'0'-8'2'0,"14"-13"6"0,-9 17-12 15,-5 4 4-15,9-4 0 16,-5 0 3-16,1 0 0 0,-1-4-2 16,-4 8 1-16,0 0 1 15,0 0 1-15,0-8 0 16,-4 8 1-16,-1 0-2 15,-4 4 0-15,0 0-2 16,0 0 1-16,0 4-2 16,4-4 1-16,1 0-1 15,-1-4 0-15,5 0 0 16,0 0 0-16,0 0-1 16,9-4 1-16,0-4-1 15,0 0 1-15,1 0 0 16,-1 0 0-16,0 4 0 15,0 4 0-15,0 0 1 16,-9 0 0-16,0 4 0 16,-4 0 1-16,-1 0-1 15,-4 4 1-15,-5 0-1 0,0 0 0 16,1-4 0-16,-1 5 0 16,5-5-1-16,4-4 0 15,5 0-1-15,0 0 1 16,9-4-1-16,5-1 1 15,0 5-7-15,4 5 1 16</inkml:trace>
          <inkml:trace contextRef="#ctx0" brushRef="#br0" timeOffset="195567.8008">11948 5962 14 0,'0'8'7'0,"0"-16"3"16,-5 8 2-16,1-4-11 15,-5 4 1-15,-5 0 1 16,-4 4 1-16,-10 8-5 0,1 4 1 15,-5 8 3-15,4 5 1 16,-8-1-2-16,-10 5 1 16,-4 3-1-16,-10-3 0 15,5 4 0-15,10-1 0 16,-1-3-2-16,9-5 1 16,10-4-1-16,4-3 0 15,9-5-1-15,10-4 1 16,4 0-1-16,14-8 0 15,13 1 0-15,10-1 0 0,4 4-1 16,4 0 1-16,-3 0 1 16,-6 4 0-16,5 0 0 15,0 1 0-15,-4 3 1 16,0 0 0-16,-1 0 1 16,-4 5 0-16,0-5-1 15,-4 0 1-15,4 0-1 16,-10-7 0-16,-3-1-6 15,-6-8 0-15,-3 8-5 16,-10-4 1-16</inkml:trace>
          <inkml:trace contextRef="#ctx0" brushRef="#br0" timeOffset="195958.3739">11271 6689 12 0,'-9'0'6'0,"14"-12"3"0,-5 12 2 0,4 0-10 16,5 0 0-16,1 0 1 15,3-4 1-15,6 4-3 16,3 4 0-16,6 4 2 16,4 4 0-16,9 0-1 15,9 5 1-15,-9-1-1 16,1 4 1-16,3 1-1 15,1-1 1-15,4-4-1 16,-4 0 1-16,-5-3-9 16,-4-1 1-16</inkml:trace>
          <inkml:trace contextRef="#ctx0" brushRef="#br0" timeOffset="197398.4076">12785 5970 8 0,'-5'0'4'0,"10"-21"7"0,-1 17 0 16,-4 4-10-16,9-4 1 16,-9 4 2-16,9 4 0 15,5 0-5-15,-5-4 1 16,0 5 3-16,1 3 1 16,-6 4-2-16,-4 0 1 0,0 0-1 15,0 0 1-15,0-3-1 16,0-5 0-16,0-4-1 15,0 0 0-15,9-13 0 16,0 5 1-16,1-4-2 16,-1 0 1-16,0-4-1 15,0 3 1-15,-4-3-1 16,-1 4 1-16,1-4-1 16,-5 8 0-16,0-1 0 15,0 1 0-15,0 0 0 16,0 4 1-16,-5 4-2 15,1 4 1-15,-1-8 0 16,0 12 0-16,1-4 0 16,-1 4 1-16,1 1-1 15,-1-5 0-15,1 0 1 16,-1 4 0-16,5-4-2 0,-5 4 1 16,-4-4-8-16,5 4 0 15,-19 4-2-15,-5-7 1 0</inkml:trace>
          <inkml:trace contextRef="#ctx0" brushRef="#br0" timeOffset="198023.4088">12917 5970 9 0,'-4'-4'4'0,"13"0"6"15,-9 4 2-15,0-8-11 16,4-1 0-16,-4 1 1 15,0 0 1-15,0 4-3 16,0 4 0-16,-4-4 2 16,-5 4 1-16,4 0-1 15,0 4 0-15,1 0 0 16,-1 0 0-16,5 4-1 16,0 5 0-16,5 7 1 15,-1 8 0-15,-4 5 0 0,0 3 0 16,5 17 0-16,0 4 0 15,-5 8 0-15,0-4 0 16,-5 8-2-16,0-4 1 16,1-16 0-16,-1-8 0 15,1-5-1-15,4-3 1 16,-5-9-5-16,5-4 1 16,0-7-7-16,5-5 1 15</inkml:trace>
          <inkml:trace contextRef="#ctx0" brushRef="#br0" timeOffset="198777.8319">12620 5945 18 0,'-5'-4'9'0,"10"-8"-5"0,-5 12 7 16,0 0-10-16,5 0 0 15,-1 0 2-15,1 4 0 16,-1 0-3-16,1 4 0 16,-1 5 2-16,1 7 1 15,0 4-1-15,-5 9 1 16,4-1-1-16,1 13 1 15,-1 8-2-15,1 8 1 16,-5 4-1-16,0 0 1 0,0 0-1 16,0-8 0-16,-5-4 0 15,1-5 1-15,-1-7-2 16,5-4 0-16,0-13-5 16,0-8 0-16,9-8-5 15,0-4 1-15</inkml:trace>
          <inkml:trace contextRef="#ctx0" brushRef="#br0" timeOffset="199919.4707">13228 6311 18 0,'-5'4'9'0,"19"-36"-7"15,-5 20 10-15,5-1-12 16,4 1 1-16,5 0 0 16,0 4 1-16,4 0-2 0,1 4 0 15,-1 8 2-15,1 4 0 16,-5 12 0-16,-5 0 1 16,-4 5 0-16,-14 3 0 15,-10 5 0-15,-3-1 0 16,-6 1-1-16,-8-1 1 15,0 1-2-15,4-1 1 16,4-11-2-16,6-5 1 16,4-8-2-16,9-8 1 15,9-8-2-15,4-4 1 0,10-5 0 16,0-3 0-16,9 0 0 16,5-9 1-16,-5 1 0 15,0-1 0-15,0-3 0 16,-9-1 1-16,0 13-1 15,-10 0 1-15,-4 0 0 16,-4 3 0-16,0 1-1 16,-1 4 1-16,-4 4-1 15,0 0 1-15,0-1-1 16,0 1 0-16,0 8-1 16,0 0 1-16,0 0-1 15,0 0 1-15,0-8 0 16,0 8 0-16,0 0 0 15,0 0 1-15,0 0-1 16,0-8 1-16,0 4-1 16,0 4 0-16,0 0 0 0,0 0 1 15,0 0-2-15,0 0 1 16,0 0 0-16,0 0 0 16,0 0-1-16,0 4 1 15,-4 0 0-15,-1 4 1 16,-4 13-1-16,-5 3 1 15,0 8 0-15,1-3 0 16,4-1-1-16,13 5 1 16,5-5-1-16,10-3 0 15,8-5 0-15,10-8 0 16,-5-4-3-16,4-4 1 0,10 0-8 16,9-4 1-16</inkml:trace>
          <inkml:trace contextRef="#ctx0" brushRef="#br0" timeOffset="200590.351">14206 6047 18 0,'-9'-12'9'0,"5"4"-2"15,4 4 6-15,-5 4-12 16,-4 0 1-16,0 4 1 15,-9 4 0-15,-1 4-3 16,1 4 1-16,-5 5 2 16,0 11 0-16,0 5-1 0,5 3 1 15,0 17-2-15,4-4 1 16,5 0-1-16,4 0 0 16,5 0-1-16,5-9 0 15,9-7-1-15,4-9 1 16,9-3-4-16,5-9 1 15,5-4-6-15,18 8 0 32</inkml:trace>
          <inkml:trace contextRef="#ctx0" brushRef="#br0" timeOffset="200996.6193">14417 6295 13 0,'-5'-4'6'0,"10"-16"5"15,-5 20 2-15,0 0-12 16,0 4 1-16,0 4 1 16,0 8 1-16,-5 0-4 15,1 5 1-15,4 3 2 16,-5 0 1-16,5 1-2 15,5-1 1-15,4 0-2 16,4 1 1-16,6-5-2 16,-6 0 1-16,10-7-2 0,-4-5 1 15,3-8 0-15,1-4 1 16,5-4-1-16,-5-9 1 16,-5-7 0-16,-4-4 0 15,-10-1 1-15,-4-3 0 16,-9 3-1-16,-5 5 0 15,-4 3 0-15,0 5 0 16,-5 8 0-16,0 0 0 16,-4 8-2-16,8 0 1 15,1 0-6-15,13 4 1 16,15 8-5-16,12 0 0 0</inkml:trace>
          <inkml:trace contextRef="#ctx0" brushRef="#br0" timeOffset="201371.6123">14659 6023 21 0,'5'4'10'0,"22"4"-6"16,-13-4 11-16,4 4-14 0,0 8 1 16,5 5 2-16,0-1 1 15,0 12-5-15,0 13 0 16,-5 4 3-16,-9 12 1 15,-4-8 0-15,-10 4 0 16,-4-1-2-16,-9-11 1 16,-5 4-5-16,-4-4 0 15,4 3-8-15,9-15 1 16</inkml:trace>
        </inkml:traceGroup>
        <inkml:traceGroup>
          <inkml:annotationXML>
            <emma:emma xmlns:emma="http://www.w3.org/2003/04/emma" version="1.0">
              <emma:interpretation id="{EC7DFF80-468B-4004-856C-26254520D78F}" emma:medium="tactile" emma:mode="ink">
                <msink:context xmlns:msink="http://schemas.microsoft.com/ink/2010/main" type="inkWord" rotatedBoundingBox="20410,11092 23195,11062 23210,12442 20425,12473"/>
              </emma:interpretation>
              <emma:one-of disjunction-type="recognition" id="oneOf12">
                <emma:interpretation id="interp60" emma:lang="fr-FR" emma:confidence="0">
                  <emma:literal>état</emma:literal>
                </emma:interpretation>
                <emma:interpretation id="interp61" emma:lang="fr-FR" emma:confidence="0">
                  <emma:literal>était</emma:literal>
                </emma:interpretation>
                <emma:interpretation id="interp62" emma:lang="fr-FR" emma:confidence="0">
                  <emma:literal>étant</emma:literal>
                </emma:interpretation>
                <emma:interpretation id="interp63" emma:lang="fr-FR" emma:confidence="0">
                  <emma:literal>exit</emma:literal>
                </emma:interpretation>
                <emma:interpretation id="interp64" emma:lang="fr-FR" emma:confidence="0">
                  <emma:literal>ébat</emma:literal>
                </emma:interpretation>
              </emma:one-of>
            </emma:emma>
          </inkml:annotationXML>
          <inkml:trace contextRef="#ctx0" brushRef="#br0" timeOffset="207512.6438">18970 6457 11 0,'-18'0'5'0,"9"5"6"0,9-5 1 0,-5 0-11 15,5 4 0-15,0 4 0 16,5 0 1-16,0-4-2 16,4 0 0-16,4 0 1 15,1 0 0-15,4 0-1 16,1-4 1-16,4-4 0 16,-1-4 0-16,1 0-1 15,-4-4 1-15,-1-5 0 16,0 1 0-16,-4 0 0 15,-5-4 0-15,-4-1 0 16,-10 1 0-16,-4 4 0 16,-5-5 0-16,-4 5 0 15,-5 4 0-15,-4 4-1 16,-5 8 1-16,0 4-1 0,4 8 0 16,5 4 1-16,5 9 1 15,0 3-1-15,4 5 1 16,5-1-1-16,9 5 0 15,9-1-1-15,14 1 1 16,13-9-2-16,10-7 1 16,23-5 0-16,-1-4 0 15,-4 4-2-15,-9-8 1 16,-4 1-7-16,-1-1 0 16</inkml:trace>
          <inkml:trace contextRef="#ctx0" brushRef="#br0" timeOffset="208059.5209">19167 5823 19 0,'-5'0'9'0,"1"-4"-6"16,4 4 8-16,4 0-10 16,6 4 0-16,12-4 1 15,15 0 1-15,9 5-4 16,4-5 1-16,-4 4 2 16,0 0 0-16,4 0 0 15,0 0 1-15,0 0-2 16,-4-4 1-16,-9 0-9 15,-5 12 1-15</inkml:trace>
          <inkml:trace contextRef="#ctx0" brushRef="#br0" timeOffset="208903.2839">19885 5401 13 0,'0'-8'6'0,"14"-9"3"0,-5 13 1 15,4-4-10-15,6 4 1 16,4 0 1-16,9 0 0 15,9 4-2-15,0 0 0 16,-9 8 2-16,-5 4 0 16,1 5 0-16,-1 7 1 15,1 9 0-15,-1 11 0 16,0 1-1-16,-4 0 1 16,0-1-2-16,5 1 1 15,-10-4-1-15,0-5 1 16,1-3-2-16,-6-5 1 0,1-7-1 15,0-5 1-15,-5 0 0 16,0-12 1-16,-4 0-1 16,-5-4 1-16,0-16 0 15,-10 4 0-15,-3 0-1 16,-1-5 0-16,-4 5-1 16,-5 0 1-16,0 4-1 15,-5 0 1-15,1 8-1 16,4 0 0-16,-4 4 0 15,-5 4 0-15,4 8-1 16,5 0 0-16,5 5 0 16,4 7 0-16,1-12 0 15,4 5 0-15,4-1 0 16,0-4 1-16,5 1-6 16,5-1 1-16,9 4-5 15,-5-8 1-15</inkml:trace>
          <inkml:trace contextRef="#ctx0" brushRef="#br0" timeOffset="209497.0452">20580 5978 12 0,'-18'-16'6'0,"22"20"5"16,-4-4 1-16,9 0-11 15,0-4 0-15,5 0 1 16,0 0 0-16,0-1-2 16,4 1 0-16,9 0 2 15,1 4 0-15,4 4 0 16,0 0 0-16,-5 1 0 0,1 3 0 15,-10 4 1-15,-4 4 0 16,-10 0 0-16,-8 5 0 16,-6-1 0-16,-12 0 0 15,3 1-1-15,-4-1 0 16,1-4-1-16,8-4 0 16,0 1-2-16,10-5 1 15,8 0-1-15,5-4 0 16,14 4-1-16,5-4 1 15,4-4 0-15,0 0 1 0,9-8 0 16,9-4 0-16,9 0 0 16,-4-5 1-16,-4 5-6 15,-10 4 0-15,-5 8-4 16,-17-4 0-16</inkml:trace>
          <inkml:trace contextRef="#ctx0" brushRef="#br0" timeOffset="210356.547">21202 5632 19 0,'0'5'9'0,"0"-18"-6"16,0 13 15-16,0 0-18 15,4 4 0-15,10 0 1 16,4-4 0-16,10 0-1 15,13 0 0-15,14 0 1 16,4 0 0-16,-9 0 1 16,-4 0 1-16,-5 0-9 15,0 9 0-15</inkml:trace>
          <inkml:trace contextRef="#ctx0" brushRef="#br0" timeOffset="210044.0563">21371 5263 23 0,'0'4'11'0,"0"8"-10"0,0-8 15 0,0 8-15 16,0 4 0-16,-5 1 3 16,1 7 1-16,-1 0-5 15,-4 5 0-15,0 3 3 16,0 17 0-16,-1 0-1 15,1 0 1-15,9-1-3 16,5 5 1-16,9-8-1 16,18 0 0-16,4-9 0 15,10-7 0-15,-5-1 0 16,-4-12 1-16,-5 1-4 16,-5-5 1-16,-4-4-6 15,4 0 0-15,1-4-1 16,-5-4 0-16</inkml:trace>
        </inkml:traceGroup>
      </inkml:traceGroup>
    </inkml:traceGroup>
    <inkml:traceGroup>
      <inkml:annotationXML>
        <emma:emma xmlns:emma="http://www.w3.org/2003/04/emma" version="1.0">
          <emma:interpretation id="{D584EB88-D08C-45CE-8828-BB5DCA224237}" emma:medium="tactile" emma:mode="ink">
            <msink:context xmlns:msink="http://schemas.microsoft.com/ink/2010/main" type="paragraph" rotatedBoundingBox="6549,13473 25061,12893 25100,14157 6588,1473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9ABA67D-5A50-4FF4-B6AD-4CB747077B12}" emma:medium="tactile" emma:mode="ink">
              <msink:context xmlns:msink="http://schemas.microsoft.com/ink/2010/main" type="line" rotatedBoundingBox="6549,13473 25061,12893 25100,14157 6588,14737"/>
            </emma:interpretation>
          </emma:emma>
        </inkml:annotationXML>
        <inkml:traceGroup>
          <inkml:annotationXML>
            <emma:emma xmlns:emma="http://www.w3.org/2003/04/emma" version="1.0">
              <emma:interpretation id="{2839A954-42FB-47BD-99C6-95A28CC3A94A}" emma:medium="tactile" emma:mode="ink">
                <msink:context xmlns:msink="http://schemas.microsoft.com/ink/2010/main" type="inkWord" rotatedBoundingBox="6557,13743 9538,13650 9569,14643 6588,14737"/>
              </emma:interpretation>
              <emma:one-of disjunction-type="recognition" id="oneOf13">
                <emma:interpretation id="interp65" emma:lang="fr-FR" emma:confidence="0">
                  <emma:literal>2,450,</emma:literal>
                </emma:interpretation>
                <emma:interpretation id="interp66" emma:lang="fr-FR" emma:confidence="0">
                  <emma:literal>2,470,</emma:literal>
                </emma:interpretation>
                <emma:interpretation id="interp67" emma:lang="fr-FR" emma:confidence="0">
                  <emma:literal>2,475 0,</emma:literal>
                </emma:interpretation>
                <emma:interpretation id="interp68" emma:lang="fr-FR" emma:confidence="0">
                  <emma:literal>2,477 0,</emma:literal>
                </emma:interpretation>
                <emma:interpretation id="interp69" emma:lang="fr-FR" emma:confidence="0">
                  <emma:literal>4,740,</emma:literal>
                </emma:interpretation>
              </emma:one-of>
            </emma:emma>
          </inkml:annotationXML>
          <inkml:trace contextRef="#ctx0" brushRef="#br0" timeOffset="401417.0866">5296 7945 19 0,'0'-12'9'0,"0"20"-4"0,4-4 10 15,-4-4-14-15,0 0 1 16,0 4 0-16,0 0 1 31,0-4-3-31,0 0 1 16,0 0 2-16,0 0 0 16,0 0-1-16,0 0 1 15,0-4-1-15,0 0 0 16,-4 0-1-16,-1 0 0 15,0 0 0-15,1 4 0 16,-1 0-1-16,-4 4 0 0,0-4 0 16,-5 4 1-16,1 8-2 15,-1 0 1-15,-4 0 0 16,-1 9 1-16,-4-5-1 16,5 0 0-16,0 0 0 15,4 1 0-15,0-1 0 16,1 0 1-16,8 0-1 15,5 5 0-15,0-1 0 16,0 0 0-16,5 1 0 16,8-5 0-16,-3 0 0 15,8-4 1-15,0 1-1 16,5-5 0-16,0-4 0 16,-5-4 0-16,-4-4 0 15,0-4 1-15,-1 0-1 16,1-5 0-16,0 1 1 15,-5 0 0-15,0 0-1 0,0 0 1 16,-4-5-1-16,-5 9 1 16,0 8-1-16,-5 0 1 15,1 0-1-15,-1 4 1 16,0 4-1-16,1 5 0 16,-1-5 0-16,1 0 0 15,-1 4 0-15,-4-4 1 16,0 4-1-16,0-4 0 15,0 5-1-15,-5-1 1 16,0 0 0-16,-4 0 1 0,0 5-1 16,-1-5 0-16,1 0 0 15,0 0 0-15,4 8 0 16,0-3 0-16,1 7 0 16,-1-4 0-16,9 5-1 15,5-5 1-15,5 0-1 16,9 1 1-16,-5-5 0 15,4 4 0-15,6-8 0 16,4 5 0-16,-1-9 0 16,1 4 0-16,-4-12 0 15,-1-4 1-15,-4 0-1 16,-1-4 0-16,1-8-1 16,0 3 1-16,-5 1-11 15,5 0 1-15,4 8-1 16,-9 8 1-16</inkml:trace>
          <inkml:trace contextRef="#ctx0" brushRef="#br0" timeOffset="398509.8958">5140 8258 12 0,'-14'-4'6'0,"10"-4"2"0,4 8 6 15,0 0-12-15,0 0 0 16,0 0 0-16,4 0 1 16,1 4-4-16,0 0 0 15,-1 4-2-15,5-4 0 16,-4 0-3-16,-10-8 1 16</inkml:trace>
          <inkml:trace contextRef="#ctx0" brushRef="#br0" timeOffset="402104.5504">5684 8457 22 0,'5'-20'11'0,"-5"24"-7"0,0-4 17 0,0 0-17 16,0 0 0-16,0 8 1 16,-5-4 1-16,1 8-7 15,-5 4 0-15,-5 9 5 16,-4 3 0-16,-5 13-2 15,-9 3 0-15,-5 5-1 16,0-4 0-16,1 0-6 16,8-5 1-16,10-7-7 15,14-13 0-15</inkml:trace>
          <inkml:trace contextRef="#ctx0" brushRef="#br0" timeOffset="402635.8066">5954 7925 20 0,'5'-13'10'0,"8"21"-3"16,-13 1 8-16,0-1-14 16,0 8 1-16,-4 0 2 15,4 9 1-15,0-1-6 16,0 0 1-16,-5 5 3 16,1 3 1-16,-1 5-1 15,0 8 0-15,-4-5-2 16,5 1 1-16,8 4-2 15,1-5 1-15,4 1-1 16,0 0 1-16,0-9-2 0,5-3 1 16,4-9-2-16,1 0 1 15,8-4-5-15,-4 1 0 16,4-17-4-16,1 0 0 16</inkml:trace>
          <inkml:trace contextRef="#ctx0" brushRef="#br0" timeOffset="402936.5598">5949 8266 21 0,'0'0'10'0,"0"-4"-7"16,5 0 14-16,4 0-16 16,0 4 1-16,5 0-1 15,0 0 1-15,4 0-4 16,9 4 1-16,5 0-5 15,0-4 0 1</inkml:trace>
          <inkml:trace contextRef="#ctx0" brushRef="#br0" timeOffset="403858.4424">6635 7981 19 0,'-23'5'9'0,"5"7"-4"0,13-12 10 0,1 4-14 15,-1-4 1-15,1 4 2 16,4 0 0-16,0 0-4 16,0-4 0-16,9 4 3 15,0 0 0-15,5 4 0 16,-1 0 0-16,1 0-1 15,0 5 0-15,4-1-1 16,10 0 0-16,-1 4 0 16,10 1 1-16,4-1-2 15,0 0 1-15,0 4 0 16,-4 1 1-16,-1-5-1 16,-8-4 0-16,-5 0 0 15,-5-4 0-15,-4-3 1 0,-5-5 0 16,-5-5-1-16,-4 1 1 15,-4 0 0-15,-5 0 0 16,-5 0-1-16,-4 4 0 16,-5 4-1-16,-5 4 1 15,-4 5-1-15,0 3 1 16,0 4-1-16,0-4 0 16,5-3 0-16,4 7 0 31,-18 17 0-31,0 3 1 15,-5-11-1-15,14-1 1 0,0-4-1 16,0 1 1-16,9-9-3 16,9 0 1-16,-9-3-6 15,14-1 0-15,14-8-6 16,4-8 0-16</inkml:trace>
          <inkml:trace contextRef="#ctx0" brushRef="#br0" timeOffset="404592.7625">7358 7961 20 0,'-23'8'10'0,"14"0"-4"0,9 1 8 0,-5-5-13 15,0 8 0-15,5 8 1 16,0 0 1-16,0 1-2 16,5 3 0-16,0 5 1 15,13 3 1-15,-9 5 0 16,5-5 0-16,-5-3-1 15,0-5 0-15,5 4-2 16,-1-3 1-16,6-13-1 16,-1-4 1-16,0-4-1 15,5 0 1-15,-5 0-1 16,5-12 1-16,-4-8-1 16,-6 4 1-16,1-21 0 15,0-3 0-15,-5 3 0 16,0 1 1-16,-9-9-1 0,0 8 1 15,-9-3-1-15,0 7 1 16,-5 1-1-16,-4 8 1 16,-5 3-2-16,-5 13 1 15,6 8-1-15,-6 5 1 16,1 3-1-16,4 4 0 16,0 4-1-16,9-3 1 15,1-5-5-15,8 0 1 16,10-4-8-16,-1-8 1 15</inkml:trace>
          <inkml:trace contextRef="#ctx0" brushRef="#br0" timeOffset="404894.218">8034 8380 24 0,'-9'4'12'0,"0"-16"0"0,4 8 12 16,1 4-21-16,-5 4 0 0,0 8 2 16,-10 12 0-16,1 5-6 15,-19 11 0-15,-4 13 3 16,-9 16 1-16,-10-4-11 16,6 8 0-16,3-16-3 15,-13 4 0-15</inkml:trace>
        </inkml:traceGroup>
        <inkml:traceGroup>
          <inkml:annotationXML>
            <emma:emma xmlns:emma="http://www.w3.org/2003/04/emma" version="1.0">
              <emma:interpretation id="{7EC55BDC-4140-4503-A36A-0E4892DCAB52}" emma:medium="tactile" emma:mode="ink">
                <msink:context xmlns:msink="http://schemas.microsoft.com/ink/2010/main" type="inkWord" rotatedBoundingBox="19836,13190 23547,13074 23575,13992 19865,14108">
                  <msink:destinationLink direction="with" ref="{C9D205BC-AD63-4774-A127-3E22898D19B0}"/>
                </msink:context>
              </emma:interpretation>
              <emma:one-of disjunction-type="recognition" id="oneOf14">
                <emma:interpretation id="interp70" emma:lang="fr-FR" emma:confidence="0">
                  <emma:literal>Illien an Guen.</emma:literal>
                </emma:interpretation>
                <emma:interpretation id="interp71" emma:lang="fr-FR" emma:confidence="0">
                  <emma:literal>Illien an Guen</emma:literal>
                </emma:interpretation>
                <emma:interpretation id="interp72" emma:lang="fr-FR" emma:confidence="0">
                  <emma:literal>Illien an Guen).</emma:literal>
                </emma:interpretation>
                <emma:interpretation id="interp73" emma:lang="fr-FR" emma:confidence="0">
                  <emma:literal>Illien an Guen*</emma:literal>
                </emma:interpretation>
                <emma:interpretation id="interp74" emma:lang="fr-FR" emma:confidence="0">
                  <emma:literal>Illier-et-Laramade</emma:literal>
                </emma:interpretation>
              </emma:one-of>
            </emma:emma>
          </inkml:annotationXML>
          <inkml:trace contextRef="#ctx0" brushRef="#br0" timeOffset="455829.9094">18372 7620 21 0,'-10'-4'10'0,"10"4"-6"15,0 0 10-15,0 0-13 16,0 0 0-16,0 0 1 0,0 0 0 16,0 0-2-16,0 0 0 15,0 0 2-15,-4 4 1 16,4 4-1-16,-5-4 1 16,5 0-2-16,-4 8 1 15,-1 9-1-15,5 3 0 16,-4 8-1-16,4 1 1 15,0 8-1-15,0-1 1 16,-5-3-1-16,5 3 0 16,0 5 0-16,0-16 1 0,0-5-1 15,5 0 0-15,-1-3-2 16,1-5 1-16,-1-4-3 16,1-4 0-16,-5 0-5 15,4 0 0-15</inkml:trace>
          <inkml:trace contextRef="#ctx0" brushRef="#br0" timeOffset="455830.9094">18527 7644 16 0,'5'4'8'0,"-10"-12"-4"0,5 8 8 16,0 0-11-16,0 0 0 16,0 0 1-16,0 0 1 15,0 0-4-15,5 4 1 0,-1 0 1 16,5-4 1-16,-9 0-1 16,0 4 1-16,9-8-1 15,-9 4 0-15,5-4 0 16,4-4 0-16,0-4-1 15,-4-4 1-15,4-1-1 16,-4 1 1-16,4 0 0 16,-5 4 0-16,-4 3 0 15,5 1 0-15,-5 8 0 16,0 0 0-16,-5 8 0 16,5 5 0-16,-4 3 0 15,-1-4 1-15,1 4-2 16,-1 5 1-16,5 11-1 15,0 1 1-15,0-1-1 16,0 5 0-16,0 8 0 16,-5-5 1-16,5 1-2 0,0 3 1 15,5-7 0-15,0-4 1 16,-1-5-5-16,5-4 0 16,0 5-5-16,1-5 0 15</inkml:trace>
          <inkml:trace contextRef="#ctx0" brushRef="#br0" timeOffset="456861.8384">18829 7799 14 0,'-5'-17'7'0,"5"5"1"16,0 12 4-16,0 0-12 15,0 0 1-15,0-8 0 16,0 8 1-16,5-8-3 16,-1 0 1-16,1 0 1 15,-1 4 1-15,6-1-1 16,-1 1 0-16,4 4 0 15,1 0 0-15,0 9 0 16,0-9 0-16,-1 4 0 16,1 4 0-16,0 4 0 15,-5 0 1-15,0 8-1 0,-4-3 1 16,-5 3-1-16,-5 0 1 16,-4 1-1-16,-5 7 1 15,0-4-1-15,1-3 1 16,-1-5-2-16,0 0 0 15,5-3 0-15,0-9 0 16,4-4-1-16,5-4 1 16,0-5-1-16,10-3 0 15,-1-4 0-15,0 0 0 16,5-5 0-16,-1-3 0 16,1-4 0-16,0 3 0 0,4-7 1 15,0 3 0-15,-4 1 0 16,0 7 0-16,4 5 1 15,-9 0 0-15,0 4 0 16,-9 0 0-16,0 12 0 16,-4 0 0-16,4 0 0 15,-5 4 0-15,1 4-1 16,-1 0 0-16,0 4 0 16,-4 4 1-16,5 5-1 15,-1 3 1-15,1 4-1 16,-1-3 1-16,5-1-1 15,5 5 0-15,-1-1 0 16,5 1 0-16,10-9-1 16,-1-4 0-16,5-4-7 15,4 1 0-15,14-9-1 16,-4 0 1-16</inkml:trace>
          <inkml:trace contextRef="#ctx0" brushRef="#br0" timeOffset="457346.6394">19387 7571 19 0,'-23'4'9'0,"9"8"-6"16,9-8 15-16,1 4-17 15,-1 1 0-15,1-1 1 0,-5 8 1 16,4 8-3-16,-9 5 0 16,5 3 2-16,-9 9 0 15,4 8-1-15,5-5 1 16,4 9-1-16,1-8 0 15,4-4-1-15,9-5 1 16,5 1-4-16,4-5 1 16,9-7-6-16,10-5 0 15</inkml:trace>
          <inkml:trace contextRef="#ctx0" brushRef="#br0" timeOffset="457815.4028">19519 7815 16 0,'-4'8'8'0,"4"-16"-1"15,-5 8 7-15,0 4-13 16,5 4 1-16,0 4-1 16,0-4 1-16,0 5-2 15,0 7 0-15,5 0 1 16,-5 0 1-16,0-3-2 0,5-1 1 16,-1-4-1-16,1-4 1 15,4-4-1-15,0-4 1 16,5 0-1-16,-1-8 0 15,1-4 0-15,0-4 1 16,0 0 0-16,-5-1 0 16,-5 1-1-16,-4-8 1 15,-4 7 0-15,-5-3 0 16,-1 4 0-16,-3 4 0 16,-1 8-1-16,5 4 1 15,0 0-1-15,0 4 1 0,-1 0-4 16,6 4 0-16,-1 0-6 15,10 8 1-15</inkml:trace>
          <inkml:trace contextRef="#ctx0" brushRef="#br0" timeOffset="458221.709">19688 7538 21 0,'5'0'10'0,"13"13"-7"0,-9-9 13 15,0 0-15-15,1 4 0 16,-1 4 1-16,0 0 1 16,0 5-3-16,0 7 1 15,-4 4 1-15,-1 9 1 0,-4 0-1 16,0-1 1-16,-9 9-1 15,-5 0 1-15,-4-1-3 16,-5 1 1-16,5-8-10 16,4-5 1-16,10-4-1 15,-5 1 0-15</inkml:trace>
          <inkml:trace contextRef="#ctx0" brushRef="#br0" timeOffset="458877.9238">19921 7941 20 0,'-4'-4'10'0,"4"-13"-8"0,0 17 16 15,0 0-17-15,0 0 1 16,0 0-1-16,0 0 1 15,18 0-3-15,5 0 1 16,4 0 1-16,5 5 1 16,0-5-1-16,5 0 1 15,-5 4-6-15,-5 4 1 16,10 0-4-16,-14 0 0 16</inkml:trace>
          <inkml:trace contextRef="#ctx0" brushRef="#br0" timeOffset="460299.796">20365 7498 25 0,'-14'-4'12'0,"14"4"-9"15,0 0 16-15,9 0-19 16,5 4 0-16,4 0 0 16,10 0 1-16,4-4-1 15,9 0 1-15,5 0-1 0,4 0 1 16,0 4-8-1,5 4 0-15</inkml:trace>
          <inkml:trace contextRef="#ctx0" brushRef="#br0" timeOffset="459971.6676">20397 7827 13 0,'-5'-12'6'0,"10"-4"3"16,-5 16 4-16,0-9-12 16,5-3 0-16,-1 8 1 0,1-4 1 15,4 0-4-15,0 4 1 16,0 4 1-16,5 0 1 15,0 0-1-15,-1 4 0 16,1 4 0-16,0 4 0 16,-1 9 0-16,-3-5 0 15,-1 0 0-15,-5 0 0 16,-4 9 0-16,-4-1 1 16,-1 5-1-16,-4-5 1 15,-5 0-1-15,1-3 0 16,-1 3 0-16,5-8 0 15,0-8-1-15,4 1 0 0,0-5-1 16,5-4 0-16,0 0 0 16,5-9 0-16,4-3 0 15,0-4 0-15,5-4 0 16,0-1 0-16,4 1 0 16,0-4 1-16,1-1 0 15,-1-3 0-15,0-5 0 16,0 5 0-16,-4 8 0 15,0-5 0-15,-5 13 1 16,-4 4 0-16,-5 8 0 16,0 0 0-16,-5 8 0 15,0 4 1-15,-4 9-1 16,0-1 1-16,0 0-2 16,0 0 1-16,4 1-1 15,1-5 1-15,4 4-1 0,0 1 0 16,4-1 0-16,10-4 0 15,9 1 0-15,0-5 0 16,9 0-3-16,-5-4 1 16,1 4-7-16,-1-4 1 15</inkml:trace>
          <inkml:trace contextRef="#ctx0" brushRef="#br0" timeOffset="461374.8601">21005 7827 19 0,'0'8'9'0,"-5"-20"-5"16,5 12 8-16,0 0-12 16,0 0 1-16,5 0 0 15,4 8 0-15,5-4-2 16,0 0 1-16,-1-4 1 16,6 0 0-16,-6-4-1 0,6-4 1 15,-1-8-1-15,0 4 1 16,-4-9 0-16,0 1 0 15,-5-4 0-15,-5 11 0 16,-4-3 0-16,0 4 0 16,-9 0 0-16,-5 4 0 15,-4-1-1-15,-5 9 1 16,-4 17 0-16,-1 3 0 16,6 4-1-16,3 13 1 15,6 0-1-15,-1 3 1 16,5 1-1-16,4-1 0 0,-4-3 0 15,9-4 0-15,14-9 0 16,-1-4 0-16,10 1-1 16,9-9 1-16,5-4 0 15,4-8 1-15,0-8 0 16,-4 0 0-16,-1 0-9 16,5-1 1-16</inkml:trace>
          <inkml:trace contextRef="#ctx0" brushRef="#br0" timeOffset="461859.2394">21549 7608 18 0,'14'-13'9'0,"-14"5"-2"0,0 8 7 0,0 0-13 16,0 0 1-16,-5 4 1 15,1 4 0-15,-1 1-3 16,1 3 0-16,-1 8 3 16,0 13 0-16,1 3-1 15,-1 9 0-15,1 8-1 16,-6 4 1-16,1-5-2 15,5-11 1-15,-1 0-1 16,1-5 1-16,4-3-3 16,0-5 1-16,0-3-4 15,0-9 0-15,4 0-4 16,1-4 1-16</inkml:trace>
          <inkml:trace contextRef="#ctx0" brushRef="#br0" timeOffset="462265.559">21659 7632 20 0,'4'-8'10'0,"-4"4"-9"0,0 4 14 16,0 0-14-16,5-4 0 0,-5 4 1 15,0 0 0-15,9-4-2 16,-4 0 0-16,-5 4 1 16,0 0 1-16,0 0 0 15,0 0 1-15,0 0-1 16,0 4 1-16,0 4-1 16,-5-4 0-16,5 12 0 15,-4 4 0-15,4 5-1 16,0 7 0-16,0 5-1 15,0 16 1-15,0 0-1 16,-5 3 0-16,5-7 0 16,0-4 1-16,0-4-1 15,0-5 0-15,0-3-1 16,0-9 0-16,0-4-5 16,0 1 1-16,9-9-5 15,5-8 1-15</inkml:trace>
          <inkml:trace contextRef="#ctx0" brushRef="#br0" timeOffset="462765.5249">21750 7360 16 0,'0'-21'8'0,"19"1"-2"16,-15 12 9-16,1 0-14 15,4 0 0-15,0 0 1 16,5 3 0-16,-1 1-2 16,1 4 0-16,0 0 2 15,4 4 0-15,-4 5 0 16,-5-1 0-16,0 4 0 16,-4 4 1-16,-5-4-2 15,-5 5 1-15,-4 3 0 16,-5 12 0-16,-4 1-2 15,0-1 1-15,4 1-1 16,5-5 0-16,4-3-1 0,14-9 1 16,5-4-1-16,9 0 1 15,4-3 0-15,5-1 0 16,0-4-2-16,-4 0 1 16,4 8-7-16,-5 4 0 15</inkml:trace>
          <inkml:trace contextRef="#ctx0" brushRef="#br0" timeOffset="405988.0232">8802 8083 18 0,'0'-4'9'0,"9"-20"-4"16,-4 11 9-16,0 1-13 15,-5 0 0-15,0 4 2 16,0 0 0-16,0 0-3 16,0 0 0-16,-5-1 3 15,5 1 0-15,0 4 0 16,0 4 1-16,0-8-2 15,0 8 1-15,0-8-1 16,0 0 1-16,0 0-2 0,0 4 0 16,0 4 0-16,0 4 0 15,0 4 0-15,0 8 0 16,-5 4-1-16,1 9 1 16,-1-1 0-16,1 5 0 15,-1 3-1-15,1 5 1 16,-1 4-1-16,0-9 1 15,5 1-1-15,0-5 0 16,0-3-1-16,0 3 1 16,5-7-1-16,-5-1 1 15,5-12-4-15,-1-8 0 16,1 0-7-16,4-12 1 0</inkml:trace>
          <inkml:trace contextRef="#ctx0" brushRef="#br0" timeOffset="406598.3446">8953 7957 17 0,'0'-8'8'0,"9"12"0"16,-9-4 4-16,0 4-11 0,5 0 1 15,-5-4 1-15,0 4 1 16,0 0-5-16,0 0 1 16,0 0 3-16,0 0 0 15,0 5-1-15,0-5 1 16,0 0-2-16,0 4 1 15,0-8-1-15,5 4 1 16,-1-8-2-16,1-4 1 16,-1-9-1-16,1 1 1 15,-1-4-1-15,1 4 0 16,-5-5 0-16,0 5 0 16,0 0 0-16,0 4 1 0,-5-1-1 15,1 5 1-15,-1 8 0 16,1 4 1-16,-1 0-1 15,1 9 0-15,-1-5-1 16,0 8 1-16,1 0 0 16,-1 0 0-16,1 5-1 15,-1 7 1-15,0 5-1 16,1-1 1-16,-1 5-1 16,5 8 1-16,-4 3-1 15,4-7 1-15,0 8-1 16,0 0 1-16,0-5-1 15,4-3 0-15,-4-5-1 16,5-3 1-16,-5-13-7 16,0-8 0-16,0-7-4 0,4-14 1 15</inkml:trace>
          <inkml:trace contextRef="#ctx0" brushRef="#br0" timeOffset="407019.2261">8830 8534 23 0,'0'12'11'0,"-5"9"-9"16,5-21 14 0,0-17-14-1,0 9 0-15,0 8 2 16,0-8 1-16,5 0-6 16,-5 8 0-16,9-12 3 15,0 4 1-15,5 4-2 16,4-4 1-16,0-1-2 15,5 9 1-15,0-4 0 16,0 4 0-16,0 4-5 16,-5 0 1-16,0-8-6 15,-8 4 1-15</inkml:trace>
          <inkml:trace contextRef="#ctx0" brushRef="#br0" timeOffset="407644.23">8889 8002 9 0,'-14'-8'4'0,"1"4"10"16,8-5-4-16,1 5-8 15,-1 4 0-15,5 0 1 0,0-8 0 16,0-4-4-16,5 0 1 16,4 0 3-16,0-9 0 15,5 1 0-15,8-8 0 16,6-1 0-16,9 1 0 15,4-5 0-15,4 9 0 16,10 8-1-16,0 3 1 16,5 13-1-16,4 4 0 15,-14 9-1-15,-9 7 1 16,-9 12-1-16,-5-7 1 0,-4 3-1 16,-14 13 1-1,-9-5 0-15,-13 5 0 0,-15 0-1 16,-13-1 1-16,-5-3-1 15,-4-5 0-15,-5-3-1 16,5-9 1-16,4 1-1 16,1-13 0-16,8-4-1 15,5-4 1-15,9 0-2 16,5-4 0-16,9 0-8 16,9 4 1-16,9-4-3 15,5 4 0-15</inkml:trace>
          <inkml:trace contextRef="#ctx0" brushRef="#br0" timeOffset="408342.4594">9849 7664 22 0,'5'-12'11'0,"-5"12"-8"16,0 0 15-16,0 0-17 16,0 0 1-16,0 0 2 15,0 0 0-15,0 0-4 32,0 0 0-32,0 0 3 15,0 0 0-15,0 0-1 16,0 0 1-16,0 0-2 15,-5 0 1-15,1 0-1 16,-5 4 1-16,-1 9 0 16,-3-1 0-16,-1 4-1 15,0 0 1-15,-4 13-1 16,0 3 1-16,-10 13 0 16,1 4 0-16,-1 3 0 0,6 18 0 15,3 3 0-15,6-4 0 16,13 12-1-16,13-8 0 15,15-4-1-15,8-4 1 16,5-12-7-16,5-8 0 16,14-9-7-16,-10-11 0 15</inkml:trace>
          <inkml:trace contextRef="#ctx0" brushRef="#br0" timeOffset="409624.2698">10261 7803 14 0,'0'-13'7'0,"0"-11"1"0,0 24 7 16,0 0-13-16,0-12 0 16,4 0 2-16,-4 4 0 15,0-1-4-15,0 9 0 16,0 0 4-16,0 0 0 16,0 9-1-16,0 7 1 15,0 8-1-15,0 13 1 0,-4-1-2 16,4 17 0-16,0-4-1 15,0 4 1 1,0 4-2-16,0 0 1 0,0-9-1 16,0 1 1-16,0-4-2 15,0-5 1-15,0-7-5 16,4-1 1-16,-4-3-7 16,10-13 1-16</inkml:trace>
          <inkml:trace contextRef="#ctx0" brushRef="#br0" timeOffset="410061.7356">10439 7734 24 0,'0'-5'12'0,"0"-7"-9"0,0 12 14 15,0 0-14-15,0 4 0 0,0 4 2 16,0 5 0-16,0 3-6 16,0 4 0-16,0 13 5 15,0-1 0-15,-4 5-2 16,-1 12 0-16,0-5-1 16,1 9 1-16,4 8-1 15,0-8 0-15,0 12-1 16,4-4 1-16,6 0-3 15,-6-8 1-15,1-5-10 16,4-11 0-16</inkml:trace>
          <inkml:trace contextRef="#ctx0" brushRef="#br0" timeOffset="411066.4734">10800 8071 13 0,'-18'0'6'0,"13"-25"9"0,5 17-4 16,0 8-10-16,0 0 0 16,5-8 1-16,4 0 1 15,5 4-3-15,0-4 0 16,4 0 3-16,0 4 0 16,5-4 0-16,-5 8 0 15,1 4 0-15,-6 0 0 16,1 4-1-16,0 8 1 15,-5 4-1-15,0-3 0 0,0-1-1 16,-4 4 0-16,-5 1 0 16,-5 3 0-16,1 4-1 15,-1 5 1-15,-4-9-1 16,0-3 1-16,-5-1-1 16,0-4 1-16,1-4-1 15,3-8 0-15,1-4-1 16,9-8 1-16,-4-4-1 0,8-4 1 15,5 0-1-15,5-5 1 16,-5 1-1-16,5-4 1 16,4-13 0-16,1 4 0 15,3 1-1-15,1-1 1 16,0 1 0-16,0 4 0 16,-5 3 0-16,-4 5 1 15,0 4-1-15,-5 7 1 16,-5 1-1-16,-4 0 1 15,-4 12 0-15,-1 4 0 16,-4 5-1-16,-5 7 1 0,1 0-1 16,-1 5 1-16,0 3-1 15,1-4 1-15,3 1-1 16,6 3 1-16,-1-3-1 16,5-1 1-16,5-4-1 15,4 1 0-15,5-9-1 16,9-4 1-16,4-4-9 15,5-4 0-15,0 0-3 16,-5 0 1-16</inkml:trace>
          <inkml:trace contextRef="#ctx0" brushRef="#br0" timeOffset="411722.7873">11678 7701 24 0,'0'-12'12'0,"-9"-8"-9"15,9 20 17-15,0-9-17 0,0 1 0 16,-5 8 2-16,-4 4 0 16,0 4-6-16,0 9 1 15,-5 11 3-15,-4 5 1 16,-5 7-2-16,0 13 1 16,0 4-2-16,1 4 1 15,8 8-2-15,5 0 1 16,9-8-1-16,4 8 0 15,10-16-1-15,4 4 1 16,10-4-4-16,-1-13 0 16,1-11-7-16,8-17 0 15</inkml:trace>
          <inkml:trace contextRef="#ctx0" brushRef="#br0" timeOffset="412129.0404">11907 7823 21 0,'0'0'10'0,"0"8"-2"0,0-8 8 15,0 0-14-15,0 8 1 16,0-4 2-16,0 8 0 16,-5 5-6-16,1 3 0 15,-6 13 4-15,-3 3 1 16,4-3-2-16,-1 3 0 15,6 5-1-15,4-1 1 16,0 1-2-16,4 4 1 16,6-9-1-16,8-7 0 15,0-9-1-15,5-4 0 0,0-7-3 16,4-9 0-16,-4-9-7 16,0-7 1-16</inkml:trace>
          <inkml:trace contextRef="#ctx0" brushRef="#br0" timeOffset="412425.9188">11852 8111 12 0,'-9'-20'6'0,"4"4"7"16,5 12-1-16,-4 0-10 0,-1 4 1 16,0 4 1-16,1 0 0 15,4 0-6-15,0 4 1 16,9 0 3-16,5-4 1 16,9 0-2-16,9-8 0 15,0-4-4-15,4-8 1 16,14 0-6-16,1 3 1 15</inkml:trace>
          <inkml:trace contextRef="#ctx0" brushRef="#br0" timeOffset="412921.0603">12231 7693 18 0,'-4'-12'9'0,"-5"20"-3"15,9-8 11-15,0 4-15 0,0-4 0 16,0 4 2 0,0 0 1-16,4 0-5 15,5 4 0-15,5 8 3 16,4 5 1-16,1 3-1 15,-1 5 0-15,0 3 0 16,-4 13 0-16,0 0-1 16,-5 3 0-16,0 5-1 0,-9 4 1 15,-5 0-1-15,-8-4 1 16,-6 4-1-16,-4-4 0 16,-9-5-9-16,-9 1 1 15,-4-16-5-15,3-9 1 16</inkml:trace>
          <inkml:trace contextRef="#ctx0" brushRef="#br0" timeOffset="413546.2948">12739 8136 19 0,'-18'0'9'0,"-1"-4"-1"16,15 0 9-16,-1 4-14 15,1-4 1-15,4 4 1 16,0 0 0-16,9-4-7 16,4 0 1-16,6 4 4 15,8 0 1-15,5 0-3 16,5 0 0-16,4 0-10 15,0-5 0-15</inkml:trace>
          <inkml:trace contextRef="#ctx0" brushRef="#br0" timeOffset="414749.3738">13201 7949 22 0,'-5'-16'11'0,"23"8"-4"16,-9 3 9-16,1-3-15 16,-1-4 1-16,4 4 2 15,1 0 0-15,4 0-4 16,1 4 0-16,-1 0 3 0,0 8 0 16,1 0 0-16,-1 8 0 15,-4 0-1-15,-5 8 0 16,0 1-1-16,-9 11 0 15,-5-3 0-15,-4 3 0 16,-5 1-1-16,-4 3 1 16,-5 1-1-16,5-5 1 15,0 5-1-15,-1-13 0 16,6-7-1-16,-1-1 1 16,5-8-1-16,4-4 1 15,1-4 0-15,4-4 0 0,0-4-1 16,4-4 1-16,5-5 0 15,1 1 0-15,-1 0 0 16,4 0 0-16,1-5-1 16,0 9 1-16,0 0 0 15,-1 0 0-15,1-4 0 16,0-1 0-16,-1 9 0 16,1-4 0-16,-5 4 0 15,0 0 0-15,1 0 0 16,-1-1 1-16,0-3-1 15,0 0 0-15,0 0 0 16,-4 0 0-16,4 4 0 16,0-5 0-16,0 1 0 15,-4 0 0-15,4 0 0 16,9 0 0-16,-4-1 0 16,0 1 0-16,-1 0 0 0,1 0 0 15,0 0 0-15,0 4 1 16,-1-1-1-16,1 1 1 15,-5 0 0-15,-9 8 0 16,0 0 0-16,0 0 0 16,0 0-1-16,-4 4 1 15,-6 0-1-15,1 4 1 16,-4 5-1-16,-6-5 1 16,1 4-1-16,0 4 0 15,-1 4 0-15,6 9 1 0,-1 3-1 16,0-7 0-16,5 3-1 15,0 1 1-15,9-1-1 16,4-3 1-16,6-5-1 16,8-4 1-16,5-8-1 15,9-8 1-15,0-4-3 16,4-4 1-16,1 0-9 16,0-8 0-16,-5-1-1 15,4-3 1-15</inkml:trace>
          <inkml:trace contextRef="#ctx0" brushRef="#br0" timeOffset="415015.0171">13251 7636 24 0,'-5'0'12'0,"14"12"-11"16,-9-12 22-16,10 0-21 16,3-4 0-16,10 0 1 15,5 0 0-15,8 0-4 16,5 0 0-16,5 0 1 16,9 0 1-16,-5-4-10 15,1-1 1-15</inkml:trace>
          <inkml:trace contextRef="#ctx0" brushRef="#br0" timeOffset="415843.1666">13937 8124 19 0,'0'-8'9'0,"9"20"-3"0,-5-16 8 15,1 4-12-15,4 0 0 16,0 0 1-16,5 0 0 16,0 0-4-16,-1-4 0 15,6 0 3-15,-1-5 1 16,0-3-1-16,5-4 0 16,0-4-1-16,-5-1 1 15,1-3 0-15,-6 0 0 16,-4 3-1-16,-4 1 0 0,-5 4 0 15,-5 3 1-15,-4 1-1 16,-4 8 0-16,-6 8-1 16,-4 4 1-16,-4 9 0 15,-5 11 0-15,5 5-1 16,4 3 1-16,4 5-1 16,10 4 1-16,5-1-1 15,8 1 1-15,15-8-1 16,3-13 1-16,10 0-1 15,10-7 0-15,8-13 0 16,5-12 0-16,0-5-8 16,4-3 0-16,0-8-3 15,1-5 1-15</inkml:trace>
          <inkml:trace contextRef="#ctx0" brushRef="#br0" timeOffset="416530.7038">14705 7709 19 0,'4'-28'9'0,"6"3"-2"0,-10 25 11 16,0 0-16-16,0 0 0 15,0 0 4-15,0 0 0 16,-5 0-7-16,5-4 1 16,-5 4 4-16,1 8 0 15,-1 13-1-15,5-1 1 16,0 13-2-16,-4 3 0 15,-1 21-1-15,-4 4 1 16,0-4-1-16,-5 4 0 0,5 4-1 16,-5-4 0-16,5-4 0 15,0-13 0-15,0-3-1 16,0-4 0-16,4-9-4 16,0-8 1-16,1-3-6 15,4-17 0-15,9-4-1 16,0-9 0-16</inkml:trace>
          <inkml:trace contextRef="#ctx0" brushRef="#br0" timeOffset="417078.5225">14920 7640 13 0,'0'0'6'0,"9"-8"0"0,-9 8 8 15,4-4-12-15,6 0 0 16,-10 4 1-16,0 0 1 15,0 0-3-15,0 0 0 16,0 0 3-16,0 4 1 16,-5 0 0-16,0 4 0 0,1 0-1 15,-1 8 1-15,1 9-2 16,-5-1 0-16,4 5-1 16,0 11 0-16,1 5-1 15,-1 4 0-15,1 4 0 16,-1-5 0-16,1 9 0 15,-1 8 0-15,0-8-1 16,1 4 1-16,-1-4-1 16,1 0 0-16,-1-4-3 15,1-9 1-15,4-3-9 16,-5-21 1-16,0-3-2 16,-4-17 0-16</inkml:trace>
          <inkml:trace contextRef="#ctx0" brushRef="#br0" timeOffset="418156.4846">15377 7912 18 0,'-9'-12'9'0,"4"8"-5"15,5 4 11-15,0-8-13 16,0 8 0-16,0-4 2 0,0 0 0 15,-4-4-4-15,4 8 0 16,-5 0 4-16,5 0 1 16,0 4-2-16,0 4 1 15,5 0-2-15,4 4 1 16,4 0-1-16,6 5 0 16,4-1-1-16,4 0 1 15,0 5-1-15,5-1 0 16,0-4 0-16,5-4 1 15,0 5-1-15,-1-5 0 16,-4-4 1-16,-9 0 0 0,0 0 0 16,-5 0 0-16,-9-4-1 15,0 0 1-15,-9 0 0 16,-4 0 0-16,-10 1-2 16,-4-1 1-16,0 4 0 15,-10 4 0-15,-4 0-1 16,-4 4 1-16,-10 9-1 15,0-5 0-15,-4 4 0 16,4 1 1-16,10-5-1 16,-1-4 0-16,5 1 0 15,0-1 0-15,5-8-1 16,8 0 1-16,1-4-2 16,9-4 0-16,4 0-7 15,10-4 1-15,9-4-6 16,4 0 0-16</inkml:trace>
          <inkml:trace contextRef="#ctx0" brushRef="#br0" timeOffset="418578.3541">15372 8587 22 0,'-9'-4'11'0,"14"0"-6"16,-5 4 10-16,0 0-14 15,4-8 1-15,5-4 3 16,1 3 0-16,3-3-6 16,10 0 1-16,5-4 3 15,8-13 1-15,14 5-2 16,1 0 1-16,4-1-2 15,-1 1 1-15,-3-1-2 0,-6 1 0 16,-12 8-10-16,3 0 0 16</inkml:trace>
          <inkml:trace contextRef="#ctx0" brushRef="#br0" timeOffset="420360.1915">16337 7770 12 0,'5'-4'6'0,"-1"16"8"0,-4-12-4 15,9 0-8-15,10-4 1 0,-1-4 1 16,0 8 0-16,5-8-5 16,-5 8 1-16,1-8 3 15,-6 0 1-15,1 8-1 16,-5 0 0-16,5 0-1 15,-5 0 1-15,-9 0-1 16,0 0 1-16,-5 0-2 16,-4-4 1-16,-4 8-1 15,-6-4 0-15,-4 0 0 16,1 4 0-16,-10 4-1 16,4 0 1-16,1 4-1 15,-1 9 0-15,1-5 0 16,-1 4 1-16,1 4-1 15,4 1 0-15,5-5 0 16,4 9 0-16,5-1-1 16,4-4 1-16,10-3 0 0,4-1 0 15,9-8-1-15,5 0 1 16,0-7 0-16,9-10 0 16,5 1 0-16,-1-8 0 15,1 0 0-15,4 0 1 16,-14 0-1-16,-8 4 1 15,-6 3 0-15,-3 5 0 16,-10 5 0-16,-10 3 0 16,-8 0-1-16,-5 12 1 15,-9-4-1-15,0 5 1 0,0 7-1 16,0 1 1-16,5 3-1 16,4 1 0-16,5-5-1 15,9 0 1-15,4-3 0 16,5-5 0-16,14-4 0 15,4-7 0-15,9-5 0 16,15-8 0-16,3-9 0 16,10-7 0-16,-9 0-4 15,-10-1 1-15,6 5-8 16,-1 0 0-16</inkml:trace>
          <inkml:trace contextRef="#ctx0" brushRef="#br0" timeOffset="420953.9464">16758 7628 23 0,'-5'-4'11'0,"10"0"-4"16,-5 4 8-16,4-4-12 15,1 0 0-15,4 4 3 16,5 0 0-16,-1 0-7 16,6 4 0-16,-1 4 5 15,5-4 1-15,4 12-1 0,1 17 0 16,-1 7-1-16,-4 13 1 16,-5 16-1-16,-4-4 0 15,-9 8 0-15,-10 9 0 16,-13-9-1-16,-10 12 0 15,-8 1-5-15,-10-9 1 16,5-4-11-16,-28-8 1 16</inkml:trace>
          <inkml:trace contextRef="#ctx0" brushRef="#br0" timeOffset="423360.7274">17773 7799 16 0,'4'-4'8'0,"14"-21"3"16,-13 21 2-16,9 4-12 16,-5-8 1-16,0 0 1 15,0 0 1-15,0 4-4 16,0 0 1-16,1-5 3 15,-1 9 0-15,-9 0-1 16,0 4 1-16,-5 1-1 16,-4 3 1-16,-5 0-2 15,-4 4 1-15,0 0-1 16,-10 9 0-16,-4-1-1 0,-9 4 0 16,0-3 0-16,-5 3 0 15,1 4-1-15,3 1 0 16,10-5 0-16,0 1 1 15,5-1-1-15,4-4 0 16,5-3 0-16,4-1 0 16,10-8 0-16,-1 4 0 15,5-4 0-15,0-4 0 16,9 4 0-16,5-8 0 16,4 4 0-16,10 5 0 15,8-1 0-15,5 4 0 0,5 0 0 16,4 4 1-16,1 1-1 15,-6-5 0-15,1 0 0 16,-9 0 1-16,-5 0-1 16,-10 1 0-16,-8-1-6 15,-5 0 0-15,-4 0-6 16,-5-8 1-16</inkml:trace>
          <inkml:trace contextRef="#ctx0" brushRef="#br0" timeOffset="423720.1045">17375 8392 21 0,'-5'4'10'0,"10"-4"-2"0,-5 0 9 15,0 0-14-15,0 0 1 16,0 4 1-16,4 0 0 16,-4 0-6-16,0 0 0 15,10 0 5-15,3 0 0 16,6 0-2-16,8-4 0 0,10 4-1 15,8 1 1-15,1-1-1 16,0 0 0-16,4 4-7 16,0 4 1-16,-4-8-6 15,-9 4 0-15</inkml:trace>
          <inkml:trace contextRef="#ctx0" brushRef="#br0" timeOffset="464406.1991">22326 7945 13 0,'0'8'6'0,"5"-12"2"16,-5 4 0-16,9 0-8 16,0 4 1-16,0-4 0 15,-4 4 1-15,-1 4-3 16,6-8 1-16,3 4 1 15,6-8 0-15,3 0-1 16,1-4 1-16,0 0-1 16,0-8 1-16,-5-1-1 0,-4 1 1 15,-5-4 0-15,-4-1 0 16,-5 1 0-16,-14 4 0 16,9 8 0-16,-8 4 0 15,-6 4 0-15,1 8 0 16,0 4 0-16,4 8 1 15,0 9-1-15,1 3 1 16,-1 5-2-16,0-1 1 16,14-7-1-16,-4 3 1 15,4-3-1-15,4-5 0 16,10 1 0-16,4-5 0 0,1-8 0 16,8-4 0-16,10-4-1 15,-1-8 1-15,10-4-7 16,-5 4 1-16</inkml:trace>
          <inkml:trace contextRef="#ctx0" brushRef="#br0" timeOffset="464953.6805">22390 7465 22 0,'0'-12'11'0,"-4"8"-7"16,4 4 14-16,0 0-17 15,0 0 1-15,0 0 0 16,4-4 0-16,5 4-3 16,5 0 0-16,9 0 2 15,9 0 1-15,5 4-3 16,-1 0 0-16,1 8-7 15,-5 1 1-15</inkml:trace>
          <inkml:trace contextRef="#ctx0" brushRef="#br0" timeOffset="465610.9645">22889 7148 20 0,'18'-8'10'0,"19"-12"-6"16,-37 20 11-16,9 0-14 16,4 4 0-16,1 4 1 15,4 4 1-15,1 5-3 16,-6 7 1-16,1 8 2 15,-9 5 0-15,4 0-1 16,-5-1 0-16,1 1 0 16,0 3 0-16,-1-3-1 0,-4-5 0 15,5-7-1-15,-1-5 0 16,1-4 0-16,-1-7 1 16,1-5-1-16,-5-4 1 15,0-13-1-15,-5 1 1 16,5-4 0-16,0 0 0 15,-9-1 0-15,-4 5 0 16,-10 4-1-16,4 4 1 16,-8 4-1-16,-5 8 0 15,0 8 0-15,-5 5 0 0,10 3-1 16,0 5 1-16,8-5-1 16,6 0 1-16,3 5-2 15,10-1 1-15,14-7-9 16,18 3 1-16,0-8-1 15,-9-12 1-15</inkml:trace>
          <inkml:trace contextRef="#ctx0" brushRef="#br0" timeOffset="466114.6297">23113 7742 18 0,'-5'-4'9'0,"5"0"-7"15,0 4 14-15,5 0-15 16,8-9 0-16,-3 5 1 15,-1-4 1-15,0 8-3 16,5-4 0-16,-5 4 2 16,0 4 1-16,-5 0 0 0,-4 8 0 15,0 5-1-15,0 3 1 16,-4 4-1-16,-1 1 0 16,-4-1-1-16,5-3 0 15,-1 3-2-15,0-4 1 16,5-4 0-16,5 1 0 15,4-9-1-15,5-4 1 16,4 0-1-16,5-8 1 16,4-4-4-16,1 0 1 15,4 0-6-15,-14-1 0 16</inkml:trace>
          <inkml:trace contextRef="#ctx0" brushRef="#br0" timeOffset="466474.0046">23405 7108 22 0,'0'-13'11'0,"5"26"-6"16,-5-9 15-16,0 8-18 15,0 8 1-15,-5 5 0 0,-4 11 1 16,0 1-6-16,0 8 1 16,0 7 3-16,4 5 0 15,5 0-2-15,0-16 1 16,9-1-1-16,0-3 0 15,5-5-1-15,0-7 1 16,0-5-7-16,4-4 0 16,0-3-2-16,5-9 0 15</inkml:trace>
          <inkml:trace contextRef="#ctx0" brushRef="#br0" timeOffset="466630.2571">23314 7441 24 0,'32'0'12'0,"18"4"-13"15,-27-4 21-15,0 0-19 16,9 4 0-16,9 0-14 16,-4 8 0-16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57:29.96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27C683D-F04A-48C6-B563-06D85236073D}" emma:medium="tactile" emma:mode="ink">
          <msink:context xmlns:msink="http://schemas.microsoft.com/ink/2010/main" type="writingRegion" rotatedBoundingBox="3680,9725 4467,9725 4467,10968 3680,10968"/>
        </emma:interpretation>
      </emma:emma>
    </inkml:annotationXML>
    <inkml:traceGroup>
      <inkml:annotationXML>
        <emma:emma xmlns:emma="http://www.w3.org/2003/04/emma" version="1.0">
          <emma:interpretation id="{C18D752A-CA0B-4B54-9A18-F59ED33D967C}" emma:medium="tactile" emma:mode="ink">
            <msink:context xmlns:msink="http://schemas.microsoft.com/ink/2010/main" type="paragraph" rotatedBoundingBox="3680,9725 4467,9725 4467,10968 3680,109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A3B9D6-3A72-4B3F-A9A9-67DD1F997E3F}" emma:medium="tactile" emma:mode="ink">
              <msink:context xmlns:msink="http://schemas.microsoft.com/ink/2010/main" type="line" rotatedBoundingBox="3680,9725 4467,9725 4467,10968 3680,10968"/>
            </emma:interpretation>
          </emma:emma>
        </inkml:annotationXML>
        <inkml:traceGroup>
          <inkml:annotationXML>
            <emma:emma xmlns:emma="http://www.w3.org/2003/04/emma" version="1.0">
              <emma:interpretation id="{ECAE8E59-AEA4-4AAB-9BB0-D6B4F5EAE62D}" emma:medium="tactile" emma:mode="ink">
                <msink:context xmlns:msink="http://schemas.microsoft.com/ink/2010/main" type="inkWord" rotatedBoundingBox="3680,9725 4467,9725 4467,10968 3680,10968"/>
              </emma:interpretation>
              <emma:one-of disjunction-type="recognition" id="oneOf0">
                <emma:interpretation id="interp0" emma:lang="fr-FR" emma:confidence="0">
                  <emma:literal>de</emma:literal>
                </emma:interpretation>
                <emma:interpretation id="interp1" emma:lang="fr-FR" emma:confidence="0">
                  <emma:literal>la</emma:literal>
                </emma:interpretation>
                <emma:interpretation id="interp2" emma:lang="fr-FR" emma:confidence="0">
                  <emma:literal>Je</emma:literal>
                </emma:interpretation>
                <emma:interpretation id="interp3" emma:lang="fr-FR" emma:confidence="0">
                  <emma:literal>dr</emma:literal>
                </emma:interpretation>
                <emma:interpretation id="interp4" emma:lang="fr-FR" emma:confidence="0">
                  <emma:literal>La</emma:literal>
                </emma:interpretation>
              </emma:one-of>
            </emma:emma>
          </inkml:annotationXML>
          <inkml:trace contextRef="#ctx0" brushRef="#br0">2333 3934 20 0,'5'-12'10'0,"-1"12"-6"16,-4 0 11-16,0 0-14 16,5 8 0-16,-1 0 1 0,5 4 1 15,1 4-4-15,-1 0 1 16,0 17 2-16,0 16 0 16,0 4-1-16,5 3 1 15,0 10-1-15,-1-6 0 16,1 5 0-16,0-8 0 15,-1 0-1-15,1-4 1 16,0-4-1-16,0-17 0 16,-1-7 0-16,-4-1 1 15,1 1-1-15,-1-5 1 16,-5-4-1-16,1-8 0 0,-1 0 0 16,1 1 1-16,-5-9-1 15,0-9 1-15,-5-3-1 16,-4-4 1-16,-4-8-1 15,-1 3 1-15,0-3-1 16,0-1 1-16,-4 5-1 16,4 0 1-16,1 8-1 15,-1-1 0-15,9 5 0 16,-4 4 0-16,5 0 0 16,-5 0 1-16,-1 4 0 15,-3-4 0-15,-6 4-1 16,-3 4 1-16,-6 4-1 15,-4 0 1-15,0 5-1 16,0-1 1 0,0 16-2-1,5 1 1-15,8-1-1 0,10-8 0 16,14-7-2-16,4 3 0 16,14-4-7-16,4 4 1 15</inkml:trace>
          <inkml:trace contextRef="#ctx0" brushRef="#br0" timeOffset="500.9444">2598 4856 17 0,'-4'-8'8'0,"13"-16"0"15,-5 16 4-15,5-1-11 0,1 5 1 16,3 0 0-16,6 4 0 16,-1 13-2-16,0-1 0 15,-9 8 3-15,0 4 0 16,-9 5 0-16,-4 3 0 15,-1 5 0-15,-8 0 0 16,-1-1 0-16,5 1 1 16,4-1-3-16,10-11 0 15,13-5-1-15,9-12 1 16,19-12-1-16,14-8 0 0,4-8-10 16,0-1 0-16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4-10-24T13:02:00.964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1445D7E-7AAE-4F25-AAD7-C74720FB4515}" emma:medium="tactile" emma:mode="ink">
          <msink:context xmlns:msink="http://schemas.microsoft.com/ink/2010/main" type="writingRegion" rotatedBoundingBox="15737,17044 15752,17044 15752,17059 15737,17059"/>
        </emma:interpretation>
      </emma:emma>
    </inkml:annotationXML>
    <inkml:traceGroup>
      <inkml:annotationXML>
        <emma:emma xmlns:emma="http://www.w3.org/2003/04/emma" version="1.0">
          <emma:interpretation id="{270CA9AE-52DB-4C9C-AD2D-429C646A49BD}" emma:medium="tactile" emma:mode="ink">
            <msink:context xmlns:msink="http://schemas.microsoft.com/ink/2010/main" type="paragraph" rotatedBoundingBox="15737,17044 15752,17044 15752,17059 15737,170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130534-D6E5-4900-82BA-E353A928C491}" emma:medium="tactile" emma:mode="ink">
              <msink:context xmlns:msink="http://schemas.microsoft.com/ink/2010/main" type="line" rotatedBoundingBox="15737,17044 15752,17044 15752,17059 15737,17059"/>
            </emma:interpretation>
          </emma:emma>
        </inkml:annotationXML>
        <inkml:traceGroup>
          <inkml:annotationXML>
            <emma:emma xmlns:emma="http://www.w3.org/2003/04/emma" version="1.0">
              <emma:interpretation id="{74365109-314C-4825-BF8E-4002C613856C}" emma:medium="tactile" emma:mode="ink">
                <msink:context xmlns:msink="http://schemas.microsoft.com/ink/2010/main" type="inkWord" rotatedBoundingBox="15737,17044 15752,17044 15752,17059 15737,17059"/>
              </emma:interpretation>
              <emma:one-of disjunction-type="recognition" id="oneOf0">
                <emma:interpretation id="interp0" emma:lang="fr-FR" emma:confidence="0">
                  <emma:literal>.</emma:literal>
                </emma:interpretation>
                <emma:interpretation id="interp1" emma:lang="fr-FR" emma:confidence="0">
                  <emma:literal>'</emma:literal>
                </emma:interpretation>
                <emma:interpretation id="interp2" emma:lang="fr-FR" emma:confidence="0">
                  <emma:literal>-</emma:literal>
                </emma:interpretation>
                <emma:interpretation id="interp3" emma:lang="fr-FR" emma:confidence="0">
                  <emma:literal>/</emma:literal>
                </emma:interpretation>
                <emma:interpretation id="interp4" emma:lang="fr-FR" emma:confidence="0">
                  <emma:literal>,</emma:literal>
                </emma:interpretation>
              </emma:one-of>
            </emma:emma>
          </inkml:annotationXML>
          <inkml:trace contextRef="#ctx0" brushRef="#br0">14216 11241 0,'0'0'15,"0"0"1,0 0 0,0 0-1,0 0 1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3:03:10.498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C9D205BC-AD63-4774-A127-3E22898D19B0}" emma:medium="tactile" emma:mode="ink">
          <msink:context xmlns:msink="http://schemas.microsoft.com/ink/2010/main" type="inkDrawing" rotatedBoundingBox="20196,14151 25072,14054 25074,14175 20199,14272" semanticType="underline" shapeName="Other">
            <msink:sourceLink direction="with" ref="{7EC55BDC-4140-4503-A36A-0E4892DCAB52}"/>
          </msink:context>
        </emma:interpretation>
      </emma:emma>
    </inkml:annotationXML>
    <inkml:trace contextRef="#ctx0" brushRef="#br0">64 175 17 0,'-9'0'8'0,"9"-16"-4"0,0 16 9 0,-5 4-13 16,1-4 1-16,4 4 0 15,-5 0 1-15,-4-8-2 16,0 4 0-16,4 4 1 16,1 0 1-16,4 0-1 15,-5-8 1-15,5 4-1 16,0 4 0-16,-5 0 0 16,5 0 0-16,-4-4 0 15,4 0 0-15,0 0 0 16,4-8 1-16,6 0-1 15,-1 0 1-15,4 4-1 16,6-4 1-16,-6-1-1 16,1 5 0-16,0 0-1 15,0-4 1-15,-1 0-1 16,6 0 1-16,-1 0-1 16,5 4 0-16,0 0 0 15,4 0 1-15,5 4-1 0,-5 0 1 16,5 0-1-16,5 0 1 15,-5-4-1-15,-5-1 1 16,1 1-1-16,8 0 1 16,1 0-1-16,0 0 1 15,-5 0-1-15,0 0 1 16,0 0-1-16,-5 4 1 16,1 0 0-16,-1 0 0 15,-9 0-1-15,1 0 1 16,-1 4-1-16,-4 0 0 15,4-4 0-15,0 4 1 0,0-4-1 16,5 0 1-16,0 0-1 16,0 0 1-16,0 0-1 15,0 0 1-15,0 0-1 16,4 0 1-16,-4 0-1 16,0 0 1-16,0 0-1 15,-1 0 1-15,1 0-1 16,0 0 0-16,0 0 0 15,4 4 0-15,1 0 0 16,-1 0 1-16,1-8-1 16,-1 8 0-16,1-4 0 15,-1 0 0-15,0 4 0 16,1-4 0-16,-5 0 0 16,-5 0 0-16,0-4 0 15,1 4 0-15,-1 4 0 0,0-4 1 16,0-4-1-16,1 4 1 15,4 0-1-15,-1 0 1 16,6 0-1-16,-5 0 0 16,0 0 0-16,0-4 0 15,-1 4 0-15,1 0 1 16,0 0-1-16,-5 0 0 16,1 4 0-16,-1-4 1 0,0 4-1 15,1-4 0-15,-1 5 0 16,5-10 0-16,4 5 0 15,1 0 0-15,-6 0 0 16,1 5 0-16,0-5 0 16,0 0 1-16,4 0-1 15,-4 0 0-15,0-5 0 0,0 5 1 16,-5 0-1-16,1 0 0 16,-10 0 0-16,0 0 0 15,0 0 0-15,0 0 0 16,5 5 1-16,0-5 0 15,-1 0 0-15,1 0 0 16,4 0-1-16,-4 0 1 16,4 0-1-16,1 0 0 15,-1 0 0-15,5 0 0 16,0 0 0-16,4 0 0 0,0 0 0 16,-4 0 0-16,0 0 1 15,0 0 0-15,0 0-1 16,0-5 0-16,0 5 0 15,-5 0 1-15,0 0-1 16,5 0 0-16,0 0 0 16,0 0 0-16,0-4 0 15,-1 0 0-15,1 0 0 16,0 0 0-16,0 0 0 16,0 4 0-16,0 0 0 15,-5 0 0-15,-4 0 0 16,0 4 0-16,-1-4 0 15,6 4 0-15,-6-4 0 16,1 0 0-16,0 4 0 16,-1 0 0-16,1 0 0 0,0 1 0 15,0-5 0-15,4 0 0 16,0 0 0-16,0 0 1 16,1 0-1-16,-1 0 0 15,5 0 0-15,-5 4 0 16,5-8 0-16,0 4 0 15,0 0-1-15,-5 0 1 16,0-5 0-16,1 10 0 16,-1-1 0-16,0-4 0 15,-4-4 0-15,4 4 0 16,5 0 0-16,-5 0 1 16,1 0-1-16,3 0 0 0,1-5 0 15,0 5 0-15,-5 0 0 16,5 0 1-16,0 0-2 15,5 0 1-15,-10-4 0 16,-4 4 0-16,-1 0 0 16,-4 0 0-16,5 0 0 15,-5 0 0-15,5 0 0 16,0 0 0-16,-1-4 0 16,1 0 0-16,0 0 0 15,4 4 0-15,-4-4 0 16,4 4 0-16,0 0 0 15,1 0 1-15,-1-4-1 16,0 4 0-16,1 0 0 16,-1 0 0-16,5 0 0 15,0-4 0-15,-1 0 0 16,-3 0 0-16,8 0 0 16,-4 0 0-16,0 0 0 0,0 0 0 15,0 4 0-15,0-4 1 16,-1 0-1-16,1 4 0 15,0 0 0-15,-5 0 0 16,1 0 0-16,4-5 0 16,-5 5-1-16,0 0 1 15,0 0 0-15,1 0 0 16,-6 0 0-16,-8 0 0 0,9 0 0 16,-5 0 0-16,5 0 0 15,-1 0 0-15,1 0 0 16,0 0 0-16,9-4 0 15,-5 0 0-15,5 4 0 16,0-4 0-16,-5 0 0 16,0 4 0-16,0 0 0 15,-4 0 0-15,9 4 0 16,-5 0 0-16,1-4 0 16,-1 4 0-16,0-4 0 15,0 4 0-15,-4-4 0 16,9 0 0-16,-5 0 0 15,1 0 0-15,-6 0 0 16,1 0 0-16,0 0 0 16,-5 0 0-16,5 0 0 15,-1 0 0-15,-4 0 0 0,1 0 0 16,-10 0 0-16,0 0 0 16,0 5-11-16,-14-1 1 15,-14 0-3-15,-8 16 0 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3:03:12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7220744-5D63-400D-91B0-D7B17BD73612}" emma:medium="tactile" emma:mode="ink">
          <msink:context xmlns:msink="http://schemas.microsoft.com/ink/2010/main" type="writingRegion" rotatedBoundingBox="22261,14613 23032,14200 23285,14672 22514,15085"/>
        </emma:interpretation>
      </emma:emma>
    </inkml:annotationXML>
    <inkml:traceGroup>
      <inkml:annotationXML>
        <emma:emma xmlns:emma="http://www.w3.org/2003/04/emma" version="1.0">
          <emma:interpretation id="{D4323E6B-30C0-4E9A-9F64-5F56B1820BB1}" emma:medium="tactile" emma:mode="ink">
            <msink:context xmlns:msink="http://schemas.microsoft.com/ink/2010/main" type="paragraph" rotatedBoundingBox="22261,14613 23032,14200 23285,14672 22514,150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FD7A3C-09D8-432A-8BB9-B09A2AF3C07F}" emma:medium="tactile" emma:mode="ink">
              <msink:context xmlns:msink="http://schemas.microsoft.com/ink/2010/main" type="line" rotatedBoundingBox="22261,14613 23032,14200 23285,14672 22514,15085"/>
            </emma:interpretation>
          </emma:emma>
        </inkml:annotationXML>
        <inkml:traceGroup>
          <inkml:annotationXML>
            <emma:emma xmlns:emma="http://www.w3.org/2003/04/emma" version="1.0">
              <emma:interpretation id="{AA875FEC-A9C9-4E44-8998-6A3D019359AF}" emma:medium="tactile" emma:mode="ink">
                <msink:context xmlns:msink="http://schemas.microsoft.com/ink/2010/main" type="inkWord" rotatedBoundingBox="22261,14613 23032,14200 23285,14672 22514,15085"/>
              </emma:interpretation>
              <emma:one-of disjunction-type="recognition" id="oneOf0">
                <emma:interpretation id="interp0" emma:lang="fr-FR" emma:confidence="0">
                  <emma:literal>[2</emma:literal>
                </emma:interpretation>
                <emma:interpretation id="interp1" emma:lang="fr-FR" emma:confidence="0">
                  <emma:literal>{ z</emma:literal>
                </emma:interpretation>
                <emma:interpretation id="interp2" emma:lang="fr-FR" emma:confidence="0">
                  <emma:literal>[ z</emma:literal>
                </emma:interpretation>
                <emma:interpretation id="interp3" emma:lang="fr-FR" emma:confidence="0">
                  <emma:literal>] z</emma:literal>
                </emma:interpretation>
                <emma:interpretation id="interp4" emma:lang="fr-FR" emma:confidence="0">
                  <emma:literal>E z</emma:literal>
                </emma:interpretation>
              </emma:one-of>
            </emma:emma>
          </inkml:annotationXML>
          <inkml:trace contextRef="#ctx0" brushRef="#br0">160 68 19 0,'0'-4'9'0,"0"0"-3"15,0 4 8-15,0 0-13 16,0 0 0-16,0 0 1 15,0 0 0-15,5-4-2 16,-1-4 0-16,1 0 2 16,-1 0 1-16,1 0-1 15,-5-5 0-15,-5 5 0 16,-4 4 1-16,0 8-1 16,-5 0 0-16,-4 13-1 0,0 3 0 15,-5 8-1-15,0-7 1 16,0-1-2-16,5 0 1 15,4 1-1-15,5-1 1 16,9 0-2-16,9-3 1 16,5-5-1-16,4-4 0 15,-4 0 0-15,0-4 1 16,-1-4 0-16,1 0 1 16,0 4 1-16,-5 0 1 15,0-4 0-15,5 4 0 16,-10 0 0-16,1 4 1 0,-5 1-1 15,0 3 0-15,0-4-1 16,-5 0 1-16,1 0-1 16,-1 4 0-16,-4 1-1 15,0-1 1-15,4 0 0 16,1 0 0-16,-1-4-1 16,-4 9 0-16,0-1 0 15,0 0 1-15,4 4-1 16,10-3 0-16,-1 3-1 15,1-8 1-15,4-4-1 16,5-4 1-16,4 0 0 16,14-4 0-16,0-4 0 15,5-4 0-15,-1 4-5 16,1-4 0-16,4 8-5 16,9-8 0-16</inkml:trace>
          <inkml:trace contextRef="#ctx0" brushRef="#br0" timeOffset="483.3775">507-70 24 0,'-9'-4'12'0,"9"-8"-11"15,0 12 15-15,0 0-15 16,9-8 0-16,1 8 0 15,3-4 0-15,1 0-1 16,9-4 0-16,-5 8 1 16,5 0 0-16,0 8 0 15,0 0 1-15,-5-4 0 16,-4 4 1-16,-5 8-1 16,-4 0 1-16,-10 5-1 15,-4 11 1-15,0-7-2 0,-1-1 1 16,-3 0-1-16,-1-7 0 15,5-1-1-15,4 0 0 16,10-4 0-16,9 1 1 16,8-5-2-16,6-4 1 15,-1 0-1-15,1-4 1 16,8 0-3-16,1 0 1 16,4 8-8-16,-4-16 1 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1:10:06.041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A7C2F9F-005D-4CF4-9224-1F5D93ED2B52}" emma:medium="tactile" emma:mode="ink">
          <msink:context xmlns:msink="http://schemas.microsoft.com/ink/2010/main" type="writingRegion" rotatedBoundingBox="1443,4774 24434,4696 24463,13309 1472,13387"/>
        </emma:interpretation>
      </emma:emma>
    </inkml:annotationXML>
    <inkml:traceGroup>
      <inkml:annotationXML>
        <emma:emma xmlns:emma="http://www.w3.org/2003/04/emma" version="1.0">
          <emma:interpretation id="{EC5E9BF9-8AE0-4F03-B8D7-AA9F825A6F27}" emma:medium="tactile" emma:mode="ink">
            <msink:context xmlns:msink="http://schemas.microsoft.com/ink/2010/main" type="paragraph" rotatedBoundingBox="6260,4687 14169,4754 14160,5729 6252,566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7DAFC3B-A67E-456C-A7BF-6E17F7749C0F}" emma:medium="tactile" emma:mode="ink">
              <msink:context xmlns:msink="http://schemas.microsoft.com/ink/2010/main" type="line" rotatedBoundingBox="6260,4687 14169,4754 14160,5729 6252,5661"/>
            </emma:interpretation>
          </emma:emma>
        </inkml:annotationXML>
        <inkml:traceGroup>
          <inkml:annotationXML>
            <emma:emma xmlns:emma="http://www.w3.org/2003/04/emma" version="1.0">
              <emma:interpretation id="{6C40409B-1B49-4084-9CA3-7439611B58DC}" emma:medium="tactile" emma:mode="ink">
                <msink:context xmlns:msink="http://schemas.microsoft.com/ink/2010/main" type="inkWord" rotatedBoundingBox="6260,4778 8454,4796 8447,5635 6252,5617"/>
              </emma:interpretation>
              <emma:one-of disjunction-type="recognition" id="oneOf0">
                <emma:interpretation id="interp0" emma:lang="fr-FR" emma:confidence="0">
                  <emma:literal>90</emma:literal>
                </emma:interpretation>
                <emma:interpretation id="interp1" emma:lang="fr-FR" emma:confidence="0">
                  <emma:literal>"30</emma:literal>
                </emma:interpretation>
                <emma:interpretation id="interp2" emma:lang="fr-FR" emma:confidence="0">
                  <emma:literal>930</emma:literal>
                </emma:interpretation>
                <emma:interpretation id="interp3" emma:lang="fr-FR" emma:confidence="0">
                  <emma:literal>E&gt;0</emma:literal>
                </emma:interpretation>
                <emma:interpretation id="interp4" emma:lang="fr-FR" emma:confidence="0">
                  <emma:literal>Eso</emma:literal>
                </emma:interpretation>
              </emma:one-of>
            </emma:emma>
          </inkml:annotationXML>
          <inkml:trace contextRef="#ctx0" brushRef="#br0">5219-1705 18 0,'0'0'9'0,"0"0"-5"15,0 0 9-15,0 0-11 16,0 0 0-16,0 0 1 16,0 0 1-16,0 0-5 0,0 0 1 15,0 0 3 1,0 0 0-16,0-11-1 0,0 4 1 16,-5-11-1-16,5 7 0 15,-8 4 0-15,-5 3 0 16,0-3-1-16,-5 3 0 15,1 1 0-15,-5 3 0 16,-4 3-1-16,-4 8 1 16,0-3-1-16,-1 2 1 15,1-2-1-15,-1 10 1 16,5 0-1-16,5-4 0 16,-1 4 0-16,5 0 0 0,-1 0 0 15,5 11 0-15,5-7 0 16,-1-4 0-16,5 7-1 15,4-7 1-15,4 11 0 16,5-11 0-16,-1-7 0 16,5 0 0-16,9 7 0 15,0-7 0-15,4-7 0 16,0 6 0-16,0-10 0 16,0 4 0-16,0-4 0 15,4 0 0-15,-4 0 0 16,-4 0 1-16,0 0-1 15,-5 0 0-15,-4-11 0 16,-4 4 1-16,-1 7-1 16,-3-4 1-16,-1-3-1 15,-4 0 1-15,0 7-1 16,-4-4 1-16,-5 8-1 16,0-4 1-16,-4 3-1 0,0 8 0 15,0-11 0-15,0 4 1 16,0 3-1-16,-4 4 0 15,0-11 0-15,4 7 0 16,-5 4 0-16,1 3 0 16,4-10 0-16,-4 14 0 15,-1-11 0-15,1 22 0 16,-1-14-1-16,5-1 1 16,0 4 0-16,0 4 0 0,0-4 0 15,5 0 0-15,-1 0-1 16,5 0 1-16,4 7 0 15,4 1 0-15,5-8-1 16,4 0 1-16,4 4-1 16,0-4 1-16,5 3 0 15,0-6 0-15,4-1 0 16,0-10 0-16,4-1 0 16,5-6 1-16,0-1-1 15,4-10 0-15,0 6 1 16,0-6 0-16,-9 0-1 15,-4 10 1-15,-4 0-10 16,-14 8 0-16,-12 21-1 16,-5 4 0-16</inkml:trace>
          <inkml:trace contextRef="#ctx0" brushRef="#br0" timeOffset="944.7469">5717-1636 23 0,'0'-15'11'0,"-4"15"-10"0,4 0 17 16,0 0-17-16,0 0 0 15,0 4 2-15,0 7 1 0,0-8-4 16,0-3 0-16,4 0 2 15,0 4 1-15,5 14-1 16,4-3 0-16,4-1-1 16,9 8 0-16,9 7-1 15,0-8 1-15,4 15-1 16,-4-7 1-16,-1-7-1 16,-3 0 0-16,3 6 0 15,-3-9 1-15,-1-1-1 16,-4 3 1-16,-4-6 0 15,-1-8 0-15,-3 4 0 16,-10-4 0-16,-3 7 0 16,-5 1 0-16,-5-15 0 15,-3 14 1-15,-1-6-1 16,-4 10 0-16,0-8-1 16,0-6 1-16,4 0-1 15,1 10 0-15,-5-10 0 16,0 7 0-16,-5-1 0 0,-3 1 0 15,-1 7 0-15,-4 0 0 16,-4 11-1-16,-5-7 1 16,5 0 0-16,4-4 0 15,4-4 0-15,4 4 0 16,1 0 0-16,8-3 1 16,5-12-4-16,8 1 0 15,18 3-8-15,0-7 0 0</inkml:trace>
          <inkml:trace contextRef="#ctx0" brushRef="#br0" timeOffset="1756.5095">6744-1582 20 0,'-4'18'10'0,"-5"-14"-2"0,9 6 7 0,0-6-14 16,-4 11 0-16,0-5 1 16,-1 5 0-16,1 6-2 15,4 5 0-15,0 6 2 16,0-10 1-16,0 14-2 16,4-3 1-16,1 6-1 15,-1-3 1-15,0-14-1 16,1 3 0-16,-1-3-1 15,5-4 1-15,4 0-1 16,0-3 1-16,0-12-1 16,4 1 1-16,1-4-1 15,3-4 0-15,1 1 1 16,0 3 0-16,-5-8-1 16,5-2 1-16,-5-16-1 15,0 1 1-15,-4-7 0 0,0-1 0 16,-4 8 0-16,-5-11 0 15,-4 3 0-15,-4-3 0 16,0 3 0-16,-5-3 0 16,-4 4 0-16,-4 10 0 15,-5 4-1-15,0 0 1 16,1 4-1-16,-1 6 1 16,0-2-1-16,1 6 0 15,8 11 0-15,0-7 0 16,-5 15 0-16,1-1 1 0,-1 4-1 15,5 0 1-15,5 0-5 16,3 4 1-16,10-4-9 16,-14 0 1-16</inkml:trace>
        </inkml:traceGroup>
        <inkml:traceGroup>
          <inkml:annotationXML>
            <emma:emma xmlns:emma="http://www.w3.org/2003/04/emma" version="1.0">
              <emma:interpretation id="{057F61FD-E00D-45A0-87A2-94CE27AF4705}" emma:medium="tactile" emma:mode="ink">
                <msink:context xmlns:msink="http://schemas.microsoft.com/ink/2010/main" type="inkWord" rotatedBoundingBox="11951,4735 14169,4754 14160,5729 11943,5710"/>
              </emma:interpretation>
              <emma:one-of disjunction-type="recognition" id="oneOf1">
                <emma:interpretation id="interp5" emma:lang="fr-FR" emma:confidence="0">
                  <emma:literal>5&gt;0</emma:literal>
                </emma:interpretation>
                <emma:interpretation id="interp6" emma:lang="fr-FR" emma:confidence="0">
                  <emma:literal>530</emma:literal>
                </emma:interpretation>
                <emma:interpretation id="interp7" emma:lang="fr-FR" emma:confidence="0">
                  <emma:literal>50</emma:literal>
                </emma:interpretation>
                <emma:interpretation id="interp8" emma:lang="fr-FR" emma:confidence="0">
                  <emma:literal>570</emma:literal>
                </emma:interpretation>
                <emma:interpretation id="interp9" emma:lang="fr-FR" emma:confidence="0">
                  <emma:literal>550</emma:literal>
                </emma:interpretation>
              </emma:one-of>
            </emma:emma>
          </inkml:annotationXML>
          <inkml:trace contextRef="#ctx0" brushRef="#br0" timeOffset="49961.9252">10746-1734 18 0,'8'-7'9'0,"14"-7"-3"0,-18 10 9 0,1-7-14 15,-1 4 0-15,-4 3 1 16,4-10 1-16,-4 3-3 16,0 11 0-16,0-4 2 15,-4 4 1-15,0 0-1 16,-5-3 0-16,-4-4-1 15,-4 7 1-15,-1 0-1 16,-3 7 0-16,-5-4-1 16,0 12 1-16,0-1-1 15,4-3 1-15,0 0-1 16,5 3 0-16,0-6 0 16,4 10 1-16,0-4-1 15,4-7 0-15,0 8 0 16,5-4 0-16,0-4 0 15,4 7 0-15,0-14 0 16,0 15 0-16,4-1 0 0,0 4 1 16,9 4-1-16,5 0 0 15,-1 7 0-15,5-8 1 16,-1 1-1-16,5 3 0 16,-4 0 0-16,4-6 0 15,0 9 0-15,-4-6 0 16,-5-4 0-16,0-3 0 15,1 6 0-15,-5-3 0 16,0 0 0-16,0 0 0 16,0-3 0-16,0 3 1 15,-5-4-1-15,1 4 1 0,0-10-1 16,-1 3 1-16,-3-4-1 16,-5 7 1-16,0 4 0 15,-5-3 0-15,-3 3-1 16,-1 0 1-16,0 0-1 15,1 0 1-15,3 4-1 16,-3-8 1-16,-1 1-1 16,0-8 0-16,-4 7 0 15,-4 1 0-15,0-12 0 16,-5 1 1-16,5 0-1 16,-5-8 0-16,0-3-1 15,5-8 1-15,-5 1 0 16,5-1 0-16,4 4-1 15,0-14 1-15,9 7-1 16,-1 0 1-16,10 11-1 16,3-11 0-16,5 3 0 15,5-3 1-15,3-3-1 16,5-5 1-16,0 5 0 0,-4-1 0 16,-5 8 0-16,-4 10 1 15,0 4-8-15,0 0 1 16,-13 7-4-16,-13 8 1 15</inkml:trace>
          <inkml:trace contextRef="#ctx0" brushRef="#br0" timeOffset="51059.9869">11435-1618 22 0,'0'14'11'0,"-4"-32"-9"16,4 18 16-16,0 4-17 0,4-1 1 15,0 8 0-15,1-3 1 16,-1 2-4-16,0-6 0 16,1 14 3-16,3 7 0 15,5 1-1-15,9-1 0 16,0 0 0-16,4 0 0 15,0-6-1-15,4 2 1 16,5-3-1-16,-5 0 0 16,5-3 0-16,-9 14 1 15,0-19 0-15,-5 16 0 16,-3-19 0-16,-5 18 0 16,0-3 0-16,-5-8 0 0,-3-3 0 15,-5 0 1-15,0-4-1 16,-5 4 0-16,1-11-1 15,0 4 1-15,-5-1-1 16,0 5 1-16,1-5-1 16,-1-3 1-16,0 0-1 15,-4 7 0-15,0-7 0 16,-4-7 0-16,-5 7 0 16,-4 0 0-16,0 15 0 15,-4-8 1-15,0 7-1 16,4 4 1-16,0 11-1 15,-5-7 0-15,-3 10 0 16,-1-13 1-16,0 2-1 16,5 1 0-16,4 3 0 15,0-3 0-15,0 0 0 0,9-8 0 16,3 4-4-16,10-11 1 16,13 1-8-16,8-19 1 15</inkml:trace>
          <inkml:trace contextRef="#ctx0" brushRef="#br0" timeOffset="51794.4536">12302-1488 17 0,'-9'14'8'0,"1"4"-1"0,8-14 2 16,0 10-9-16,0 1 1 15,-5-1 0-15,1 8 0 16,0 11-1-16,4 6 0 16,0-6 1-16,0-8 0 15,4 4 0-15,5 3 0 16,-1-10 0-16,5 3 0 16,5 1 0-16,3-8 0 0,5 0-1 15,0-15 1-15,0 1-1 16,0-4 1-16,5-7 0 15,-1-8 0-15,5 12-1 16,-1-12 1-16,1-3 0 16,-9-11 0-16,0 0 0 15,-4-7 0-15,-9 7 0 16,0-18 1-16,-13 8-1 16,-9-1 1-16,-8 4 0 15,-9-4 0-15,-5 15-1 16,1 0 0-16,-5 7-1 15,-4 3 1-15,0 11 0 16,0 8 0-16,5 0-1 16,3 10 0-16,10-10 0 15,3 10 0-15,5 4-6 16,9-14 1-16,8-1-5 16,1 8 1-16</inkml:trace>
        </inkml:traceGroup>
      </inkml:traceGroup>
    </inkml:traceGroup>
    <inkml:traceGroup>
      <inkml:annotationXML>
        <emma:emma xmlns:emma="http://www.w3.org/2003/04/emma" version="1.0">
          <emma:interpretation id="{54FCEDA6-774E-4F67-B0D7-93994DCA61C6}" emma:medium="tactile" emma:mode="ink">
            <msink:context xmlns:msink="http://schemas.microsoft.com/ink/2010/main" type="paragraph" rotatedBoundingBox="1449,6329 24439,6251 24447,8622 1457,87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911BF5-D78D-4918-BB95-585BB284D908}" emma:medium="tactile" emma:mode="ink">
              <msink:context xmlns:msink="http://schemas.microsoft.com/ink/2010/main" type="line" rotatedBoundingBox="1449,6329 24439,6251 24447,8622 1457,8700"/>
            </emma:interpretation>
          </emma:emma>
        </inkml:annotationXML>
        <inkml:traceGroup>
          <inkml:annotationXML>
            <emma:emma xmlns:emma="http://www.w3.org/2003/04/emma" version="1.0">
              <emma:interpretation id="{43E5A0B9-4E14-4597-B619-C5851DAAACD5}" emma:medium="tactile" emma:mode="ink">
                <msink:context xmlns:msink="http://schemas.microsoft.com/ink/2010/main" type="inkWord" rotatedBoundingBox="1446,6358 6886,6282 6908,7837 1468,7913"/>
              </emma:interpretation>
              <emma:one-of disjunction-type="recognition" id="oneOf2">
                <emma:interpretation id="interp10" emma:lang="fr-FR" emma:confidence="0">
                  <emma:literal>Tarisse</emma:literal>
                </emma:interpretation>
                <emma:interpretation id="interp11" emma:lang="fr-FR" emma:confidence="0">
                  <emma:literal>Tanise</emma:literal>
                </emma:interpretation>
                <emma:interpretation id="interp12" emma:lang="fr-FR" emma:confidence="0">
                  <emma:literal>Tartisse</emma:literal>
                </emma:interpretation>
                <emma:interpretation id="interp13" emma:lang="fr-FR" emma:confidence="0">
                  <emma:literal>Taris-le</emma:literal>
                </emma:interpretation>
                <emma:interpretation id="interp14" emma:lang="fr-FR" emma:confidence="0">
                  <emma:literal>"arts)"</emma:literal>
                </emma:interpretation>
              </emma:one-of>
            </emma:emma>
          </inkml:annotationXML>
          <inkml:trace contextRef="#ctx0" brushRef="#br0" timeOffset="152834.5954">2761-220 18 0,'-9'0'9'0,"0"-18"-1"0,5 18 5 16,0 0-12-16,-1 3 1 16,-3 12 2-16,3-12 1 15,-3 12-5-15,-1-8 0 16,-4 11 3-16,-4 11 1 15,-1-7-1-15,-8 18 0 16,-4 10-2-16,-5 4 0 16,1 19-1-16,12 10 1 15,13 21-2-15,14 5 1 16,8 6-1-16,8 1 1 16,14 0 0-16,-5-19 0 0,9 8-2 15,9-18 0-15,4-12-7 16,9 5 0-16</inkml:trace>
          <inkml:trace contextRef="#ctx0" brushRef="#br0" timeOffset="153749.7997">3454 224 12 0,'5'-3'6'0,"-1"-30"6"16,-4 29-1-16,0-14-10 15,0 8 1-15,-4 6 1 16,-1-14 0-16,-3 14-3 16,-1-7 0-16,-4 8 2 15,4 3 0-15,1-4 0 16,-1 4 1-16,-4 0-1 16,0 4 0-16,0 3-1 0,0 4 1 15,-4 3-1-15,-1-6 1 16,5 10-2-16,5 11 1 15,3-4-1-15,10 15 0 16,8 3 0-16,4 0 0 16,0 8-1-16,5 10 1 15,4 1 0-15,4 3 0 16,5-8 0-16,0-6 1 16,-5-8-1-16,-4 4 1 15,-4-11 0-15,-9-3 0 0,-5 7 0 16,-8-4 1-16,-4-4-1 15,-9 1 1-15,-9-11-1 16,1-4 1-16,-5 0-2 16,0-4 1-16,0-10-1 15,0-1 0-15,-5-10-1 16,10-11 1-16,3-4-1 16,5-7 0-16,9-7-1 15,8 7 1-15,5-10 0 16,0-1 1-16,4 7 0 15,4 5 0-15,-4 17-4 16,0 11 0-16,4 7-5 16,1 7 0-16</inkml:trace>
          <inkml:trace contextRef="#ctx0" brushRef="#br0" timeOffset="154305.9883">4009-195 23 0,'4'0'11'0,"-4"11"-7"15,5-11 13-15,-1 4-15 16,5-1 0-16,-5 8 1 16,5 7 0-16,4 0-4 0,4 7 0 15,5 8 3-15,0 18 0 16,-1 3-1-16,5 14 1 15,-4 5-1-15,-5 13 1 16,-8 1-1-16,-9 11 1 16,-17 6 0-16,-5-6 0 15,-8-8-1-15,4-7 1 16,-18 8-5-16,-4-1 1 16,5-18-8-16,-9-18 0 15</inkml:trace>
          <inkml:trace contextRef="#ctx0" brushRef="#br0" timeOffset="155733.4963">4716 1055 21 0,'-5'7'10'0,"10"0"-3"16,-1-3 11-16,-4-4-17 15,9 7 1-15,4 4 1 16,13-7 1-16,13 10-5 16,4-10 0-16,9 10 3 15,5 4 0-15,-1 4 0 16,0-4 0-16,-4 0-2 0,-8 11 1 15,-1-11-10-15,-13 15 1 16</inkml:trace>
          <inkml:trace contextRef="#ctx0" brushRef="#br0" timeOffset="155387.0302">5401 105 17 0,'0'-7'8'0,"8"-8"0"0,-8 15 9 16,0 0-15-16,0 0 0 16,0 0 3-16,0 4 0 15,0 0-6-15,-4 10 1 16,0 4 3-16,-9 7 1 15,-9-7-1-15,-8 4 0 0,-18 11-2 16,0 3 1-16,-8 0-1 16,-5-4 0-16,1 8-1 15,3-4 1-15,5 0-1 16,9 4 0-16,8-4 0 16,5-7 0-16,4-11-1 15,8 0 1-15,5 0-1 16,0 0 0-16,5-10 0 15,3 2 0-15,10 5-1 16,3-8 1-16,10 8 0 16,8-1 0-16,8 8 0 15,10 7 1-15,12-4 0 16,5 7 0-16,4-14 0 16,-4 11 1-16,-5-7-1 15,-13 3 1-15,-4-7-1 16,-4-3 1-16,0 3 0 0,-9-4 1 15,-5-10-1 1,-3 7 1-16,-5-8-7 0,-5-3 1 16,1 4-6-16,0 0 1 15</inkml:trace>
          <inkml:trace contextRef="#ctx0" brushRef="#br0" timeOffset="149516.619">12 0 21 0,'-4'11'10'0,"0"-11"-5"0,-1 0 10 16,5 4-14-16,0-1 1 15,0-3 0-15,0 7 0 16,0-3-2-16,0-4 0 16,0 0 2-16,9 0 1 15,0 0-1-15,4 0 0 16,0 0-1-16,4 4 0 16,5-4 0-16,8 3 0 15,5 5-1-15,4-5 1 0,21-3-1 16,1 0 1-16,8 0-1 15,1 0 1 1,-14 0-1-16,1 0 0 0,-1 0 0 16,0 0 1-16,1-3-1 15,-5 3 0-15,-5 3 0 16,-3-3 1-16,-5 0-1 16,0 4 0-16,-5-1 0 15,5 5 1-15,-8-8 0 16,-5 3 1-16,-9-3-2 15,-4 0 1-15,0 4-1 16,-4-4 0-16,-9 0-6 16,0-4 0-16,8-7-5 15,-16 8 1-15</inkml:trace>
          <inkml:trace contextRef="#ctx0" brushRef="#br0" timeOffset="150326.6734">671 101 17 0,'-4'15'8'0,"4"-30"-3"0,0 15 7 15,0 0-11-15,0 0 0 16,0 4 1-16,0-4 1 16,0 0-3-16,0-4 0 15,0-6 2-15,0 10 1 16,0 0-1-16,0 0 1 16,0 0-1-16,0 0 1 15,0 0-1-15,0 0 0 16,0 0-1-16,0 0 0 15,0 7 0-15,0-4 0 16,0-3-1-16,0 11 0 0,0 0 0 16,0 0 1-16,0 7-1 15,0-4 1-15,0 8-1 16,0 11 0-16,0 6 0 16,0 12 0-16,4 3 0 15,-4 18 1-15,0-7-1 16,-4 11 1-16,4-7-1 15,0-8 1-15,0-7-1 16,0-7 0-16,-4 0 0 16,4-7 1-16,-5-4-1 15,1-10 0-15,0-1 0 16,-1-7 0-16,1 0 0 16,-5-4 0-16,1-6-6 15,-1 6 1-15,9-14-5 16,0 0 0-16</inkml:trace>
          <inkml:trace contextRef="#ctx0" brushRef="#br0" timeOffset="151348.3683">1243 1142 16 0,'0'0'8'0,"0"-15"-3"0,5 15 7 16,-5 0-11-16,0 0 1 16,8-11 1-16,1 4 0 0,-5-11-4 15,-4 4 1-15,-4-1 3 16,0 4 0-16,-5-7-1 16,-4 4 1-16,-4 10-1 15,-5-7 1-15,-4 11-1 16,0 4 0-16,0 7-1 15,0 7 1-15,0 0-2 16,0-11 1-16,4 4-1 16,1 7 0-16,3 7 0 15,5 1 0-15,5-5-1 16,3 8 1-16,5-7-1 16,0 3 1-16,5-7-1 15,3-3 1-15,1-1-1 16,4 1 0-16,13-12 0 15,-4-3 1-15,-1 0 0 16,1-3 0-16,0-12 0 0,-1-14 0 16,1 4 0-16,-5-4 1 15,-4 11-1-15,0-4 0 16,-4-6 0-16,0 2 1 16,-1 5-1-16,-3-5 1 15,-5 15-1-15,0-7 1 16,0 8 0-16,0 6 0 15,0 8-1-15,0 10 1 16,0 4 0-16,0-4 0 16,4-3-1-16,5 7 0 0,-1 11 0 15,1 0 0-15,4-4-1 16,0-3 1-16,0 3 0 16,0-7 0-16,4-10-2 15,1 6 1-15,-1-14-7 16,5 0 1-16,4 0-2 15,0-11 0-15</inkml:trace>
          <inkml:trace contextRef="#ctx0" brushRef="#br0" timeOffset="151962.5281">1482 1033 23 0,'-4'22'11'0,"-1"3"-10"0,10-14 19 0,-1-7-19 16,5 10 1-16,-1-7-1 16,5 12 1-16,0-5-3 15,5 11 1-15,-1-7 1 16,5 0 0-16,-1 0-1 15,1-7 0-15,4 0 0 16,0-7 0-16,-4-1 0 16,4-6 0-16,-9-1 0 15,5 0 1-15,-5-10-1 16,-4-8 1-16,-9-3 0 16,-4 18 0-16,0-11-1 15,-4-7 1-15,-5 3-1 16,1 0 1-16,-1 0 0 15,0 4 0-15,1 0 0 16,3 4 0 0,14 14-1-1,4 0 1-15,0 0-1 0,9 0 0 16,4 0 0-16,4 0 0 16,0 0 0-16,1-11 1 15,-10 4-1-15,5-4 0 16,0 4-9-16,5-4 0 15</inkml:trace>
        </inkml:traceGroup>
        <inkml:traceGroup>
          <inkml:annotationXML>
            <emma:emma xmlns:emma="http://www.w3.org/2003/04/emma" version="1.0">
              <emma:interpretation id="{BFEEFCB9-03DF-4B75-AAB9-0C3F46D875B8}" emma:medium="tactile" emma:mode="ink">
                <msink:context xmlns:msink="http://schemas.microsoft.com/ink/2010/main" type="inkWord" rotatedBoundingBox="19585,6324 24439,6307 24446,8351 19592,8368"/>
              </emma:interpretation>
              <emma:one-of disjunction-type="recognition" id="oneOf3">
                <emma:interpretation id="interp15" emma:lang="fr-FR" emma:confidence="0">
                  <emma:literal>*alerteront-elles)}</emma:literal>
                </emma:interpretation>
                <emma:interpretation id="interp16" emma:lang="fr-FR" emma:confidence="0">
                  <emma:literal>*alterneront-elles)}</emma:literal>
                </emma:interpretation>
                <emma:interpretation id="interp17" emma:lang="fr-FR" emma:confidence="0">
                  <emma:literal>*alternons-les)}</emma:literal>
                </emma:interpretation>
                <emma:interpretation id="interp18" emma:lang="fr-FR" emma:confidence="0">
                  <emma:literal>*alterneront-ils)}</emma:literal>
                </emma:interpretation>
                <emma:interpretation id="interp19" emma:lang="fr-FR" emma:confidence="0">
                  <emma:literal>*alternons-les)]</emma:literal>
                </emma:interpretation>
              </emma:one-of>
            </emma:emma>
          </inkml:annotationXML>
          <inkml:trace contextRef="#ctx0" brushRef="#br0" timeOffset="171058.6593">18193 578 18 0,'-9'-18'9'0,"14"0"-1"0,3 7 6 16,1 0-13-16,-5-7 1 16,5 4 0-16,0-8 1 15,8-3-3-15,5 0 0 0,-1-11 3 16,1-1 0-16,-5 5-1 15,-4-11 0-15,-4 3 0 16,-5 7 0-16,-4 8-1 16,-8 7 1-16,-5 0-1 15,-5 7 0-15,1 18-1 16,-5 15 1-16,-4-4-2 16,-4 15 1-16,0 6-1 15,4-3 1-15,8 19-1 16,10 10 1-16,12-4-1 15,5 11 1-15,8-7 0 16,-4 4 0-16,4-19 0 16,5-10 0-16,8-4 0 15,9-7 0-15,5-11 0 16,3-10 0-16,5 2-5 0,0-6 1 16,5-18-5-16,-1 10 0 15</inkml:trace>
          <inkml:trace contextRef="#ctx0" brushRef="#br0" timeOffset="171660.9583">18679 650 23 0,'-5'-3'11'0,"-16"3"-8"0,21 0 15 0,0 0-17 15,0 3 0-15,0 1 0 16,-5 3 0-16,5-3-2 15,0-4 1-15,9 0 1 16,-9 0 0-16,9-4-1 16,-9-3 1-16,-5 7 0 15,-3 0 0-15,-1 0 0 16,0 0 0-16,1 7 0 16,-1-7 0-16,5 4 0 15,-1-4 1-15,1 4-2 16,0-1 0-16,-1 8 0 15,5-7 0-15,0 6 0 16,0-2 1-16,0 6-1 16,0-7 0-16,0 8 0 15,5 14 1-15,3-11-1 16,10 3 0-16,3-3-1 16,5-3 1-16,13 3 0 15,0 0 0-15,-4-14 0 0,0-1 0 16,-1-6 0-16,10-19 0 15,-5 4 0-15,0-4 1 16,-5-10 0-16,-8-4 1 16,-8 3-1-16,-14-3 1 15,-8 7-1-15,-14 4 1 16,-3 7 0-16,-5 3 0 16,-13 12-1-16,-9 3 0 15,-13 3-1-15,5-3 1 16,8 7-1-16,5 4 0 0,8-3-1 15,5 2 1-15,13-10-1 16,8 4 1-16,9 7-2 16,22-22 1-16,17 7-7 15,13-10 0-15,8 10-3 16,1-7 1-16</inkml:trace>
          <inkml:trace contextRef="#ctx0" brushRef="#br0" timeOffset="172503.6313">19259 770 19 0,'-13'10'9'0,"18"-17"-2"0,-1 11 10 15,0-4-16-15,5 3 0 16,13 5 1-16,4-8 1 0,4-8-4 15,9 1 1-15,0-7 2 16,-4-4 0-16,-9 0-1 16,-4-4 1-16,-5-14 0 15,-8 0 0-15,-1 7-1 16,-12 4 1-16,-13 7-1 16,-18 3 1-16,-8 15-2 15,-5 7 1-15,0 11-1 16,0 11 1-16,5 4-2 15,4 3 1-15,13 7-1 16,13-10 0-16,13-1 0 16,13-14 0-16,9 0 0 15,17-18 0-15,13-3 1 16,0-12 0-16,-5-3 0 16,-7-3 1-16,-14 3-1 15,4-8 1-15,-13 5-1 16,-4 3 1-16,-8 10 0 0,-10 8 0 15,-8 4-1-15,0 0 1 16,-4 10-2-16,8 4 1 16,9 7-1-16,9 8 1 15,8-1-1-15,1 1 1 16,-5 3-1-16,0 7 1 16,4 4 0-16,0 4 0 15,1-1 1-15,-5 8 0 16,-5 7 0-16,-8-7 1 0,-8 14 0 15,-1-18 1-15,-13-3-1 16,-12 3 0-16,-23-14 0 16,1 7 1-16,-1-15-1 15,5-13 0-15,5-12-2 16,8-14 1-16,13-12-2 16,17-24 0-16,13-7 0 15,14-12 0-15,21-3 0 16,13 7 0-16,4 8-1 15,-8 6 1-15,4 8-9 16,22-3 1-16,-9 13-2 16,-13 5 1-16</inkml:trace>
          <inkml:trace contextRef="#ctx0" brushRef="#br0" timeOffset="172967.3681">20278-61 29 0,'-4'-4'14'0,"-5"11"-13"16,9 4 25-16,-9 0-25 15,-8 18 1-15,-9 14 0 16,-9 8 0-16,-8 28-3 16,0 30 1-16,8 17 1 15,5 15 1-15,17-18-2 16,17 11 1-16,22-4-1 16,9-22 1-16,8-18-2 15,-4-21 0-15,13-15-4 16,17-18 0-16,10-18-5 15,25-18 0-15</inkml:trace>
          <inkml:trace contextRef="#ctx0" brushRef="#br0" timeOffset="173520.4759">20521 423 20 0,'-13'0'10'0,"17"-4"-3"15,-4 4 11-15,9-3-16 0,4-12 0 16,4 4 1-16,1 1 0 16,21-23-4-16,4 11 0 31,35-46 3-31,-13 3 1 16,-9 7-2-16,-8 7 1 15,-9 4-1-15,-9 22 1 16,-12 11-1-16,-1 17 1 15,-13 22-1-15,-8 1 1 16,-5 14 0-16,1 21 0 0,-5-7-2 16,13 0 0-16,0 4-10 15,13-4 0-15</inkml:trace>
          <inkml:trace contextRef="#ctx0" brushRef="#br0" timeOffset="174046.753">21609 333 26 0,'0'-8'13'0,"0"-3"-3"15,0 11 12-15,0 0-21 16,0 11 1-16,-17 0 0 15,-14 18 1-15,-21 22-4 16,-13 6 1-16,-21 16 1 16,-10 3 1-16,22 7-2 15,1-8 0-15,3-6-8 16,27-7 1-16,8-5-3 16,14-24 0-16</inkml:trace>
          <inkml:trace contextRef="#ctx0" brushRef="#br0" timeOffset="174828.9468">21791 723 23 0,'9'-4'11'0,"-5"-14"-5"15,-4 18 16-15,9-11-20 16,-9 4 1-16,0 3 0 15,-9-10 1-15,5 10-5 16,-5-3 0-16,-4 3 3 16,-9 1 1-16,-4 6-2 0,9 8 1 15,-5-7-1-15,-4 10 0 16,0 4-1-16,9 4 0 16,0-4-1-16,8 15 1 15,18-12-1-15,-5-3 0 16,18 11 0-16,4-7 1 15,0 14-1-15,13-11 1 16,-5 8 0-16,-3 3 1 16,-5-7-1-16,-5-7 1 15,-8 10 0-15,-4 4 1 16,-9 0-1-16,-9 0 1 0,-8 4 0 16,-9 4 0-16,-4-5-1 15,-5-3 1-15,5-3-1 16,-1-8 1-16,1-14-2 15,8-7 1-15,1-8-2 16,8-14 1-16,4 0-1 16,9-15 0-16,9-3-1 15,-5 0 1-15,5 0 0 16,8 14 0-16,5 8 0 16,4-4 1-16,13 3-8 15,-5 15 0-15,5 0-3 16,-17 15 1-16</inkml:trace>
          <inkml:trace contextRef="#ctx0" brushRef="#br0" timeOffset="175369.5141">22107 148 19 0,'-8'-29'9'0,"21"11"-1"16,-13 18 11-16,4-3-16 15,5-8 0-15,0 7 1 16,17 4 0-16,0 4-6 16,-5 10 1-16,5 8 3 0,9 21 0 15,4 12-1-15,9 20 1 16,-9 12-1-16,-18 14 1 16,-8-7 0-16,-17 11 0 15,-9 0 0-15,-9-1 1 16,1-10-1-16,-10-7 0 15,-16-4-8-15,-23-7 1 16,10-7-6-16,-1-30 0 16</inkml:trace>
          <inkml:trace contextRef="#ctx0" brushRef="#br0" timeOffset="176314.448">22515-159 21 0,'9'-7'10'0,"25"-40"-2"0,-21 40 10 0,9-8-17 16,-5 12 1-16,18-4 0 15,0 3 0-15,4 4-3 16,0 0 1-16,0 14 2 15,-5 15 0-15,-8-3-1 16,-4 13 1-16,-9 8 0 16,-17 22 0-16,-14-8-1 15,-8 8 1-15,-4 14-1 16,0-11 1-16,4 4-2 16,21 4 1-16,5-19-1 15,5 0 0-15,16-14-1 16,5-10 1-16,0 6-1 15,0-18 1-15,0 0-1 16,-4-14 1-16,0 0 0 16,-1-7 1-16,-3-4-1 15,-5 0 1-15,0 0 0 0,-13-4 0 16,0 4 0-16,0 0 1 16,-5 0-1-16,-3 7 1 15,-5 11-1-15,0-3 0 16,4 3-1-16,-4 7 0 15,0-7-1-15,13-7 0 16,0 4 0-16,13 6 0 16,-4-6 0-16,-5 3 0 15,0 3 0-15,1 8 1 16,-5 4 0-16,0-1 0 16,0 8 0-16,0 11 1 15,0-1 0-15,-5 4 1 0,-16 4 1 16,-14 0 0-16,-4-7 0 15,-13-1 0-15,-9 8 0 16,-8 3 1-16,-5-6-4 16,5-12 0-16,17 4-12 15,0-11 1-15,-4-3-3 16,17-15 0-16</inkml:trace>
          <inkml:trace contextRef="#ctx0" brushRef="#br0" timeOffset="158988.9333">6311 723 11 0,'-9'3'5'0,"5"-3"2"16,4 0 6-16,0 0-12 16,0 0 1-16,0 0 0 15,0 0 0-15,0 8-2 16,0-8 0-16,4-8 2 16,5 5 1-16,4-5-1 15,0-6 1-15,9-4-1 16,4-11 0-16,17-11 0 15,5 1 0-15,8-16-1 16,-4-10 1-16,0 0-1 16,4 0 1-16,5-3-1 15,-4-5 0-15,-5-6-1 16,-9 21 0-16,-4 4 1 16,-9 18 0-16,-8 18 0 0,-9 14 1 15,-4 11-1-15,-9 22 0 16,-5 0 0-16,1 18 1 15,0-7-2-15,-1 14 1 16,5-3-1-16,0-1 0 16,0-14 0-16,0 11 0 15,0-7 0-15,0 0 1 16,0 7-1-16,0-11 0 16,0 0 0-16,0-3 1 15,0-12-1-15,0 1 1 0,0-8-2 16,0 1 0-16,5-12-9 15,-1-13 0-15,-4 6-1 16,-4-3 1-16</inkml:trace>
          <inkml:trace contextRef="#ctx0" brushRef="#br0" timeOffset="159573.0313">6428 1124 21 0,'-9'3'10'0,"9"-3"-9"16,0 0 17-16,9 0-17 15,8 0 1-15,14-11 0 16,12-7 1-16,9 8-3 15,-4-16 0-15,17 1 2 16,13-8 0-16,9 12-1 16,12-8 0-16,1 4 0 15,-18-4 0-15,-4 7 0 16,-13 0 0-16,-8 4 0 0,-10 4 0 16,-8-1-7-16,-4 5 1 15,-5 6-4-15,-8 0 1 16</inkml:trace>
          <inkml:trace contextRef="#ctx0" brushRef="#br0" timeOffset="164335.4953">10486 734 29 0,'4'0'14'0,"44"10"-17"0,-31-10 24 0,9 0-21 16,9-3 0-16,-1-1 2 15,1 1 0-15,0-8-11 16,8 7 1-16</inkml:trace>
          <inkml:trace contextRef="#ctx0" brushRef="#br0" timeOffset="164142.3719">10655 452 24 0,'-5'-11'12'0,"-3"15"-6"16,8-4 13-16,0 0-17 15,4 10 0-15,0 8 1 16,1-3 0-16,-1 10-4 16,0 4 0-16,1 4 3 15,-10 3 0-15,5 0-1 16,0 0 0-16,0 4-1 15,0-4 1-15,-4-4-3 16,8-14 1-16,-4 4-5 16,5-7 1-16,3-5-5 15,1-6 1-15</inkml:trace>
          <inkml:trace contextRef="#ctx0" brushRef="#br0" timeOffset="160385.4086">6567 1427 22 0,'13'-18'11'0,"26"-11"-10"0,-22 22 17 16,0 3-17-16,5-7 1 15,0 11 0-15,-1 0 1 16,1 4-4-16,4 7 1 16,0 7 2-16,0 4 1 0,0 7-1 15,0-1 0-15,-4 1-1 16,0 4 1-16,-5-1-1 15,0 5 1-15,-4-1-1 16,0-11 0-16,-4 4 0 16,0-7 0-16,-5-8 0 15,0 4 0-15,-4-4-1 16,-4-3 1-16,0 0 0 16,-5-11 0-16,-8 0-1 15,-1-3 1-15,-3-12-1 16,-1-3 0-16,0 0 0 15,-4-4 1-15,5 4-2 16,3-3 1-16,1 10 0 16,4-4 0-16,4 12 0 15,1-5 0-15,-1 16 0 16,0-5 0-16,-4 15 0 16,0 0 0-16,0 15 0 15,0-15 1-15,-4 14-1 0,4-3 1 16,4 15-1-16,5-8 0 15,-1 0 0-15,5-4 0 16,5-10-5-16,12 3 0 16,9-14-6-16,13-11 1 15</inkml:trace>
          <inkml:trace contextRef="#ctx0" brushRef="#br0" timeOffset="160971.7257">7338 1799 22 0,'-13'4'11'0,"18"-1"-8"0,-1-6 11 16,5 3-13-16,-1-4 1 16,5-7 0-16,0 4 0 15,0 7-2-15,-4-3 0 16,4 3 2-16,-4 3 1 16,-1 1-1-16,1-1 1 15,-5 23-1-15,-4-5 1 16,0 8-1-16,-4-3 0 0,0 10-1 15,-5-4 1-15,0 8-1 16,5-4 0-16,0-7-2 16,4-4 1-16,4-10-1 15,0-5 0-15,9-6 0 16,9-15 0-16,13 0 0 16,4-14 1-16,-5 14 0 15,5-3 1-15,-8 10-8 16,-1-3 0-16,-8 18-2 15,0 3 0-15</inkml:trace>
          <inkml:trace contextRef="#ctx0" brushRef="#br0" timeOffset="161978.1628">8669-21 18 0,'-4'-15'9'0,"13"-46"-5"0,-5 46 12 15,-4-3-15-15,-4-4 1 16,-1-6 1-16,-3 13 1 16,-5 8-4-16,0-8 1 15,-5 12 2-15,1-12 0 16,-5 15 0-16,0 15 0 16,5 3-2-16,-5 0 1 15,5 18-2-15,4-3 0 16,4 6 0-16,1 12 0 15,8 3 0-15,0-3 0 16,8 3 0-16,1 7 0 16,4-7 0-16,0 4 1 0,-4 0-1 15,-9-4 1-15,-5 0 0 16,-12-7 0-16,-5-7 0 16,-4 0 0-16,-4-8 0 15,-5 1 0-15,1-15-1 16,3-4 1-16,1 4-1 15,4-10 0-15,9 3-1 16,-1-8 1-16,5-3-1 16,9 0 1-16,4 0-1 15,9 0 0-15,8-3 0 16,5 3 0-16,-1 0 0 16,5 3 1-16,0 1-1 15,0 10 1-15,-4 8 0 16,4 0 0-16,-9 10 1 15,-4 19 0-15,-4-4-1 16,-5 7 1-16,-4 4 0 0,0 10 0 16,0-3-1-16,5 0 0 15,3 0-1-15,14-14 1 16,8-11-1-16,5-8 0 16,4-17 0-16,0-5 1 15,-4-2 0-15,-5-5 1 16,1-3-8-16,3 7 0 15,1 4-2-15,-5 4 1 16</inkml:trace>
          <inkml:trace contextRef="#ctx0" brushRef="#br0" timeOffset="163719.1385">9740 455 23 0,'4'-21'11'0,"14"13"-9"0,-10 1 18 16,5-7-19-16,0-1 1 16,9 5 0-16,0-5 1 0,-1 4-4 15,1 4 1-15,-5 3 2 16,-4 8 1-16,5 3-1 16,-10 4 1-16,1 11-1 15,-9 10 0-15,-4 8-1 16,-5 7 1-16,-13 4-1 15,5-8 0-15,0 4-1 16,4-4 0-16,4 4 0 16,5-22 0-16,8 4-1 15,13-11 1-15,5 4-1 16,13-11 0-16,4-7 1 16,-5-8 0-16,5-11 0 15,5 8 0-15,-5-7-3 16,0 7 1-16,0 7-8 15,-5 10 1-15</inkml:trace>
          <inkml:trace contextRef="#ctx0" brushRef="#br0" timeOffset="163056.8757">9493 80 22 0,'-4'-8'11'0,"-5"5"-6"16,9 3 11-16,-4 0-14 15,-1 3 0-15,1 5 1 16,-1-5 1-16,1 12-5 16,-9-1 1-16,-9 8 3 15,-4 0 0-15,-4 14-1 16,-13 14 0-16,-1 4-1 15,5 15 1-15,5 11-1 16,3 21 0-16,14-15-1 16,13 5 1-16,21-5-1 15,22-17 1-15,13 0-1 0,-4-19 0 16,8-21-9-16,9-4 0 16,-8-21-1-16,-10 14 0 15</inkml:trace>
          <inkml:trace contextRef="#ctx0" brushRef="#br0" timeOffset="165143.2649">11422 275 19 0,'4'-15'9'0,"5"4"1"16,-9 11 7-16,4-3-16 16,5-1 1-16,-5-7 2 15,-4 11 0-15,5-3-5 16,-5 3 1-16,-5-4 2 15,-3 1 1-15,-5-8-2 16,-5 7 1-16,-8 4-1 16,-8 4 0-16,-1-1-1 15,-4 8 1-15,4 7-1 16,0 4 1-16,5 7-2 0,4 3 1 16,9-10-1-16,12-4 1 15,5 0-1-15,13-3 1 16,13-8-1-16,9 4 0 15,4-11 1-15,0 0 0 16,-4 0 0-16,-9 0 0 16,-9 3 0-16,-8 1 1 15,-9 14 0-15,-9 7 0 16,1 4-1-16,-10 7 1 16,-8-3-1-16,-4 6 1 0,4 5-1 15,8-8 0-15,14 0 0 16,8-3 0-16,14-12-1 15,12-3 1-15,9-14 0 16,-4-4 0-16,0-4-5 16,4 1 1-16,8-12-5 15,1 15 0-15</inkml:trace>
          <inkml:trace contextRef="#ctx0" brushRef="#br0" timeOffset="165535.2833">11938-29 19 0,'4'-7'9'0,"5"18"0"0,-9-11 8 16,8 0-15-16,1 14 0 16,4 8 1-16,4 0 1 0,1 17-5 15,3-6 1-15,-3 14 3 16,-5 7 0-16,-5 0-1 15,-3 0 1-15,-5 15-1 16,-13 0 1-16,-13 7-1 16,-18-1 0-16,-8-9-7 15,-4 9 0-15,0-10-5 16,8 11 0-16</inkml:trace>
          <inkml:trace contextRef="#ctx0" brushRef="#br0" timeOffset="166391.785">12601 593 19 0,'0'0'9'0,"4"-18"-3"0,1 10 9 15,3 8-14-15,10-7 1 16,-1-4 1-16,9 0 0 16,4-17-4-16,1 2 0 15,-5-17 3-15,0 0 0 16,4-8-1-16,0 0 1 0,-4-3-1 15,-4 0 1-15,-13 0-1 16,-5 11 1-16,-13 6-1 16,-4 16 1-16,0 17-1 15,-13 8 0-15,-8 17 0 16,-18 12 0-16,-5 14-1 16,14 22 0-16,8-4 0 15,9 10 0-15,18-2-1 16,16-5 1-16,14-6 0 15,8-5 0-15,9-10-1 16,0-14 1-16,5-11-7 16,8-12 0-16,8-6-2 15,-8 0 0-15</inkml:trace>
          <inkml:trace contextRef="#ctx0" brushRef="#br0" timeOffset="167517.1098">13182 495 23 0,'-9'-7'11'0,"1"-15"-7"0,8 22 18 16,-5 7-20-16,-3-3 0 15,-1 10 1-15,0 15 1 0,1-7-5 16,-1 11 0-16,5 3 2 15,-1 0 1-15,5-4-1 16,9 8 0-16,4-7-1 16,4-5 0-16,9-2 0 15,5-8 0-15,8-11 0 16,0-7 0-16,0-7 0 16,0-11 1-16,-9-8-1 15,-4 5 1-15,-4-4 0 16,-5-12 0-16,-8 5 0 15,-1-1 1-15,-3 1-1 16,-14-1 0-16,-8 8 0 16,-14 11 0-16,-3 6-1 15,-5 1 1-15,0 14-1 16,8-3 0-16,10 0-1 16,8-1 1-16,8 4-1 15,5-7 0-15,13 0 0 16,5 0 1-16,3 0-1 15,1-7 1-15,4 4-1 0,-9-1 1 16,5 0-1-16,0 4 1 16,-1 0-1-16,-3-10 1 15,3 2-1-15,5-3 1 16,5 8 0-16,3-12 0 16,5 8-1-16,0-4 1 15,0-7 0-15,-4 4 0 16,-5-8 0-16,-4 4 1 0,-4 0-1 15,-5 0 1-15,-4 0 0 16,-8 3 0-16,-5 1 0 16,-5 3 0-16,-3 0 0 15,-5 8 0-15,-5 6-1 16,1 1 1-16,0 14-1 16,-1 7 0-16,1-3-1 15,4 14 1-15,9 0-1 16,4-3 1-16,8-1-1 15,5-10 1-15,5-4-1 16,3-4 0-16,1-14 0 16,4-14 1-16,-4-4 0 15,-1 0 0-15,1 3 0 16,0-13 1-16,-14 6-1 16,-3 0 1-16,-10 4-1 15,1 7 1-15,-5 8-1 16,-4 3 1-16,5 11-1 15,-1-8 1-15,0 15-1 0,5 0 0 16,4 4-1-16,4 3 1 16,5 0-1-16,13 12 1 15,4-5-1-15,0 4 1 16,0 0 0-16,-5 4 0 31,-12 32 0-31,-5 8 1 16,-8-8-1-16,-9 4 1 15,-13 3 0-15,0-3 0 16,-13-7 0-16,-13 21 1 16,-4-25-1-16,4-7 0 0,8-15-1 15,5-14 1-15,5-11-2 16,3-18 1-16,10-18-1 16,8-21 0-16,8-5-1 15,5-14 1-15,18 4-1 16,12-18 0-16,18 14 1 15,4 0 0-15,8 15 1 16,5 3 0-16,0 1-4 16,0 17 0-16,5-3-6 15,-18 7 1-15</inkml:trace>
          <inkml:trace contextRef="#ctx0" brushRef="#br0" timeOffset="168357.7211">14456 791 24 0,'-8'0'12'0,"12"-3"-9"0,0-8 15 15,1 7-17-15,3-10 0 16,5-4 1-16,0 0 1 16,9-4-4-16,8-7 1 15,1-7 2-15,-1-4 0 16,0 8-1-16,-4 6 1 15,0-6-2-15,0 14 1 16,-8 3 0-16,-5 1 1 0,0 21-1 16,0 11 0-16,-5 4-1 15,1 10 1-15,0-6-1 16,-1 6 1-16,1 1-1 16,0-12 0-16,-5-2 0 15,0-5 0-15,5-10 0 16,0-1 0-16,-1-6 0 15,5-12 1-15,0-3-2 16,1-4 1-16,-1 1 0 16,0-12 0-16,0 15-1 15,0 0 1-15,0 14 0 16,0 4 0-16,0 4 0 16,4 11 0-16,5 3 0 15,-1 7 1-15,1 4 0 16,0 3 1-16,4-10-9 15,13 14 1-15,0-14-4 16,-9 7 0-16</inkml:trace>
          <inkml:trace contextRef="#ctx0" brushRef="#br0" timeOffset="168838.4633">15865 719 25 0,'-8'0'12'0,"25"0"-9"0,0-11 18 15,14 8-20-15,8-5 1 16,13 1 0-16,-5 4 0 16,-3-1-3-16,3 4 1 15,1 0-2-15,0 4 0 16,-1-1-7-16,-8 8 1 15</inkml:trace>
          <inkml:trace contextRef="#ctx0" brushRef="#br0" timeOffset="169185.5209">16199 488 26 0,'-4'7'13'0,"4"4"-8"16,0-4 18-16,4 8-22 16,0 6 0-16,1 8 0 0,-5 7 1 15,0 11-2-15,0-3 0 16,0 3-2-16,0-4 1 16,17 4-8-16,5-4 1 15</inkml:trace>
          <inkml:trace contextRef="#ctx0" brushRef="#br0" timeOffset="170369.3923">16971 452 15 0,'-13'-18'7'0,"13"-15"-1"15,4 19 8-15,5-4-13 16,8-4 1-16,9-7 0 16,9 7 1-16,-1 4-4 15,1 0 1-15,0 15 2 16,-5-5 0-16,-4 19 0 15,-13 22 0-15,-9 7-1 16,-12 17 1-16,-10 8-1 16,-3 0 1-16,-5 0-1 15,0 0 1-15,4-18-1 0,5-7 0 16,8 0-1-16,13-8 0 16,14-10 0-16,16-7 0 15,18-1 0-15,18-10 0 16,-5-8 0-16,0 4 0 31,21 18-8-31,-21 0 0 16</inkml:trace>
        </inkml:traceGroup>
      </inkml:traceGroup>
    </inkml:traceGroup>
    <inkml:traceGroup>
      <inkml:annotationXML>
        <emma:emma xmlns:emma="http://www.w3.org/2003/04/emma" version="1.0">
          <emma:interpretation id="{BEB3E03F-B6CF-4C57-BC19-79A4F744F563}" emma:medium="tactile" emma:mode="ink">
            <msink:context xmlns:msink="http://schemas.microsoft.com/ink/2010/main" type="paragraph" rotatedBoundingBox="1650,11390 23948,10619 24039,13250 1741,140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061DF0-E83D-4C2C-B0AE-3E84B4FDAD11}" emma:medium="tactile" emma:mode="ink">
              <msink:context xmlns:msink="http://schemas.microsoft.com/ink/2010/main" type="inkBullet" rotatedBoundingBox="1665,11838 4289,11747 4342,13271 1718,13361"/>
            </emma:interpretation>
            <emma:one-of disjunction-type="recognition" id="oneOf4">
              <emma:interpretation id="interp20" emma:lang="fr-FR" emma:confidence="0">
                <emma:literal>Tant</emma:literal>
              </emma:interpretation>
              <emma:interpretation id="interp21" emma:lang="fr-FR" emma:confidence="0">
                <emma:literal>Tau'</emma:literal>
              </emma:interpretation>
              <emma:interpretation id="interp22" emma:lang="fr-FR" emma:confidence="0">
                <emma:literal>Tau</emma:literal>
              </emma:interpretation>
              <emma:interpretation id="interp23" emma:lang="fr-FR" emma:confidence="0">
                <emma:literal>Tour</emma:literal>
              </emma:interpretation>
              <emma:interpretation id="interp24" emma:lang="fr-FR" emma:confidence="0">
                <emma:literal>Tari</emma:literal>
              </emma:interpretation>
            </emma:one-of>
          </emma:emma>
        </inkml:annotationXML>
        <inkml:trace contextRef="#ctx0" brushRef="#br0" timeOffset="181780.2156">242 5430 19 0,'-22'0'9'0,"22"-8"-4"0,0 8 9 0,0 0-14 15,0 0 1-15,9 0 1 16,0 0 0-16,4 0-2 16,13 0 0-16,21-7 1 15,14 7 0-15,4-3-1 16,-4 3 1-16,8 0-1 16,9 0 1-16,-4 0-1 15,8 0 1-15,5 0 0 16,-5 0 1-16,-4 0 0 15,-17 3 0-15,-13 8 1 16,-9-11 0-16,-5 0-1 16,-3 4 1-16,-10-4-6 15,-3-4 1-15,-1 8-7 16,5-1 0-16</inkml:trace>
        <inkml:trace contextRef="#ctx0" brushRef="#br0" timeOffset="182484.5658">853 5513 16 0,'-8'7'8'0,"12"-25"-2"15,-4 14 4-15,0-6-9 16,0 2 0-16,4-3 1 16,-4 4 0-16,5-11-3 0,-5 4 1 15,0 6 1-15,0-6 1 16,0 10-1-16,0-6 1 15,0 10-1-15,0 0 1 16,0 3-1-16,0 4 1 16,0-3 0-16,0-4 0 15,0 0-1-15,0 4 1 16,0-1-1-16,0-3 0 16,0 7 0-16,0-7 0 15,0 0-1-15,0 0 1 16,0 0-1-16,0 0 1 0,4 4-1 15,-4 14 0-15,0-3 0 16,0 6 1-16,0 12-1 16,0-8 0-16,0 18 0 15,0 4 0-15,4 15 0 16,1-8 1-16,-1 0-1 16,-4 15 1-16,0-8-1 15,-4 4 1-15,-1 4 0 16,5-15 1-16,0-11-2 15,0-10 0-15,9-15-9 16,-5-7 0-16</inkml:trace>
        <inkml:trace contextRef="#ctx0" brushRef="#br0" timeOffset="183431.7497">1334 6557 11 0,'0'-7'5'0,"5"-1"9"0,-5-2-5 16,0 2-8-16,0 5 1 15,0-8 0-15,0 4 1 16,4-8-3-16,-4-3 0 16,0 4 2-16,0-1 1 15,-4 4 0-15,-1-3 0 0,-3-1-1 16,-5 12 1-16,-5-8-1 15,-3 7 0-15,-1 4 0 16,-4 11 0-16,0 0-2 16,0 18 1-16,0-4-1 15,9 11 1-15,4-10-2 16,4 10 1-16,9 0-1 16,9 0 1-16,4 4-2 15,4-8 1-15,5 1 0 16,4-15 0-16,0 0 0 15,0-18 0-15,-5-11 0 16,-3-11 1-16,-1-10 1 16,-4 10 0-16,0-14 0 15,-4 0 0-15,0-4 0 16,-5-7 0-16,0 15 0 16,-4 6 0-16,0 1-1 15,0 7 1-15,-4 11 0 16,0 7 0-16,4 14-1 0,0 4 0 15,0 8-1-15,4 6 1 16,5-14-1-16,-1 15 1 16,5 3-1-16,9 0 1 15,0 0 1-15,4-14 0 16,0 7-6-16,8-18 1 16,1-1-5-16,13-10 1 15</inkml:trace>
        <inkml:trace contextRef="#ctx0" brushRef="#br0" timeOffset="183986.1801">1720 6405 19 0,'-4'29'9'0,"4"3"-5"0,0-24 10 16,0 10-13-16,0 0 0 15,4 4 2-15,1-8 0 16,8 11-4-16,4-3 1 16,0 0 2-16,9 6 0 15,0-6-1-15,5-4 0 16,-1-3-1-16,-4-8 1 16,0 4-1-16,-4-11 1 15,-5 0-1-15,-4-18 1 16,-4 0 0-16,-1 3 0 15,1-14 0-15,-5 4 0 0,-4-8-1 16,0 1 1-16,0-1-1 16,0 8 1-16,-4 7 0 15,4 0 0-15,0 14-1 16,0-3 1-16,0 7-1 16,0 0 0-16,0 0-1 15,13-3 1-15,9-1 0 16,12-14 0-1,36 0-9 1,3 0 1-16</inkml:trace>
        <inkml:trace contextRef="#ctx0" brushRef="#br0" timeOffset="184600.444">2709 5227 13 0,'-9'-14'6'0,"5"-4"9"0,4 18-2 15,0 0-12-15,0 0 1 16,-5 0 1-16,-3 7 1 16,-5 18-4-16,0 4 0 15,-9 33 3-15,0 14 0 16,5 25-1-16,8 3 1 16,18 27-2-16,8 9 1 15,1-2-1-15,8-12 0 16,13-25-4-16,13-18 1 15,4-18-7-15,22-14 1 0</inkml:trace>
      </inkml:traceGroup>
      <inkml:traceGroup>
        <inkml:annotationXML>
          <emma:emma xmlns:emma="http://www.w3.org/2003/04/emma" version="1.0">
            <emma:interpretation id="{EFD2E96D-EB57-4D3E-B3ED-724FA7DA943E}" emma:medium="tactile" emma:mode="ink">
              <msink:context xmlns:msink="http://schemas.microsoft.com/ink/2010/main" type="line" rotatedBoundingBox="4711,11285 23948,10619 24039,13250 4802,13916"/>
            </emma:interpretation>
          </emma:emma>
        </inkml:annotationXML>
        <inkml:traceGroup>
          <inkml:annotationXML>
            <emma:emma xmlns:emma="http://www.w3.org/2003/04/emma" version="1.0">
              <emma:interpretation id="{332D80F0-4BBC-42B2-A1CE-A209026ED711}" emma:medium="tactile" emma:mode="ink">
                <msink:context xmlns:msink="http://schemas.microsoft.com/ink/2010/main" type="inkWord" rotatedBoundingBox="4724,11666 6635,11600 6682,12965 4771,13031"/>
              </emma:interpretation>
              <emma:one-of disjunction-type="recognition" id="oneOf5">
                <emma:interpretation id="interp25" emma:lang="fr-FR" emma:confidence="0">
                  <emma:literal>st :</emma:literal>
                </emma:interpretation>
                <emma:interpretation id="interp26" emma:lang="fr-FR" emma:confidence="0">
                  <emma:literal>s):=</emma:literal>
                </emma:interpretation>
                <emma:interpretation id="interp27" emma:lang="fr-FR" emma:confidence="0">
                  <emma:literal>s) :</emma:literal>
                </emma:interpretation>
                <emma:interpretation id="interp28" emma:lang="fr-FR" emma:confidence="0">
                  <emma:literal>b) :</emma:literal>
                </emma:interpretation>
                <emma:interpretation id="interp29" emma:lang="fr-FR" emma:confidence="0">
                  <emma:literal>S):=</emma:literal>
                </emma:interpretation>
              </emma:one-of>
            </emma:emma>
          </inkml:annotationXML>
          <inkml:trace contextRef="#ctx0" brushRef="#br0" timeOffset="185336.8493">3433 5303 18 0,'-9'4'9'0,"5"-26"-3"0,4 11 7 16,0-7-12-16,-5 11 1 15,1 7 0-15,0-4 1 16,-5-6-3-16,0 6 0 16,5-7 3-16,0 11 0 0,-9 0 0 15,0 0 0-15,0 7-1 16,0 4 0-16,-5 15-1 16,5 10 1-16,5 0-2 15,3 14 0-15,5-3-1 16,13 4 1-16,5-1-2 15,-1 1 1-15,5 3-1 16,8-3 0-16,5-8 1 16,-1 4 0-16,5-14 1 15,-8 3 0-15,-5 0 1 16,0 0 0-16,-9 0 1 16,-4-3 0-16,-4 3 0 15,-5 3 0-15,-4 1-1 16,-9 4 1-16,-4-8-1 15,-8 0 1-15,-5-18-1 16,-5 4 0-16,1-8-1 16,4-14 0-16,4-14-1 15,5-4 1-15,4-4-2 0,4-3 1 16,5-15-1-16,0 0 1 16,8 4 0-16,13 0 0 15,5 18 1-15,4-8 1 16,13 16-10-16,-4 10 1 15</inkml:trace>
          <inkml:trace contextRef="#ctx0" brushRef="#br0" timeOffset="185906.536">3901 5087 20 0,'4'3'10'0,"5"19"-5"0,4-11 6 0,0-1-10 16,8 19 0-16,1 4 2 16,4 21 0-16,0 7-4 15,5 19 1-15,-1 10 3 16,-8 4 1-16,-5-3-1 15,-8 10 0-15,-18 7 0 16,-8-3 1-16,4 10-1 16,-18-17 0-16,-4-11-2 15,-4-12 1-15,0-13-12 16,13-26 1-16</inkml:trace>
          <inkml:trace contextRef="#ctx0" brushRef="#br0" timeOffset="186508.2674">4464 5722 24 0,'-21'-7'12'0,"3"7"-6"0,18 0 10 15,0 7-16-15,0-3 1 16,0 3 0-16,5 4 0 15,8-7-1-15,0 6 1 16,0-6-7-16,13-4 0 16,-5 4-2-16,1-1 1 15</inkml:trace>
          <inkml:trace contextRef="#ctx0" brushRef="#br0" timeOffset="186762.2991">4542 5935 18 0,'-21'-14'9'0,"3"10"-4"16,14 8 13-16,0-4-16 15,-5 4 1-15,9-1-1 16,0 4 1-16,4-3-4 15,5-4 0-15,4 0 3 16,4-4 1-16,5-6-11 16,0 6 1-16</inkml:trace>
          <inkml:trace contextRef="#ctx0" brushRef="#br0" timeOffset="187347.7225">4794 5726 21 0,'-13'7'10'0,"4"4"-7"0,9-11 10 16,0 0-13-16,-4 0 1 15,4 4 0-15,-5-1 1 16,5-3-3-16,0 7 1 16,5-3 1-16,3-4 0 15,5 0-1-15,5 0 1 16,8 0-1-16,4 0 1 0,9 4-1 16,0-4 1-16,9 0 1 15,0 3 0-15,-5-3-3 16,0 8 1-16,1-8-7 15,-1 0 1-15</inkml:trace>
          <inkml:trace contextRef="#ctx0" brushRef="#br0" timeOffset="187774.2068">4811 5939 21 0,'-4'4'10'0,"4"-1"-7"0,0 5 12 16,0-5-14-16,4 1 0 15,5 7 1-15,-1-8 0 0,10-3-3 16,3 4 0-16,10-1 2 15,3-3 0-15,1 11 0 16,13-4 1-16,0 4-1 16,4 4 1-16,0-8-9 15,-9 11 1-15</inkml:trace>
        </inkml:traceGroup>
        <inkml:traceGroup>
          <inkml:annotationXML>
            <emma:emma xmlns:emma="http://www.w3.org/2003/04/emma" version="1.0">
              <emma:interpretation id="{5B23D64E-95D1-48A4-A484-CA34BCCD25D3}" emma:medium="tactile" emma:mode="ink">
                <msink:context xmlns:msink="http://schemas.microsoft.com/ink/2010/main" type="inkWord" rotatedBoundingBox="15196,11163 17870,11070 17927,12719 15253,12811"/>
              </emma:interpretation>
              <emma:one-of disjunction-type="recognition" id="oneOf6">
                <emma:interpretation id="interp30" emma:lang="fr-FR" emma:confidence="0">
                  <emma:literal>infiltrait-il).</emma:literal>
                </emma:interpretation>
                <emma:interpretation id="interp31" emma:lang="fr-FR" emma:confidence="0">
                  <emma:literal>infiltrait-il.</emma:literal>
                </emma:interpretation>
                <emma:interpretation id="interp32" emma:lang="fr-FR" emma:confidence="0">
                  <emma:literal>infiltrait-il</emma:literal>
                </emma:interpretation>
                <emma:interpretation id="interp33" emma:lang="fr-FR" emma:confidence="0">
                  <emma:literal>infatuait-il).</emma:literal>
                </emma:interpretation>
                <emma:interpretation id="interp34" emma:lang="fr-FR" emma:confidence="0">
                  <emma:literal>infiltrait-il)).</emma:literal>
                </emma:interpretation>
              </emma:one-of>
            </emma:emma>
          </inkml:annotationXML>
          <inkml:trace contextRef="#ctx0" brushRef="#br0" timeOffset="205936.4975">13971 4646 20 0,'-9'-18'10'0,"0"3"-5"15,9 15 11-15,-13 0-13 0,9-3 0 31,0-5 3-31,-5 5 1 16,0 6-9-16,5 5 1 16,0-5 4-16,-1 1 1 15,1 7-2-15,4-4 0 16,0 7-2-16,-4 1 1 16,4-1-1-16,-5 8 0 15,5-4 0-15,-4 4 1 16,4 10-1-16,0 4 0 15,0 0 0-15,0-3 1 0,-4 21-1 16,-1 0 1-16,1-3-1 16,0 7 1-16,-1 7-1 15,1 3 1-15,0 5-1 16,-1 13 1-16,5-21-1 16,0 11 1-16,0-4-1 15,0-6 0-15,0 2 0 16,5-3 0-16,-1-3 0 15,-4-1 0-15,4-7 0 16,-4 4 0-16,0-11 0 16,0-7 0-16,0-1 1 15,-4-6 0-15,0-11-1 16,-5-8 0-16,0 1-9 16,1-5 1-16,-5-20-3 0,0-5 1 15</inkml:trace>
          <inkml:trace contextRef="#ctx0" brushRef="#br0" timeOffset="207226.7075">14170 5274 20 0,'-4'-18'10'0,"8"0"-5"16,-4 15 10-16,0-1-14 16,5-7 1-16,-1 4 0 15,5-4 1-15,4 8-3 16,0-1 1-16,4 4 1 16,0 4 1-16,1-1-1 15,3 12 1-15,1 3-1 0,-5 3 0 16,-4 15-1-16,-4 1 1 15,-5 2-2-15,-4-3 1 16,-4-7 0-16,-5 18 0 16,-4-11 0-16,0-3 0 15,-4-1-1-15,4-10 1 16,0-4-1-16,0 0 1 16,4-3-2-16,1-12 1 15,3 1-1-15,1 0 1 16,4-4-1-16,4-8 0 15,5-10 0-15,4 0 1 16,0-14-1-16,9 6 1 0,-1-6-1 16,1-1 1-16,0 1 0 15,-1-8 0-15,1 8-1 16,0-5 1-16,4 16 0 16,-5-12 0-16,1 15 0 15,-5-14 0-15,1 10 0 16,-1 4 0-16,-4 0 0 15,9 3 1-15,-9 8-1 16,-5-4 1-16,1 8-1 16,-9 3 1-16,0 0-1 15,0 0 1-15,-4 0-1 16,-1 0 1-16,1 0-1 16,-5 3 1-16,1 8-1 15,-1-7 1-15,-8 10-1 16,4-10 0-16,-5 14 0 15,1-11 1-15,0 8-1 0,-1 3 1 16,5 14-1-16,0-10 0 16,0 7 0-16,5 3 0 15,-1 4-1-15,5 4 1 16,8-7-1-16,9-4 1 16,4-1-1-16,9 5 1 15,9-15-1-15,13-4 1 16,8-10-9-16,0-8 0 15,-21-3-1-15,-9 4 0 16</inkml:trace>
          <inkml:trace contextRef="#ctx0" brushRef="#br0" timeOffset="207796.2563">14890 5733 19 0,'-5'-3'9'0,"1"3"-1"0,4 0 12 0,0 0-19 15,0 3 1-15,0 4 3 16,-4-3 0-16,-1 10-6 16,5-3 1-16,0 15 3 15,-4-5 1-15,4-3-2 16,0 4 0-16,4 3-2 15,1-3 1-15,3 3-1 16,6 1 1-16,3-8-1 16,5-8 0-16,-1-2-2 15,5-16 1-15,5 1-8 16,-1-4 0-16,-4-10-1 16,-9-1 0-16</inkml:trace>
          <inkml:trace contextRef="#ctx0" brushRef="#br0" timeOffset="207977.3877">14903 5408 37 0,'-13'7'18'0,"17"4"-25"0,-4-11 37 15,9 0-30-15,0 0 1 16,4 4-15-16,8-4 0 15,5 3 11-15,-4-3 0 16</inkml:trace>
          <inkml:trace contextRef="#ctx0" brushRef="#br0" timeOffset="208638.7522">15479 4754 17 0,'-13'-14'8'0,"18"14"1"16,-5 0 8-16,0-4-15 15,0 4 0-15,-5 4 3 16,1 10 1-16,-5-7-7 16,1 8 1-16,-5 7 3 15,-5 21 1-15,-3-7-1 16,-1 22 0-16,0 7-2 16,5 7 1-16,17 15-2 15,9 3 1-15,-1 4-1 16,10-11 0-16,12 4 0 15,-4-19 0-15,4-6-1 0,5-12 0 16,4-13-4-16,9-16 1 31</inkml:trace>
          <inkml:trace contextRef="#ctx0" brushRef="#br0" timeOffset="209419.1283">15640 5249 27 0,'-9'7'13'0,"13"-14"-14"15,5 3 25-15,4 4-23 16,9 0 0-16,8-7 0 0,9 4 1 16,22-1-2-16,0 0 0 15,-1-6-3-15,-3 6 1 16,3 4-7-16,1 4 1 16</inkml:trace>
          <inkml:trace contextRef="#ctx0" brushRef="#br0" timeOffset="209132.1801">15791 4913 19 0,'-8'0'9'0,"12"0"6"16,-4 7-2-16,0 1-10 15,-4-5 1-15,-1 4 1 16,1 4 1-16,0-4-8 15,-1 8 0-15,1 7 5 16,0 7 0-16,-1 10-1 16,1 5 0-16,4 3-2 0,4 3 1 15,1 12-1-15,3 3 1 16,1-8-1-16,4-10 0 16,9 0-1-16,0-7 1 15,8-11 0-15,5-4 0 16,4-14-1-16,0-7 1 15,0-1-3-15,-5-6 1 16,-3-12-7-16,-5 8 0 16,4-11-1-16,0 7 1 15</inkml:trace>
          <inkml:trace contextRef="#ctx0" brushRef="#br0" timeOffset="209837.4023">16286 4758 24 0,'-13'14'12'0,"8"-7"-8"15,10 4 16-15,-1-7-18 16,5 14 0-16,4 0 1 15,4 11 0-15,5-4-4 16,-1 11 1-16,5 0 2 16,-8 11 0-16,3 4 0 0,-12 3 0 15,0 11 0-15,-14 7 0 16,-8 8 0-16,-13-8 1 16,0 8-1-16,-4-8 0 15,4 0-3-15,4-18 1 16,9-18-11-16,-8-14 0 15</inkml:trace>
          <inkml:trace contextRef="#ctx0" brushRef="#br0" timeOffset="193414.0229">5960 5628 16 0,'-4'-7'8'0,"12"-11"-3"0,-8 18 9 0,0 0-13 15,0 0 1-15,0-4 0 16,0-6 1-16,0 6-4 16,0-7 1-16,0 4 2 15,0 7 1-15,0-4-1 16,-4-3 0-16,4 0 0 16,0 7 1-16,0-11-1 15,-4 7 1-15,-1 1-1 16,5 3 0-16,-4 0-1 15,4-11 0-15,-4 7 0 16,4 4 0-16,0-3-1 16,-9 3 0-16,9 0 0 15,-4 0 1-15,-1 0 0 16,1 3 0-16,0 12-1 16,-1-1 1-16,1 12 0 0,4-5 0 15,-4 15-1-15,-1 11 1 16,5 0-1-16,5-3 0 15,3-8 0-15,10-4 0 16,3 1 0-16,1-15 0 16,0 0-1-16,-5-18 0 15,5 4-7-15,-1-23 1 16,14-2-3-16,-5-12 0 16</inkml:trace>
          <inkml:trace contextRef="#ctx0" brushRef="#br0" timeOffset="193580.532">5930 5245 20 0,'-18'0'10'0,"27"-14"-7"16,0 14 12-16,4 0-16 15,-5 0 0-15,10 0-11 16,-1 0 1-16</inkml:trace>
          <inkml:trace contextRef="#ctx0" brushRef="#br0" timeOffset="194524.3475">6081 5856 20 0,'-4'11'10'0,"4"-4"-9"16,0-7 15-16,4 0-16 16,5-4 1-16,0 1 0 0,-1-12 1 15,5-3-2-15,0 0 0 16,5-11 1-16,-1 4 1 15,0-4-1-15,5 0 1 16,-5 0 0-16,1-7 0 16,-1 15-1-16,0 2 1 15,1 5 0-15,-5 10 0 16,0-3-1-16,0 14 1 16,0 1-1-16,-5 6 0 15,1 4 0-15,0 0 0 0,-1 0-1 16,1 4 1-16,-5 3-1 15,1 1 1 1,-1 2-1-16,0-6 1 0,-4 3-1 16,5-7 1-16,-1-3-2 15,0-4 1-15,-4-8 0 16,0-3 0-16,5-14-1 16,-1-4 1-16,0-4-1 15,1-7 1-15,-1 11 0 16,5-7 0-16,-1-8-1 15,5 5 1-15,5 2 0 16,-1 5 0-16,0-5-1 16,-4 19 1-16,5-4 0 15,-1 11 1-15,-4 0-1 16,0 11 0-16,0-4 0 16,-4 4 1-16,-1 7-1 0,5 0 1 15,0 0-1-15,0 8 0 16,0-1 0-16,0 11 1 15,0-14-1-15,-4 7 0 16,4-11-1-16,4-11 1 16,5-4-8-16,4-10 1 15,13-7-3-15,-4-1 1 16</inkml:trace>
          <inkml:trace contextRef="#ctx0" brushRef="#br0" timeOffset="195365.4483">6857 5426 17 0,'-4'4'8'0,"39"-26"-4"0,-22 11 11 16,8-10-15-16,5-1 1 16,5 4 0-16,3-15 1 15,10-17-2-15,-1-1 0 16,-4 8 1-16,4-8 0 15,-17-3 0-15,-8 0 1 16,-14 10-1-16,-8 19 1 0,-14-4-1 16,-3 18 1-16,-14 15-1 15,5 21 1-15,-5-7-2 16,5 11 1-16,4 11-1 16,13 7 0-16,4-11-1 15,9 7 1-15,13 8-1 16,4 3 1-16,14 18 0 15,-1 8 0-15,0-8 1 16,-4 15 0-16,0-11 0 16,-8 10 1-16,-10 5 0 15,-12 14 0-15,-9 14 0 16,-9-4 1-16,1-17-1 16,-5 10 0-16,-5-3 0 15,1-11 0-15,-5-11-1 16,1-11 1-16,-1-21-2 15,5-15 1-15,-1-18-2 0,5-29 0 16,5-10-1-16,-1-16 1 16,5-13-1-16,4-8 1 15,4-14-1-15,5 0 0 16,12-15 0-16,14 4 1 16,8 3 0-16,9 15 0 15,9 11 1-15,8-4 0 16,9 0 1-16,0 4 0 15,5 11 0-15,-18 7 0 16,-9 3-10-16,9 12 0 0</inkml:trace>
          <inkml:trace contextRef="#ctx0" brushRef="#br0" timeOffset="196357.9188">8327 4577 19 0,'-26'4'9'0,"0"-26"-3"16,21 22 9-16,-3-4-13 15,-1 4 1-15,0 0 3 16,1 0 0-16,-1 4-7 16,5 3 0-16,-1 19 5 15,5-5 0-15,0 15-2 16,-4 15 1-16,4 18-2 15,0 6 1-15,4 12-1 16,1 0 0-16,-5 7 0 0,-5-4 0 16,-8 8 0-16,-4-22 0 15,0-1 0-15,-1-13 0 16,-3-8-1-16,-10-14 1 16,-3-8-1-16,-1-14 1 15,-4-14-2-15,4-4 1 16,5 0-1-16,4-4 0 15,9 1 0-15,4-12 1 16,13-3-1-16,0 0 0 16,13 14 0-16,4-3 1 0,9 7-1 15,9 11 1-15,-9-7-1 16,0 10 1-16,0 4 0 16,0 0 0-16,-5 8 0 15,1 2 0-15,0 12 1 16,-5-4 0-16,-4 11-1 15,-4 4 1-15,-5 3 0 16,-8 26 0-16,-1-5 0 16,1-10 0-16,4 4-1 15,0-4 0-15,4-4-1 16,1 1 1-16,3-26-1 16,10 0 1-16,3-11-1 15,5 4 0-15,5-14 0 16,3-12 1-16,1 8-4 15,13-7 1-15,17-19-7 0,-9 1 0 16</inkml:trace>
          <inkml:trace contextRef="#ctx0" brushRef="#br0" timeOffset="196971.4151">8773 4725 20 0,'0'0'10'0,"-8"0"-1"0,8 0 8 16,0 0-13-16,0 11 0 15,-5-7 1-15,1 10 1 16,0 4-8-16,-5 18 0 15,0 0 5-15,5-3 1 16,0 43-3-16,4-4 1 16,8 11-2-16,1 0 1 0,-5-10-1 15,1 2 1-15,3-6-2 16,1-15 1-16,8-10 0 16,1-12 0-16,8-7-1 15,0-17 0-15,4-5-3 16,0-6 0-16,1-5-6 15,-1-10 0-15</inkml:trace>
          <inkml:trace contextRef="#ctx0" brushRef="#br0" timeOffset="197287.6574">8674 5231 23 0,'-13'0'11'0,"13"0"-3"0,0 0 12 15,8-4-19-15,10 4 1 16,-1-7 0-16,5 4 0 16,8-1-3-16,13-7 1 15,14 0-1-15,3-3 1 0,18-4-9 16,0 3 1-16</inkml:trace>
          <inkml:trace contextRef="#ctx0" brushRef="#br0" timeOffset="198143.8133">9454 4949 15 0,'-5'-21'7'0,"1"3"4"16,4 3 3-16,0 15-12 15,0 0 0-15,0 7 2 16,0 4 0-16,0-4-4 16,0 4 0-16,0-7 3 15,0 10 0-15,0-10-1 16,0 7 1-16,4-8-2 16,1 1 1-16,3 7-2 15,6 0 1-15,7 3-1 16,5 11 0-16,9 1 0 15,0 6 0-15,4 4 0 16,8-18 0-16,1 11 0 16,0-7 1-16,-5 10-1 15,-4-10 1-15,-4 3-1 0,-5-10 1 16,-4-4-1-16,0-8 1 16,-9-3-1-16,-4 4 1 15,-4-4 0-15,-5 0 0 16,-4 0 0-16,-4 3 1 15,-9 8-1-15,-4-3 1 16,-9-1-1-16,-5 0 1 16,1 7-2-16,0 1 1 15,-5 3 0-15,-4 4 0 16,-4 10-1-16,-1-7 1 0,1 8-1 16,-5 3 1-16,14-3-1 15,3-1 0-15,-3 8 0 16,-1 0 0-16,4 3 0 15,1-7 1-15,4 4-2 16,4-11 1-16,5-8-5 16,8-6 1-16,14-12-8 15,-1-6 0-15</inkml:trace>
          <inkml:trace contextRef="#ctx0" brushRef="#br0" timeOffset="198865.2839">10342 5152 27 0,'-8'-8'13'0,"-1"16"-6"16,9-1 14-16,-4 0-20 15,-1 7 1-15,5 1 0 16,0 7 1-16,5 6-4 16,3 9 1-16,5-9 1 15,0 16 0 1,31-8-1-16,-1-14 1 16,5-4-2-1,4-4 1-15,-4-14-1 0,-5-11 1 16,-8 0-1-16,-5-17 1 15,-8-9 0-15,-1 16 0 16,-3-15 0-16,-5-11 1 16,-9 11 0-16,0-4 0 15,-8 7 0-15,-9 1 1 16,-17 10 0-16,-14 4 0 16,-3 4-1-16,-1 10 1 15,0 8-1-15,5 6 0 0,4 1-1 16,9 7 0-16,8-3-5 15,13-1 0-15,14-7-6 16,3 1 0-16</inkml:trace>
          <inkml:trace contextRef="#ctx0" brushRef="#br0" timeOffset="199223.8023">11309 5130 26 0,'-21'3'13'0,"21"5"-4"0,0-8 16 0,0 3-25 16,0-3 1-16,4 8-1 15,-4-1 0-15,9-4-7 16,-5-3 0-16,13 4-2 15,-4 3 1-15</inkml:trace>
          <inkml:trace contextRef="#ctx0" brushRef="#br0" timeOffset="199372.9083">11253 5448 28 0,'0'3'14'0,"13"8"-16"15,-5-14 23-15,1 3-25 16,4-8 1-16,0 5-12 16,-8 6 1-16</inkml:trace>
          <inkml:trace contextRef="#ctx0" brushRef="#br0" timeOffset="203112.8673">11803 4873 11 0,'-8'-14'5'0,"3"-1"5"15,5 15 6-15,0-3-14 16,0 3 0-16,0-4 2 16,-4-3 0-16,4 7-4 15,0 7 0-15,0-3 4 16,0-1 0-16,4 12-1 15,1 3 1-15,3 0-2 16,5 18 0-16,13 0-1 16,5 15 0-16,8-8 0 0,0 11 0 15,4-3-1-15,-8 0 0 16,-5-4 1-16,-4-4 0 16,4 4-1-16,-8-7 1 15,-5-8-1-15,1-7 1 16,-5-10-1-16,0-1 0 15,0-14 0-15,0-11 0 16,0-7 0-16,0-18 0 16,0-3-1-16,0-1 1 0,4-22-1 15,5 1 1-15,8-11-1 16,1-1 1-16,-5 5 0 16,-5 3 0-16,1 7 1 15,-5 11 0-15,-4 7-1 16,-8 22 1-16,-1 0-9 15,-4 15 0-15,0 6-2 16,-9 12 1-16</inkml:trace>
          <inkml:trace contextRef="#ctx0" brushRef="#br0" timeOffset="203492.1793">12024 5152 26 0,'-17'0'13'0,"4"-8"-12"0,13-3 21 16,4 4-20-16,5 4 0 0,4-12 1 16,4 4 0-16,5 4-5 15,-5-4 1-15,14 4 3 16,3 7 0-16,5 0-2 15,5 0 0-15,8 4-9 16,-13 10 0-16</inkml:trace>
          <inkml:trace contextRef="#ctx0" brushRef="#br0" timeOffset="203999.5832">12826 5173 19 0,'-8'0'9'0,"8"4"1"16,0-1 5-16,0 8-14 16,0-7 1-16,4 14 2 15,-4 0 1-15,0 4-5 16,0 17 0-16,0-6 3 16,0-1 1-16,0 8-2 15,4-7 1-15,1 3-3 16,3 0 1-16,10-7-1 15,3-11 0-15,5 0-1 16,5-18 0-16,3-4-9 16,5-21 1-16</inkml:trace>
          <inkml:trace contextRef="#ctx0" brushRef="#br0" timeOffset="204194.1309">12896 4949 38 0,'0'-14'19'0,"4"14"-24"0,0 3 29 0,5-3-24 16,0 11 0-16,4-4-19 15,8 4 1-15</inkml:trace>
          <inkml:trace contextRef="#ctx0" brushRef="#br0" timeOffset="204523.3627">13377 5603 28 0,'-26'22'14'0,"4"10"-4"0,22-28 17 16,-8 10-26-16,-1 4 1 15,-4 11 1-15,-4 11 0 16,-5-4-4-16,-4 15 1 16,-9 3-1-16,-8 7 0 15,4 1-10-15,9-8 1 16</inkml:trace>
          <inkml:trace contextRef="#ctx0" brushRef="#br0" timeOffset="210469.4925">16828 5390 26 0,'-9'0'13'0,"9"-14"-3"15,0 14 12-15,4-4-22 16,9 0 0-16,-4-7 0 16,0 8 1-16,4 3-1 15,8 0 1-15,10 3-5 16,8 8 0-16,4-3-5 15,0 6 0-15</inkml:trace>
        </inkml:traceGroup>
        <inkml:traceGroup>
          <inkml:annotationXML>
            <emma:emma xmlns:emma="http://www.w3.org/2003/04/emma" version="1.0">
              <emma:interpretation id="{73CFE70C-3E3B-44E2-A342-E9DF9FAEFADF}" emma:medium="tactile" emma:mode="ink">
                <msink:context xmlns:msink="http://schemas.microsoft.com/ink/2010/main" type="inkWord" rotatedBoundingBox="18245,11226 20932,11133 20988,12761 18301,12854"/>
              </emma:interpretation>
              <emma:one-of disjunction-type="recognition" id="oneOf7">
                <emma:interpretation id="interp35" emma:lang="fr-FR" emma:confidence="0">
                  <emma:literal>alaise}</emma:literal>
                </emma:interpretation>
                <emma:interpretation id="interp36" emma:lang="fr-FR" emma:confidence="0">
                  <emma:literal>IRES}</emma:literal>
                </emma:interpretation>
                <emma:interpretation id="interp37" emma:lang="fr-FR" emma:confidence="0">
                  <emma:literal>IKE}</emma:literal>
                </emma:interpretation>
                <emma:interpretation id="interp38" emma:lang="fr-FR" emma:confidence="0">
                  <emma:literal>IDESI}</emma:literal>
                </emma:interpretation>
                <emma:interpretation id="interp39" emma:lang="fr-FR" emma:confidence="0">
                  <emma:literal>â\ESsé}</emma:literal>
                </emma:interpretation>
              </emma:one-of>
            </emma:emma>
          </inkml:annotationXML>
          <inkml:trace contextRef="#ctx0" brushRef="#br0" timeOffset="211714.9363">17356 4855 24 0,'0'0'12'0,"-4"4"-8"16,17-4 17-16,4 0-20 15,9-4 1-15,5-3-1 16,3 0 0-16,14 3-2 16,8-3 1-1,44 3 1-15,-17 8 1 16,-5-4-10-16,-13 11 0 15</inkml:trace>
          <inkml:trace contextRef="#ctx0" brushRef="#br0" timeOffset="211296.3529">17430 5249 20 0,'-9'-11'10'0,"27"8"-4"15,-14-1 11-15,5 0-15 16,4-6 0-16,4 6 1 15,0 4 1-15,-4-11-5 16,0 22 1-16,0-11 2 16,5 0 1-16,-1 14-1 15,0 4 0-15,-3 8 0 16,-6 6 0-16,-3 1-1 16,-5-8 1-16,-5 11-1 15,-8-3 1-15,4 6-1 16,1-2 1-16,-5-9-2 0,4 1 0 15,0-7 0-15,1-15 0 16,8 0-1-16,0-7 1 16,4-14-1-16,0-4 0 15,5-11 0-15,4 4 1 16,4-8-1-16,5 4 1 16,0-7-1-16,8-3 1 15,-4 13 0-15,-4-6 0 0,0-1 0 16,-5 1 0-16,0 10 0 15,-4 4 0-15,0-4 0 16,-4 8 1-16,-5-4-1 16,-4 3 1-16,0 15-1 15,-8 0 1-15,-1 8-1 16,-4 2 1-16,0 5-1 16,0 3 1-16,0 7-1 15,4 4 0-15,5 11-1 16,4-8 1-16,4 1-1 15,5 3 1-15,8-11-1 16,5 4 0-16,4-14 1 16,4-8 0-16,9 7 0 15,0-14 0-15,0 4-6 16,0-4 1-16,0-4-5 16,-8-7 0-16</inkml:trace>
          <inkml:trace contextRef="#ctx0" brushRef="#br0" timeOffset="221129.8011">18431 4779 16 0,'0'-3'8'0,"-4"3"-4"15,4 0 9-15,0 0-12 16,0 0 1-16,0 0 0 16,0-4 1-16,0 1-4 15,0-5 1-15,0 1 2 16,0 4 0-16,0 3-1 0,4-15 1 16,1 12-1-16,-1-8 0 15,5 7-1-15,-1-7 1 16,1 4-1-16,0-11 1 15,-5 7 0-15,0 0 1 16,1-3-1-16,-5-1 1 16,0 1 0-16,0 10 1 15,0 4-1-15,-5-3 0 0,5 6-1 16,0-3 1-16,0 4-1 16,0 7 0-16,0-4 0 15,5 4 0-15,-1-4-1 16,0 4 1-16,-4 7-1 15,5 0 1-15,-5-4 0 16,0 8 0-16,-5 0-1 16,1 10 1-16,0 4 0 15,-1 1 0-15,1 2-1 16,4 5 1-16,0-5-2 16,4 1 1-16,1 7 0 15,-1-11 0-15,0-3 0 16,1 3 1-16,-1 0-1 15,1 0 0-15,-1 4 0 16,0 7 1-16,1-15-1 16,-5 8 1-16,0 3-1 15,0 4 1-15,0-14-1 16,0 3 0-16,0 0 0 0,0 4 0 16,0-4 0-16,-5-4 1 15,5 5-1-15,-4-5 0 16,4-7 0-16,-4 1 1 15,-1 3-1-15,1-4 1 16,4 11-1-16,-5-11 1 16,5 8 0-16,0-1 1 15,0 1-1-15,0 3 0 16,5-18-1-16,-5 4 1 0,4 7 0 16,-4-19 1-16,0 5-2 15,0 3 1-15,5-7-1 16,-1 0 1-16,0-4-1 15,-4 0 0-15,5 4-5 16,-5-11 1-16,0 0-9 16,-9 0 0-16</inkml:trace>
          <inkml:trace contextRef="#ctx0" brushRef="#br0" timeOffset="222674.3529">19468 4866 12 0,'4'-22'6'0,"5"15"4"16,-9 0 7-16,0 7-16 15,-5 0 1-15,1 0 1 16,-5 0 0-16,1 7-3 16,3-7 0-16,-3 4 3 15,-5-1 0-15,0 12-1 16,-9 3 1-16,4-4-1 0,-3 5 0 16,-5 2-1-16,-5-3 1 15,-8 4-2-15,0 10 1 16,-8 8-1-16,-1 4 0 15,5 2 0-15,-1 12 1 16,1-4-1-16,0 4 1 16,4-18-1-16,0-7 1 15,13-1-1-15,4-10 1 16,13-1-2-16,9-6 1 16,18-4 0-16,-1-8 0 0,0-3-1 15,9 0 1-15,0 0 0 16,9 4 0-16,0 10 0 15,4 8 0-15,4 7 0 16,0-4 0-16,9-7 0 16,5 8 1-16,3-5-1 15,1-3 1-15,-13 0-3 16,-5-3 0-16,-4-12-8 16,5 1 1-16</inkml:trace>
          <inkml:trace contextRef="#ctx0" brushRef="#br0" timeOffset="223096.4418">18939 5780 17 0,'-13'0'8'0,"13"-11"0"0,0 11 5 0,0 0-12 16,8 0 1-16,5 0 1 15,5 0 0-15,8 8-4 16,13-5 1-16,8 4 2 16,10 4 0-16,12 7-3 15,5 0 1-15,-1 15-7 16,1 21 0-16</inkml:trace>
          <inkml:trace contextRef="#ctx0" brushRef="#br0" timeOffset="224956.9982">20504 4736 13 0,'0'4'6'0,"8"-26"2"0,-8 22 6 0,5-4-13 16,-1-6 0-16,-4 10 2 16,0-4 0-16,-4 0-3 15,-1-10 0-15,-3 3 2 16,-1 4 0-16,-8-4 0 16,-1 4 0-16,-8 0 0 15,5 7 0-15,-1 7-1 16,-8-4 1-16,12 12-1 15,1-1 1-15,-1 4-1 16,-3-7 1-16,8 7-2 16,-5 8 1-16,5-5-1 15,5-3 0-15,-1 4 0 16,9 7 0-16,9 3 0 16,-5-10 1-16,0 14-1 15,5 0 1-15,0 4-1 16,4 7 1-16,8 4 0 0,6 3 0 15,3 0-1-15,0 4 0 16,1-4 0-16,-10-7 1 16,1 3-1-16,-5-10 1 15,-4 0-1-15,-8-8 1 16,-5-3 0-16,-5-7 0 16,-8-4 0-16,-4 4 0 15,-5-4 0-15,-4-4 0 16,0-6 0-16,0 2 0 15,9-10-1-15,-5-10 1 16,0-1-1-16,9-15 1 0,5 1-1 16,3 3 0-1,5-10-1-15,0 10 1 0,0-7-1 16,5 11 1-16,3 0-1 16,5 4 1-16,5 10-6 15,-1 8 0-15,9 7-4 16,0-8 0-16</inkml:trace>
          <inkml:trace contextRef="#ctx0" brushRef="#br0" timeOffset="226038.609">20933 5271 21 0,'0'-36'10'0,"4"46"-5"0,0-20 10 16,-4 10-15-16,5-4 1 16,3 4 0-16,5 0 1 15,5 4-3-15,-1-1 1 16,5 8 1-16,-1 4 0 15,14 6 0-15,-9 1 0 16,0 10-1-16,-4 1 1 16,-9-1 0-16,-9-3 1 15,-8 7-1-15,-9 1 1 0,-5-5-1 16,1-3 0-16,0-4 0 16,-1 1 0-16,1-16-1 15,4 1 0-15,4-4-1 16,5 1 1-16,8-19-1 15,9-7 1-15,5-4 0 16,3 0 0-16,1-10 0 16,8 3 1-16,-4-3-1 15,0 6 1-15,1-10-1 16,-6 7 1-16,5 0-1 16,0-3 1-16,-4 6-1 15,4 8 1-15,-4-3-1 16,-5-1 1-16,-4 4-1 15,-4 0 1-15,-1 4 0 16,-8 10 0-16,0 4-1 16,-8 0 1-16,-5 0-1 15,0 4 1-15,-5 10-1 0,1 4 1 16,-5 4-1-16,5 14 0 16,-5-4 0-16,1 1 0 15,8 3 0-15,0 0 1 16,4 0-1-16,9-3 1 15,9-1-1-15,4-10 1 16,26 3-1-16,4-7 1 16,9-7-1-16,-4 4 1 15,-9-12-10-15,0 4 1 16,8 8-2-16,-12-4 0 0</inkml:trace>
          <inkml:trace contextRef="#ctx0" brushRef="#br0" timeOffset="226445.4696">20907 4931 20 0,'-13'-36'10'0,"30"14"-4"0,-17 12 12 16,9 2-17-16,-5-3 1 16,5 8 2-16,4-1 1 15,8 4-6-15,14 4 0 16,8-1 4-16,14 8 0 0,16-3-3 16,6 6 0-16,16 0-9 15,-13 5 1-15</inkml:trace>
          <inkml:trace contextRef="#ctx0" brushRef="#br0" timeOffset="228132.0631">21856 4523 19 0,'22'-22'9'0,"8"-21"-4"0,-21 29 9 15,-1 6-13-15,5 5 0 16,0 3 1-16,13 3 0 15,-4 5-2-15,0 10 0 16,-1-4 1-16,5 15 1 16,0 7 0-16,5-11 1 15,-9 11-1-15,8 8 0 16,-13-1 0-16,-4 4 0 16,-4 7 0-16,-5-3 0 15,-4-1-1-15,0 5 1 16,0-8-2-16,13 3 1 0,-4 1-1 15,0-12 1-15,-1 5-1 16,1-4 1-16,17-8-1 16,0 1 0-16,4-12 0 15,5-14 1-15,-5 8-1 16,5-4 0-16,-9-11 0 16,-4 0 1-16,-5 0-1 15,-4-7 1-15,-4-1 0 16,-5 5 0-16,-4 3 0 15,-4 0 0-15,-1 0-1 16,-3 3 1-16,-5 5-1 16,0-1 1-16,-9 7-1 15,9-7 0-15,0 8 0 16,-9-1 0-16,9-3 0 0,5 0 0 16,-5 7 0-16,0 0 0 15,0 0 0-15,0 0 0 16,0 8 0-16,0-5 0 15,4 1 0-15,-4 0 0 16,13-8-1-16,-4 4 1 16,-5 4 0-16,9-1 0 15,0-2 0-15,-4 6 0 16,4-7 0-16,-9 7 0 16,9 4 0-16,0 4 0 15,0-12 0-15,0 19 1 16,9 7-1-16,-5 4 1 0,-4 3-1 15,0 3 1-15,0 12-1 16,-4 0 1-16,-5 3-1 16,5-3 1-16,-14-8 0 15,-8 0 0-15,0-3 0 16,-8-7 0-16,-10-1 0 16,1-13 1-16,4-16-1 15,-9-6 1-15,0-12-10 16,18 12 1-16,0-26-5 15,12 11 0-15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1:19:56.856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FA41201-D30B-4DBF-B387-E5059A697613}" emma:medium="tactile" emma:mode="ink">
          <msink:context xmlns:msink="http://schemas.microsoft.com/ink/2010/main" type="writingRegion" rotatedBoundingBox="6146,4753 5484,8118 4607,7945 5269,4580"/>
        </emma:interpretation>
      </emma:emma>
    </inkml:annotationXML>
    <inkml:traceGroup>
      <inkml:annotationXML>
        <emma:emma xmlns:emma="http://www.w3.org/2003/04/emma" version="1.0">
          <emma:interpretation id="{4D786D42-0B98-48BF-9958-BE228E85A52A}" emma:medium="tactile" emma:mode="ink">
            <msink:context xmlns:msink="http://schemas.microsoft.com/ink/2010/main" type="paragraph" rotatedBoundingBox="6146,4753 5484,8118 4607,7945 5269,45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0F9054-1253-4021-9449-959CF2F15D8B}" emma:medium="tactile" emma:mode="ink">
              <msink:context xmlns:msink="http://schemas.microsoft.com/ink/2010/main" type="line" rotatedBoundingBox="6146,4753 5484,8118 4607,7945 5269,4580"/>
            </emma:interpretation>
          </emma:emma>
        </inkml:annotationXML>
        <inkml:traceGroup>
          <inkml:annotationXML>
            <emma:emma xmlns:emma="http://www.w3.org/2003/04/emma" version="1.0">
              <emma:interpretation id="{9968E233-2915-49E6-B7D8-5514C0BE34DA}" emma:medium="tactile" emma:mode="ink">
                <msink:context xmlns:msink="http://schemas.microsoft.com/ink/2010/main" type="inkWord" rotatedBoundingBox="5690,7070 5484,8118 4607,7945 4813,6898"/>
              </emma:interpretation>
              <emma:one-of disjunction-type="recognition" id="oneOf0">
                <emma:interpretation id="interp0" emma:lang="fr-FR" emma:confidence="0">
                  <emma:literal>ü</emma:literal>
                </emma:interpretation>
                <emma:interpretation id="interp1" emma:lang="fr-FR" emma:confidence="0">
                  <emma:literal>Ü</emma:literal>
                </emma:interpretation>
                <emma:interpretation id="interp2" emma:lang="fr-FR" emma:confidence="0">
                  <emma:literal>Ë</emma:literal>
                </emma:interpretation>
                <emma:interpretation id="interp3" emma:lang="fr-FR" emma:confidence="0">
                  <emma:literal>ï</emma:literal>
                </emma:interpretation>
                <emma:interpretation id="interp4" emma:lang="fr-FR" emma:confidence="0">
                  <emma:literal>Ï</emma:literal>
                </emma:interpretation>
              </emma:one-of>
            </emma:emma>
          </inkml:annotationXML>
          <inkml:trace contextRef="#ctx0" brushRef="#br0">231 308 8 0,'9'-7'4'0,"-1"-11"1"0,-3 7 4 16,-1 4-8-16,-4-4 1 16,4 7 1-16,-4-10 0 0,0 10-4 15,0-7 1-15,0 4 2 16,0-4 1-16,0 4-2 15,0-4 1-15,0 0-1 16,-4-7 0-16,4 0-1 16,-4 4 1-16,-1-1-1 15,-3-6 1-15,-1 6-1 16,0-3 1-16,-4 0 0 16,0 7 0-16,0 4-1 15,0-4 1-15,-4 4-1 16,-5 7 1-16,5 0-1 15,4 0 1-15,0 0-1 16,0 0 0-16,4 0 0 16,1 4 0-16,3-1 0 15,-3 8 0-15,-1-7 0 16,0 7 0-16,1 7 0 0,-1-8 1 16,5 9-1-16,-1 9 0 15,5-13-1-15,0 10 1 16,5 0 0-16,-1-3 0 15,5-4-1-15,-5 0 1 16,5 0 0-16,-1 0 0 16,5-3-1-16,0-12 1 15,5 1 0-15,-1-4 0 16,0-4 0-16,-4-10 0 16,5-4 0-16,-5 0 0 15,0-4 0-15,-5-7 1 0,1 4-1 16,0-4 1-16,-1 7-1 15,-3 1 0 1,-1-5 0 0,0 5 1-16,-4 14-1 15,0-4 1-15,0 11-1 16,0 0 0-16,0 0 0 16,0 3 0-16,0 5 0 15,0-5 0-15,0-3 0 16,0 4 0-16,0 7 0 15,0-8 0-15,0-3 0 16,0 0 0-16,0 0 0 16,0 0 0-16,0 0 0 15,0 4 0-15,0-4-1 16,0 0 1-16,0 0 0 16,0 0 1-16,0 0-1 15,-4 0 0-15,4 11 0 0,-4-8 0 16,4 12 0-16,0 6 0 15,0-3 0-15,0 11 1 16,-5 0-1-16,1 0 0 16,0 7 0-16,-1 4 0 15,-3 7 0-15,-1-7 1 16,0-1-1-16,1 5 0 16,3 10 0-16,1-11 0 15,0 1 0-15,-1-1 1 0,-3 8-1 16,8-1 0-16,-5-10 0 15,5 3 1-15,-4-7-1 16,4-7 0-16,-4 0 0 16,4-7 0-16,0-8 0 15,0 4 1-15,0-14-1 16,0-4 0-16,0 0-7 16,0 0 0-16,8-4 0 15,5-14 0-15</inkml:trace>
          <inkml:trace contextRef="#ctx0" brushRef="#br0" timeOffset="660.9558">465 431 19 0,'-9'4'9'0,"-17"3"-10"0,26-7 13 16,9 3-16-16,0-3 0 0,4 15-6 15,0-8 1-15</inkml:trace>
          <inkml:trace contextRef="#ctx0" brushRef="#br0" timeOffset="3561.9461">751 496 11 0,'-4'18'5'0,"0"-11"-3"15,4-7 6-15,0-7-10 16,0 7 0-16,8 7-4 16,10-7 1-16</inkml:trace>
          <inkml:trace contextRef="#ctx0" brushRef="#br0" timeOffset="1262.3355">743 554 12 0,'0'0'6'0,"-9"0"-2"0,9 3 8 16,-4 5-11-16,-1-1 1 15,1 7 0-15,-1-6 1 16,5 10-4-16,-4 7 1 15,4-7 1-15,0 0 1 0,0 0-1 16,0 7 1-16,4 8-2 16,1 3 1-16,-1 7 0 15,1-3 0-15,-5 11 0 16,-5-12 0-16,1 12-1 16,4-8 1-16,-5 1 0 15,1-19 1-15,-5 4-1 16,1-11 1-16,-5-4-1 15,4-10 1-15,0 0-1 16,1-8 0-16,-1 0-1 16,5-10 0-16,4-4-1 15,4-7 1-15,0 3-1 16,5 0 1-16,0 4 0 16,4 0 1-16,-5 0-2 15,1 0 0-15,0 3-7 16,8 1 1-16</inkml:trace>
          <inkml:trace contextRef="#ctx0" brushRef="#br0" timeOffset="498.5646">448 637 18 0,'-13'7'9'0,"8"4"-9"16,5-11 15-16,0 7-15 15,0 4 1-15,0 7 0 16,-4-4 0-16,4-6-1 16,0 6 0-16,4 4 0 15,-4-3 1-15,13 3-1 16,0-4 1-16,0-7-3 16,5-3 1-16,3 3-5 15,1-14 1-15</inkml:trace>
          <inkml:trace contextRef="#ctx0" brushRef="#br0" timeOffset="48074.5712">929-2221 21 0,'9'-25'10'0,"-5"22"-12"16,-4 3 16-16,4 0-14 15,-4 0 1-15,5 0-1 0,-1 7 1 16,-4 7-1-16,0-10 0 16,0 7-5-16,4-8 0 15</inkml:trace>
          <inkml:trace contextRef="#ctx0" brushRef="#br0" timeOffset="47698.0099">851-1675 9 0,'-4'-4'4'0,"4"4"-1"16,0 0 4-16,0 0-4 16,0 0 1-16,0 0 0 15,0 0 0-15,0 0-6 16,0 0 0-16,0 4 4 15,0-4 0-15,0 0-2 0,0 0 0 16,0 0 0-16,4-4 0 16,-4 4 0-16,4-18 0 15,1 15 0-15,3-8 1 16,-3 4-1-16,3-4 0 16,1-4 0-16,0-3 0 15,-1 7 0-15,1-3 1 16,0-8-1-16,-1 4 0 15,-3 4 0-15,-1-12 1 16,-4 19-1-16,4-11 0 0,-4 7 0 16,0 4 0-16,0 7 0 15,0-4 0-15,0 4 0 16,0 0 0-16,0-14 0 16,0 14 1-16,0-4-1 15,0 4 0-15,0 0 0 16,0 0 1-16,0 0-1 15,0 0 1-15,0 0-1 16,0 0 0-16,0 4 0 16,0 0 0-16,-4 10 0 15,4-10 0-15,0 7-1 16,0 7 1-16,0 3 0 16,0-3 0-16,4 0 0 15,1-3 0-15,-1 3 0 16,5-11 1-16,-5 8-1 0,5-5 0 15,-1-6 0-15,1 3 0 16,4-14-1-16,0 3 0 16,0-6-4-16,9 2 0 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1:18:03.432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5F1F3D2-54C4-4B56-9B29-DB895D796AC1}" emma:medium="tactile" emma:mode="ink">
          <msink:context xmlns:msink="http://schemas.microsoft.com/ink/2010/main" type="writingRegion" rotatedBoundingBox="5610,4377 25060,4584 24929,16908 5479,16700"/>
        </emma:interpretation>
      </emma:emma>
    </inkml:annotationXML>
    <inkml:traceGroup>
      <inkml:annotationXML>
        <emma:emma xmlns:emma="http://www.w3.org/2003/04/emma" version="1.0">
          <emma:interpretation id="{E8812B25-9A17-4DEE-8FB8-26619E9C9F10}" emma:medium="tactile" emma:mode="ink">
            <msink:context xmlns:msink="http://schemas.microsoft.com/ink/2010/main" type="paragraph" rotatedBoundingBox="14148,4502 17207,4481 17215,5630 14157,5652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62089B0-5F7D-4CE7-B440-440EAA6572C6}" emma:medium="tactile" emma:mode="ink">
              <msink:context xmlns:msink="http://schemas.microsoft.com/ink/2010/main" type="line" rotatedBoundingBox="14148,4502 17207,4481 17215,5630 14157,5652"/>
            </emma:interpretation>
          </emma:emma>
        </inkml:annotationXML>
        <inkml:traceGroup>
          <inkml:annotationXML>
            <emma:emma xmlns:emma="http://www.w3.org/2003/04/emma" version="1.0">
              <emma:interpretation id="{42F0166C-A70F-4A96-B3A8-7D0B09D45C41}" emma:medium="tactile" emma:mode="ink">
                <msink:context xmlns:msink="http://schemas.microsoft.com/ink/2010/main" type="inkWord" rotatedBoundingBox="14151,4858 15357,4850 15362,5513 14156,5522"/>
              </emma:interpretation>
              <emma:one-of disjunction-type="recognition" id="oneOf0">
                <emma:interpretation id="interp0" emma:lang="fr-FR" emma:confidence="0">
                  <emma:literal>xi</emma:literal>
                </emma:interpretation>
                <emma:interpretation id="interp1" emma:lang="fr-FR" emma:confidence="0">
                  <emma:literal>ai</emma:literal>
                </emma:interpretation>
                <emma:interpretation id="interp2" emma:lang="fr-FR" emma:confidence="0">
                  <emma:literal>sri</emma:literal>
                </emma:interpretation>
                <emma:interpretation id="interp3" emma:lang="fr-FR" emma:confidence="0">
                  <emma:literal>si</emma:literal>
                </emma:interpretation>
                <emma:interpretation id="interp4" emma:lang="fr-FR" emma:confidence="0">
                  <emma:literal>xis</emma:literal>
                </emma:interpretation>
              </emma:one-of>
            </emma:emma>
          </inkml:annotationXML>
          <inkml:trace contextRef="#ctx0" brushRef="#br0">1130 231 25 0,'-26'11'12'0,"22"7"-14"16,4-11 18-16,0-4-17 16,4 5 0-16,5-5-11 15,4 1 0-15</inkml:trace>
          <inkml:trace contextRef="#ctx0" brushRef="#br0" timeOffset="-1050.8672">-3 83 16 0,'-8'3'8'0,"16"-6"-6"15,-8 3 9-15,5-7-10 16,-5 7 0-16,17-4 1 16,0-7 1-16,1 4-4 15,-1-8 1-15,5 1 2 16,4 7 1-16,0 7-1 15,9 0 0-15,-1 7-1 16,1 7 1-16,0 1-1 16,-5 17 1-16,-4-6-2 15,-4 3 1-15,-5 7-1 16,-8 0 1-16,-9 0 0 0,-4-4 0 16,-14-10-1-16,-8 7 1 15,-9-8-1-15,-4-3 0 16,5 8 0-16,-5-15 0 15,0-1-1-15,4-2 0 16,4-5 0-16,10 4 1 16,8-14 0-16,8 4 0 15,14-1-1-15,4-7 1 16,4-3 0-16,5 7 0 16,4-22-1-16,9 11 1 0,0-8 0 15,4 5 0-15,4-8 0 16,-4 4 0-16,0-4 0 15,0-4 0-15,5 12 0 16,-5-12 1-16,-5 11-1 16,1-6 1-16,-9 6 0 15,-4 4 1-15,0 0-1 16,-5 3 0-16,-4 12 0 16,-4 3 0-16,-5 0 0 15,-4 7 1-15,-9 7-2 16,-4 1 1-16,0-1-1 15,-8-6 1-15,3 6-1 16,1 8 0-16,-1-4 1 16,1 11 0-16,0-4-1 15,4 4 1-15,4 3 0 16,5-10 0-16,4 7-1 16,21-8 1-16,10-13-1 0,12 2 0 15,9-10-8-15,0-10 1 16,5 2-3-16,-5-6 1 15</inkml:trace>
          <inkml:trace contextRef="#ctx0" brushRef="#br0" timeOffset="-180.1792">809 631 10 0,'0'4'5'0,"4"10"5"15,-4-14 0-15,9 0-9 16,0-7 1-16,-1 0 1 16,5-4 0-16,5 4-4 15,-1-8 1-15,5-3 2 16,-1 8 1-16,5-1-1 16,-4-7 0-16,-5 0-1 0,1 7 1 15,-5 7-1-15,-4 1 1 16,-9 3-2-16,0 3 1 15,0-3 0-15,0 15 0 16,0-12-1-16,-5 5 1 16,5 2 0-16,0 8 0 15,0-3 0-15,5 3 0 16,3 0-1-16,1 0 0 16,4-4-1-16,4-6 0 0,5-5-2 15,8-3 0-15,1-7-5 16,3-7 0-16</inkml:trace>
        </inkml:traceGroup>
        <inkml:traceGroup>
          <inkml:annotationXML>
            <emma:emma xmlns:emma="http://www.w3.org/2003/04/emma" version="1.0">
              <emma:interpretation id="{395D4D8D-5B75-4C39-8ACD-75402A3B3596}" emma:medium="tactile" emma:mode="ink">
                <msink:context xmlns:msink="http://schemas.microsoft.com/ink/2010/main" type="inkWord" rotatedBoundingBox="15842,4490 17207,4481 17215,5630 15851,5640"/>
              </emma:interpretation>
              <emma:one-of disjunction-type="recognition" id="oneOf1">
                <emma:interpretation id="interp5" emma:lang="fr-FR" emma:confidence="0">
                  <emma:literal>(E)</emma:literal>
                </emma:interpretation>
                <emma:interpretation id="interp6" emma:lang="fr-FR" emma:confidence="0">
                  <emma:literal>LE)</emma:literal>
                </emma:interpretation>
                <emma:interpretation id="interp7" emma:lang="fr-FR" emma:confidence="0">
                  <emma:literal>(t)</emma:literal>
                </emma:interpretation>
                <emma:interpretation id="interp8" emma:lang="fr-FR" emma:confidence="0">
                  <emma:literal>(e)</emma:literal>
                </emma:interpretation>
                <emma:interpretation id="interp9" emma:lang="fr-FR" emma:confidence="0">
                  <emma:literal>(l)</emma:literal>
                </emma:interpretation>
              </emma:one-of>
            </emma:emma>
          </inkml:annotationXML>
          <inkml:trace contextRef="#ctx0" brushRef="#br0" timeOffset="9067.9837">2195 331 28 0,'-4'0'14'0,"8"0"-11"0,5-7 20 0,8 0-23 16,5 3 1-16,13-6-1 16,4 6 1-16,4 0-3 15,5 4 0-15,4 4-6 16,8-4 0-16</inkml:trace>
          <inkml:trace contextRef="#ctx0" brushRef="#br0" timeOffset="8842.8465">2278-124 13 0,'0'0'6'0,"4"-14"4"16,0-1 6-16,1 8-14 15,-1 4 1-15,-4 6 2 16,0 1 1-16,-4-1-7 15,-5 15 1-15,0 11 4 16,-4 4 0-16,0 10-1 16,5 19 0-16,-1 6-2 15,0-6 1-15,5 3-1 16,4 3 0-16,9-21-1 16,4 7 0-16,8-7 0 15,5-14 0-15,9 3-1 16,0-18 0-16,-1-11-4 15,1 1 1-15,4-8-6 16,4 3 1-16</inkml:trace>
          <inkml:trace contextRef="#ctx0" brushRef="#br0" timeOffset="45369.8064">2789-247 11 0,'0'-14'5'0,"17"28"2"15,-17-17 5-15,0 3-11 16,5-15 0-16,-1 12 0 15,-4 3 0-15,4-11-1 16,-4 11 0-16,0-7 1 16,0 7 1-16,0 0-1 15,0 0 1-15,0 0-1 0,0 0 1 16,0 0-1-16,0 0 1 16,0 0-1-16,0 0 1 15,5 3-1-15,-1-3 0 16,0 11-1-16,1-4 1 15,-1-3-1-15,0 10 0 16,1 1 0-16,3-8 0 16,1 4 0-16,0 3 0 15,-1 5 0-15,1-12 1 16,0 4-1-16,-1-4 0 0,1 7 0 16,0 1 0-16,-1-8 0 15,1 7 1-15,0-3-1 16,-1-4 0-16,-3 8 0 15,3-12 0-15,1 12 0 16,0-11 0-16,-5 10 0 16,0-7 0-16,1 8 0 15,-1-1 0-15,0-7 0 16,1 11 1-16,-1-3-1 16,0-4 0-16,-4-4 0 15,0-3 1-15,0 10-1 16,0 0 0-16,0 1 0 15,5-8 0-15,-5 4 0 16,4 7 0-16,-4 0 0 16,4-3 0-16,-4-8 0 15,5 7 0-15,-5 4 0 16,4 0 0-16,-4-3 0 0,0-1 0 16,-4 4 1-16,4 0 0 15,-5 0-1-15,1 0 0 16,0-7 0-16,-1 4 0 15,1-1 0-15,0 4 0 16,-1 0 0-16,-3-7 0 16,3-4 1-16,-3 4 0 15,-1 0 0-15,0 4 0 16,1-1 0-16,-1 4 0 16,0-4-1-16,1-10 1 15,-1 3-1-15,5 4 1 16,-1 4-1-16,-3-5 1 0,3 1-1 15,1 4 1-15,0-8-1 16,-1 4 0-16,1-8 0 16,0 12 1-16,-1-12-1 15,1 12 0-15,-5-8 1 16,1 4 0-16,3 3-1 16,-3-3 1-16,3 0-1 15,1 4 1-15,0-8-1 16,-1 4 1-16,5-4-1 15,-4-4 0-15,4 5 0 16,-4-5 0-16,4 1 0 16,-5 0 1-16,1 3-1 15,0-4 1-15,-1-3-1 16,-3 0 1-16,-1 0-1 16,0 0 0-16,1 4 0 15,3 3 1-15,-3-7-1 0,3 7 0 16,1-7 0-16,0 0 0 15,-1-3 0-15,5 3 0 16,0 0-4-16,0 0 1 16,-4 0-7-16,0 3 0 15</inkml:trace>
          <inkml:trace contextRef="#ctx0" brushRef="#br0" timeOffset="539.6337">1937-365 18 0,'-17'0'9'0,"-9"26"-4"0,17-23 10 15,-4 15-14-15,0 7 1 16,-9 8 0-16,-4 14 1 15,0 7-4-15,0 18 1 16,5 15 1-16,-1 14 1 16,4-11-2-16,10-3 1 15,3-12-1-15,14 1 0 16,8-7-1-16,10-19 0 16,3-3-7-16,18-21 1 15</inkml:trace>
        </inkml:traceGroup>
      </inkml:traceGroup>
    </inkml:traceGroup>
    <inkml:traceGroup>
      <inkml:annotationXML>
        <emma:emma xmlns:emma="http://www.w3.org/2003/04/emma" version="1.0">
          <emma:interpretation id="{67B56662-A2EB-4968-BC8C-E323C514281E}" emma:medium="tactile" emma:mode="ink">
            <msink:context xmlns:msink="http://schemas.microsoft.com/ink/2010/main" type="paragraph" rotatedBoundingBox="9645,6336 21700,6732 21646,8352 9592,79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A8B2AF8-2650-48AD-93EE-24FBF8CB453A}" emma:medium="tactile" emma:mode="ink">
              <msink:context xmlns:msink="http://schemas.microsoft.com/ink/2010/main" type="line" rotatedBoundingBox="9645,6336 21700,6732 21646,8352 9592,7957"/>
            </emma:interpretation>
          </emma:emma>
        </inkml:annotationXML>
        <inkml:traceGroup>
          <inkml:annotationXML>
            <emma:emma xmlns:emma="http://www.w3.org/2003/04/emma" version="1.0">
              <emma:interpretation id="{0CE900C9-3820-407C-B1F3-848478A57236}" emma:medium="tactile" emma:mode="ink">
                <msink:context xmlns:msink="http://schemas.microsoft.com/ink/2010/main" type="inkWord" rotatedBoundingBox="9636,6617 9857,6624 9823,7659 9602,7652"/>
              </emma:interpretation>
              <emma:one-of disjunction-type="recognition" id="oneOf2">
                <emma:interpretation id="interp10" emma:lang="fr-FR" emma:confidence="0">
                  <emma:literal>;</emma:literal>
                </emma:interpretation>
                <emma:interpretation id="interp11" emma:lang="fr-FR" emma:confidence="0">
                  <emma:literal>j</emma:literal>
                </emma:interpretation>
                <emma:interpretation id="interp12" emma:lang="fr-FR" emma:confidence="0">
                  <emma:literal>J</emma:literal>
                </emma:interpretation>
                <emma:interpretation id="interp13" emma:lang="fr-FR" emma:confidence="0">
                  <emma:literal>5</emma:literal>
                </emma:interpretation>
                <emma:interpretation id="interp14" emma:lang="fr-FR" emma:confidence="0">
                  <emma:literal>{</emma:literal>
                </emma:interpretation>
              </emma:one-of>
            </emma:emma>
          </inkml:annotationXML>
          <inkml:trace contextRef="#ctx0" brushRef="#br0" timeOffset="125841.5131">-4450 1769 20 0,'-5'-3'10'0,"5"3"-10"16,0 0 16-16,0 0-17 0,5 0 1 15,3 7-11-15,1 7 0 16</inkml:trace>
          <inkml:trace contextRef="#ctx0" brushRef="#br0" timeOffset="125583.3433">-4372 2084 12 0,'0'3'6'0,"-5"-3"-1"0,1 4 7 0,4-1-11 16,-4 5 1-16,-1-5 0 15,1 1 0-15,0 7-3 16,-1-8 1-16,1-3 2 16,4 4 0-16,0-1-1 15,0-3 0-15,0 8-1 16,0-8 1-16,4 3 0 16,1-3 0-16,-1 15 0 15,0-8 0-15,5 11 0 16,0 7 0-16,-5 4 0 15,0 4 0-15,1 6-1 16,-5 5 1-16,0 6-1 16,-5-10 1-16,1 11 0 15,0-8 0-15,-5 8 0 16,0-12 0-16,-8 8 0 16,0-14 1-16,-1-15-1 15,1 4 1-15,0-1-1 0,-1-10 0 16,1 4 0-16,0-12 0 15,4 1-1-15,4-4 0 16,5-4-1-16,-1-14 1 16,5 0-1-16,5 0 1 15,3 0-1-15,1 0 1 16,4-7 0-16,4 7 0 16,5 10 0-16,0-3 0 15,-1 4-2-15,1 4 0 16,0-12-3-16,-1 4 0 0,1 4-4 15,0 7 1-15</inkml:trace>
        </inkml:traceGroup>
        <inkml:traceGroup>
          <inkml:annotationXML>
            <emma:emma xmlns:emma="http://www.w3.org/2003/04/emma" version="1.0">
              <emma:interpretation id="{11AB99A8-8A83-46C9-A333-80130CE9F628}" emma:medium="tactile" emma:mode="ink">
                <msink:context xmlns:msink="http://schemas.microsoft.com/ink/2010/main" type="inkWord" rotatedBoundingBox="12814,6440 21700,6732 21646,8352 12761,8061"/>
              </emma:interpretation>
              <emma:one-of disjunction-type="recognition" id="oneOf3">
                <emma:interpretation id="interp15" emma:lang="fr-FR" emma:confidence="0">
                  <emma:literal>gigoterions</emma:literal>
                </emma:interpretation>
                <emma:interpretation id="interp16" emma:lang="fr-FR" emma:confidence="0">
                  <emma:literal>Lingeries</emma:literal>
                </emma:interpretation>
                <emma:interpretation id="interp17" emma:lang="fr-FR" emma:confidence="0">
                  <emma:literal>Singeries</emma:literal>
                </emma:interpretation>
                <emma:interpretation id="interp18" emma:lang="fr-FR" emma:confidence="0">
                  <emma:literal>Ligeti</emma:literal>
                </emma:interpretation>
                <emma:interpretation id="interp19" emma:lang="fr-FR" emma:confidence="0">
                  <emma:literal>Migrerions</emma:literal>
                </emma:interpretation>
              </emma:one-of>
            </emma:emma>
          </inkml:annotationXML>
          <inkml:trace contextRef="#ctx0" brushRef="#br0" timeOffset="251590.4918">4692 2351 14 0,'-4'0'7'0,"8"-15"-4"0,-4 15 10 16,4-3-12-16,-4 3 0 16,9-7 1-16,0 7 0 15,-1-4-3-15,5 0 1 16,0 4 1-16,9-11 0 16,-5 1-1-16,9-19 1 15,9 7-1-15,9-10 1 16,12-5-1-16,0 1 1 15,-4-11 0-15,9 11 0 16,-5 0-1-16,-4-4 1 0,-4 11 0 16,-5-7 0-16,-12 11 1 15,-5-4 0-15,-5 11-1 16,-8 7 1-16,-4-3-1 16,0 3 0-16,-9 11-1 15,4 11 1-15,0 3-2 16,-4 8 1-16,0-8 0 15,0 4 0-15,0 4 0 16,-4 0 0-16,0 14 0 16,-5 7 1-16,0-3 0 15,-4 14 0-15,0 0 0 16,0 4 0-16,5-7 0 16,-1-1 0-16,5-10-1 15,4-7 0-15,0-1-2 16,0-10 1-16,4 7-8 0,-4-8 1 15</inkml:trace>
          <inkml:trace contextRef="#ctx0" brushRef="#br0" timeOffset="252837.2456">4874 2871 10 0,'0'11'5'0,"4"-26"2"15,-4 15 4-15,0 0-10 16,5-14 1-16,-1 10 0 16,5 1 1-16,0-8-4 15,8 7 1-15,9 1 1 16,-9-8 1-16,22-11-1 15,9 0 1-15,8-10-1 16,9 3 0-16,5 4 0 16,-14-4 0-16,-4-4 0 15,-4 8 0-15,-1-7 0 0,-8 10 0 16,-4 4 0-16,-9 3 0 16,-4 5 1-16,-9 6 0 15,-5 4-1-15,-8 0 0 16,5 4-4-16,-5-4 0 15,0 0-5-15,8 10 1 16</inkml:trace>
          <inkml:trace contextRef="#ctx0" brushRef="#br0" timeOffset="252147.2012">5147 2015 17 0,'0'0'8'0,"5"18"-3"0,-5-18 7 16,0 7-12-16,0 4 0 15,0 7 0-15,0-11 1 16,0 8-1-16,0 3 0 16,0 14 0-16,0-3 1 15,0 0-1-15,0 7 1 16,0-3-1-16,-5 6 1 15,1 5-1-15,-5-4 1 16,1-1-1-16,-1-3 1 16,0-7-1-16,5 4 1 0,0-8-5 15,-1 4 1-15,5-11-3 16,5 0 1-16</inkml:trace>
          <inkml:trace contextRef="#ctx0" brushRef="#br0" timeOffset="254219.2382">5555 2990 12 0,'-9'15'6'0,"18"-23"0"0,-9 8 3 16,4 0-8-16,0 8 0 16,5-8 0-16,0-8 1 15,-1 5-3-15,1-1 1 16,4-10 1-16,4 7 0 15,1-8 0-15,3-7 0 16,1-6 0-16,0 9 0 16,-1 1 0-16,1-3 1 15,0-5-1-15,-5 1 1 16,1 7-1-16,-5 0 1 0,-5-4-1 16,1 8 0-16,-5-1 0 15,1 12 0 1,-5 3-1-16,0 0 0 0,0 0 0 15,0 7 0-15,0 4 0 16,-5 7 0-16,1 0 0 16,0-11 0-16,-1 19 0 15,1-5 1-15,4 1-1 16,0 10 0-16,0-3 0 16,4-7 0-16,1 14 0 15,3-3 0-15,5-12 0 16,5-3 0-16,8-7-7 15,4 0 0-15,-4-4 0 16,0-18 0-16</inkml:trace>
          <inkml:trace contextRef="#ctx0" brushRef="#br0" timeOffset="254417.2925">5919 2546 16 0,'-9'0'8'0,"18"-15"-5"0,-9 15 13 15,4 0-16-15,1-3 0 16,8 6 0-16,0 1 0 16,4 7-6-16,-4-4 1 15</inkml:trace>
          <inkml:trace contextRef="#ctx0" brushRef="#br0" timeOffset="255312.509">6227 2900 18 0,'-5'0'9'0,"5"-11"-8"16,0 4 13-16,0 7-14 15,0 0 1-15,5-11 0 16,-1 0 1-16,0 0-3 15,1 8 1-15,3-8 1 16,1 4 0-16,0-8-1 16,4 1 1-16,0 7-1 15,0-8 1-15,0 4-1 16,0 4 1-16,0-11-1 16,0 14 0-16,0-6 0 0,0 6 1 15,0 4-1-15,-5 4 0 16,5 6 0-16,-4-2 1 15,0 10-1-15,-1-4 1 16,1 4-1-16,0 0 1 16,-1 8-1-16,1-5 0 15,0 1 0-15,-1 0 1 16,1 6-2-16,0-10 1 16,4-7 0-16,4 0 0 0,9-7 0 15,0 7 0-15,0-11 0 16,4-11 0-16,1 7 0 15,-5-10 1-15,0-1-1 16,0-10 1-16,0 7 1 16,-9 0 0-16,-4-11-1 15,0 7 1-15,-8 4 0 16,3 0 1-16,-3 0-2 16,-5 7 1-16,-5 8-4 15,-3 6 1-15,-1 8-8 16,5 7 1-16</inkml:trace>
          <inkml:trace contextRef="#ctx0" brushRef="#br0" timeOffset="256275.2339">7263 2701 13 0,'0'-11'6'0,"4"-3"4"0,-4 14 0 15,0 0-9-15,0 0 0 16,0 0 1-16,0 0 0 16,-4 0-3-16,-1 4 1 15,1 3 1-15,0 7 1 16,-1-7-1-16,1 12 0 0,-5-1-1 15,9 0 0-15,0 3 0 16,9 8 1-16,-5 4-1 16,5-1 0-16,4-3 0 15,0 18 1-15,-4-11-1 16,-5 0 1-16,-4 4 0 16,-4 7 0-16,-5-14 0 15,0-5 0-15,-4 1 0 16,-4 4 1-16,-5 3-2 15,-4-3 1-15,0-5 0 16,-4-2 1-16,0-8-1 16,-1-4 0-16,5-10-1 15,0-8 1-15,5-10-1 16,3-4 1-16,5 3-2 16,5-6 1-16,3-12-1 15,5 1 0-15,9 6 0 16,8-3 0-16,5 0 0 0,8 4 0 15,5 7 0-15,4 4 1 16,9 6 0-16,12-2 0 16,-8 6 0-16,0 0 0 15,-8 4-7-15,3 4 1 16,-3 0-1-16,-5-4 0 16</inkml:trace>
          <inkml:trace contextRef="#ctx0" brushRef="#br0" timeOffset="256628.3448">7345 2481 17 0,'-9'-4'8'0,"-21"4"-5"0,30 0 13 15,-4 4-16-15,4-1 0 16,0 5 1-16,4-1 0 16,9 7-7-16,0 4 0 15</inkml:trace>
          <inkml:trace contextRef="#ctx0" brushRef="#br0" timeOffset="149591.4949">-1164 2246 9 0,'4'-4'4'0,"-4"-39"0"0,0 36 4 15,0-4-5-15,0 0 0 16,0 0 1-16,0 8 0 15,0-8-5-15,-4 7 0 16,-1-10 4-16,-3 10 0 0,-1-10-2 16,0 10 1-16,1 4-2 15,-1 0 1-15,5 4-1 16,-9 7 1-16,4-8-1 16,-4-3 0-16,0 4 0 15,4 7 1-15,-4-4-1 16,0 4 0-16,0-8 0 15,5 15 0-15,-1-7 0 16,-4-4 0-16,4 15 0 16,1 3 0-16,-1-3 0 15,9-4 0-15,-4 7 0 16,4-6 0-16,8 6-1 16,5-7 1-16,0-4 0 15,5-6 0-15,-1 2 0 16,-4-6 0-16,4-4 0 15,1-4 1-15,-1-6 0 0,5 6 0 16,-5-14 0-16,-4 0 0 16,0 0 0-16,0-8 1 15,0 1-1-15,-4-4 0 16,-1 4 0-16,1 3 0 16,0-3-1-16,-5 3 1 15,0 4-1-15,1 4 1 16,-5 7-1-16,0-8 0 15,0 4 1-15,0 4 0 16,-5 7-1-16,1 0 1 0,0 0-1 16,4 0 1-16,-5 4-1 15,5 7 1-15,0-8-1 16,0 12 0-16,0-12 0 16,0 4 0-16,0 4 0 15,0-3 0-15,0 13 0 16,0 1 1-16,0 3-1 15,0 4 0-15,-4 4 0 16,0 6 1-16,-5 12-1 16,0-8 0-16,1 19 0 15,-1-5 1-15,0 8-1 16,1-7 0-16,3 0 0 16,1 7 0-16,4-11 0 15,-4-3 0-15,4 3-1 16,-5-14 1-16,5 10-4 15,0-17 0-15,0-15-5 0,13 4 1 16</inkml:trace>
          <inkml:trace contextRef="#ctx0" brushRef="#br0" timeOffset="150147.415">-714 2633 19 0,'0'0'9'0,"9"0"-5"0,-9 3 11 15,-4 4-14-15,-1 4 0 16,1 4 0-16,0 3 1 15,-5 3-3-15,5 1 1 16,-1-7 0-16,1 6 1 0,4 8-1 16,0-7 0-16,9-4-3 15,4-4 1-15,4-14-5 16,5 0 1-16</inkml:trace>
          <inkml:trace contextRef="#ctx0" brushRef="#br0" timeOffset="150297.1147">-670 2351 13 0,'-18'-11'6'0,"-3"22"-3"16,21-11 6-16,0 7-17 15,8-7 1-15</inkml:trace>
          <inkml:trace contextRef="#ctx0" brushRef="#br0" timeOffset="150928.4689">-427 2672 13 0,'4'-10'6'0,"9"6"-3"16,-13 4 13-16,0 0-15 16,4 4 1-16,1 6 1 15,-1-2 0-15,-4 13-4 16,0 1 1-16,0-4 2 15,4 4 1-15,1 10-2 16,-1 8 1-16,0 7 0 0,-4-11 1 16,-4 15-1-16,0-12 0 15,-5 1 0-15,-4-4 0 16,0 0 0-16,-4-7 0 16,-1 4-1-16,1-12 0 15,0-6 0-15,-1-1 0 16,5-10-1-16,0-4 1 15,4-15-1-15,5 12 0 16,0-12 0-16,4-3 0 16,0 0-1-16,8-11 1 15,5 11 0-15,5 0 0 16,4-3-1-16,4 2 0 0,4-6-7 16,5-4 1-16,4 8-2 15,4-12 0-15</inkml:trace>
          <inkml:trace contextRef="#ctx0" brushRef="#br0" timeOffset="151213.5677">-401 2409 27 0,'-9'14'13'0,"9"-14"-15"0,4 4 23 16,1-1-21-16,-1-3 0 15,5 8-14-15,8-8 0 16</inkml:trace>
          <inkml:trace contextRef="#ctx0" brushRef="#br0" timeOffset="152038.7174">119 2192 18 0,'-9'7'9'0,"9"-7"-5"0,0 0 9 15,0 0-12-15,0 0 1 16,4-4 0-16,5 4 0 15,4 0-3-15,4 0 1 16,5 11 1-16,8-3 0 16,5 6-1-16,4 0 1 15,4-6-1-15,10 3 0 16,-1-8-2-16,0-3 0 16,-5-3-4-16,1-12 0 15</inkml:trace>
          <inkml:trace contextRef="#ctx0" brushRef="#br0" timeOffset="152400.6341">162 2441 17 0,'13'-11'8'0,"17"0"-3"0,-21 4 9 15,4 4-13-15,0 3 0 16,4 0 0-16,5 3 1 16,4 4-3-16,4-3 1 15,5 0 0-15,13-1 1 16,4 8-7-16,4-4 0 16</inkml:trace>
          <inkml:trace contextRef="#ctx0" brushRef="#br0" timeOffset="153389.2302">1575 2282 16 0,'-4'-3'8'0,"13"-8"-4"15,-9 7 9-15,0-10-11 16,0-1 0-16,0 4 1 15,-5-7 0-15,-3 4-4 16,-1-1 1-16,-4-3 2 16,0 8 0-16,0 2-1 15,-4 8 0-15,-5 0-1 16,-8 0 1-16,-5 8-1 16,-4 13 0-16,0 4-1 0,4 4 1 15,5 0 0-15,4-3 0 16,4-1-1-16,9-3 0 15,9 3 1-15,12-7 0 16,10-4 0-16,12-6 0 16,1-5 0-16,3-6 0 15,-3-5 1-15,-5-10 0 16,0-11-1-16,0 8 1 16,0-12-1-16,-5 1 1 15,-3 6-1-15,-5 1 1 16,-5 7-1-16,-3 0 1 0,-5 11-1 15,0 0 1-15,-5 3-1 16,1 8 1-16,4 6-1 16,0 1 0-16,0 0 1 15,0 0 0-15,4 11 0 16,1-4 0-16,-1 0 0 16,0 3 1-16,-4 12-1 15,-4 3 1-15,-5 15-1 16,1 3 1-16,-1 11-1 15,0 7 0-15,5-3 0 16,-5 3 0-16,5-3-1 16,-5-8 1-16,5 4-2 15,0-11 0-15,4-18-9 16,4-7 0-16</inkml:trace>
          <inkml:trace contextRef="#ctx0" brushRef="#br0" timeOffset="154093.6657">1965 2654 18 0,'-4'0'9'0,"13"4"-3"0,-5 0 4 16,0 6-9-16,5-2 1 16,0 13 0-16,-1 1 1 15,1-4-3-15,0 18 0 16,-1 7 2-16,-3 1 1 16,-10-4-1-16,-3 10 1 15,-10 4-1-15,-8-3 0 16,0-1 0-16,0-21 0 15,0 4-1-15,0-15 0 0,0 0-1 16,5-4 1-16,-1-14-1 16,5-14 0-16,4 0-1 15,4-8 1-15,5-3-1 16,4-4 0-16,8-4 0 16,1 8 1-16,8-8-1 15,9 4 1-15,9 8-1 16,0-1 1-16,4-7-5 15,4 4 1-15,-8 7-4 16,8 7 0-16</inkml:trace>
          <inkml:trace contextRef="#ctx0" brushRef="#br0" timeOffset="154291.6308">1952 2376 23 0,'-13'11'11'0,"22"-33"-12"0,-9 22 16 16,9-7-27-16,12 0 1 15</inkml:trace>
          <inkml:trace contextRef="#ctx0" brushRef="#br0" timeOffset="154936.5559">2408 2640 17 0,'-13'14'8'0,"8"-10"-7"0,5 0 17 0,-4 3-17 16,0-4 1-16,-1-3 1 15,1 4 0-15,0 0-4 16,-1 3 1-16,1-4 1 16,0 1 1-16,-1 3-1 15,1-3 1-15,0-4 0 16,4 3 0-16,0 8-1 15,0-7 1-15,0 10-1 16,0 4 1-16,0-7 0 16,8 0 0-16,1-4-2 15,4 4 1-15,4 7-1 16,5-3 1-16,4-8-1 16,0 4 0-16,17-8-4 15,-4-6 0-15,0-8-5 16,0 7 0-16</inkml:trace>
          <inkml:trace contextRef="#ctx0" brushRef="#br0" timeOffset="155116.6412">2429 2463 25 0,'22'-15'12'0,"4"23"-13"0,-17-8 16 0,-1-8-28 16,14 8 1-16</inkml:trace>
          <inkml:trace contextRef="#ctx0" brushRef="#br0" timeOffset="249669.7379">3331 2261 9 0,'-9'-11'4'0,"-8"22"-1"0,17-11 5 15,0 0-8-15,-4 0 1 16,-1 0 2-16,5 0 1 16,-4 0-4-16,4 0 0 15,0 0 2-15,0 0 1 0,0 0-1 16,0-8 0-16,-4 16-2 15,4-5 1-15,0-3-1 16,0 0 1-16,4 4-1 16,-4-4 1-16,9 11-1 15,-1-8 1-15,5-3-1 16,5 0 0-16,8-3 0 16,0 3 1-16,-5-8-1 15,5 1 1-15,9 7-1 16,4-11 0-16,4 11 0 15,1 0 1-15,-1 0-1 16,0 0 1-16,1 0-1 16,-5 0 0-16,-5 0 1 15,5 8 0-15,-8-5 0 16,-5-3 0-16,-5 4-5 0,-3-1 0 16,-5-3-2-1,-9 11 0-15</inkml:trace>
          <inkml:trace contextRef="#ctx0" brushRef="#br0" timeOffset="250299.6243">3322 2615 10 0,'0'-11'5'0,"26"7"3"0,-17 0 3 16,0-3-10-16,4 4 0 16,0 3 1-16,0 0 0 15,0 0-3-15,0 0 1 16,0 0 1-16,0 3 1 0,4-3-2 15,5-3 1-15,4-1-1 16,8 4 1-16,10 0-1 16,3 0 0-16,1 0 0 15,13-14 0-15,-5 10 0 16,0 4 1-16,-4 0-5 16,-8 0 0-16,-14 18-1 15,-8-18 0-15</inkml:trace>
        </inkml:traceGroup>
      </inkml:traceGroup>
    </inkml:traceGroup>
    <inkml:traceGroup>
      <inkml:annotationXML>
        <emma:emma xmlns:emma="http://www.w3.org/2003/04/emma" version="1.0">
          <emma:interpretation id="{59DD57FA-AF38-4FAC-9C1A-84A02087653F}" emma:medium="tactile" emma:mode="ink">
            <msink:context xmlns:msink="http://schemas.microsoft.com/ink/2010/main" type="paragraph" rotatedBoundingBox="5566,8482 23872,8677 23858,10005 5552,98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E4FCB8-05F5-4F7D-9814-B0747AB7E70C}" emma:medium="tactile" emma:mode="ink">
              <msink:context xmlns:msink="http://schemas.microsoft.com/ink/2010/main" type="line" rotatedBoundingBox="5566,8482 23872,8677 23858,10005 5552,9810"/>
            </emma:interpretation>
          </emma:emma>
        </inkml:annotationXML>
        <inkml:traceGroup>
          <inkml:annotationXML>
            <emma:emma xmlns:emma="http://www.w3.org/2003/04/emma" version="1.0">
              <emma:interpretation id="{F4FD3F21-ECF8-4938-A715-87C4A8E13D8B}" emma:medium="tactile" emma:mode="ink">
                <msink:context xmlns:msink="http://schemas.microsoft.com/ink/2010/main" type="inkWord" rotatedBoundingBox="5565,8565 9408,8606 9395,9851 5552,9810"/>
              </emma:interpretation>
              <emma:one-of disjunction-type="recognition" id="oneOf4">
                <emma:interpretation id="interp20" emma:lang="fr-FR" emma:confidence="0">
                  <emma:literal>(rires)</emma:literal>
                </emma:interpretation>
                <emma:interpretation id="interp21" emma:lang="fr-FR" emma:confidence="0">
                  <emma:literal>(ring)</emma:literal>
                </emma:interpretation>
                <emma:interpretation id="interp22" emma:lang="fr-FR" emma:confidence="0">
                  <emma:literal>(rioja)</emma:literal>
                </emma:interpretation>
                <emma:interpretation id="interp23" emma:lang="fr-FR" emma:confidence="0">
                  <emma:literal>(rioja</emma:literal>
                </emma:interpretation>
                <emma:interpretation id="interp24" emma:lang="fr-FR" emma:confidence="0">
                  <emma:literal>piste</emma:literal>
                </emma:interpretation>
              </emma:one-of>
            </emma:emma>
          </inkml:annotationXML>
          <inkml:trace contextRef="#ctx0" brushRef="#br0" timeOffset="209763.6874">-6665 4598 12 0,'8'-7'6'0,"-3"-4"2"16,-1 14 5-16,0-3-11 15,-4 0 0-15,0 8 1 16,0 13 1-16,0-14-4 15,0 8 0-15,0 10 4 16,-8 4 0-16,-10 7-1 16,-3 0 0-16,-10 19-3 15,5-5 0-15,9-14-8 16,0 0 1-16</inkml:trace>
          <inkml:trace contextRef="#ctx0" brushRef="#br0" timeOffset="211131.0774">-6332 4197 11 0,'0'-15'5'0,"0"5"4"16,5-1-2-16,-1 7-6 16,5-7 1-16,-1 4 1 15,1-4 0-15,4 4-4 16,4 3 1-16,5-3 2 15,0 14 1-15,-1-3-1 16,1 3 0-16,0 8-1 16,-1-1 1-16,-3 8 0 15,-5 10 0-15,-5 1 0 16,-3 3 0-16,-10 0-1 16,-3-11 1-16,3 4-1 15,-8-4 1-15,0 4-2 16,0-11 1-16,0-3-2 0,5-8 1 15,3 0-1-15,5-7 0 16,5-11-1-16,3 8 1 16,10-12 0-16,-5 8 0 15,0-14 0-15,0 2 1 16,0 1 0-16,4-7 0 16,0 7 0-16,1-14 1 15,-1 10-1-15,-4 4 0 16,-4-11 0-16,-1 7 0 0,-3 4 0 15,-1 0 0-15,0 0 0 16,1 4 0-16,-1-1 0 16,-4 8 1-16,0 3-1 15,0-7 1-15,0 11-1 16,0 0 0-16,0 0 0 16,0 0 1-16,0 0-2 15,0 0 1-15,4-3 0 16,-4 3 0-16,0 0-1 15,0 0 1-15,0-11 0 16,0 11 0-16,0-7 0 16,0 7 0-16,0 0 0 15,0 0 1-15,0 0-1 16,0 0 0-16,0 0 0 16,0-11 0-16,0 11-1 15,0-4 1-15,0 4 0 16,0 0 0-16,0 0 0 15,0 0 0-15,0 4 0 0,0 7 1 16,0-11-1-16,0 7 0 16,-4 4 0-16,-5 7 1 15,1-11-1-15,3 11 0 16,1 8 0-16,0-5 1 16,4 12-1-16,0-12 1 15,4 8-2-15,5-7 1 16,-1 0-1-16,1-4 1 15,22-4 0 1,3-10 1-16,5-1-6 16,5-10 1-16,-5 4-4 15,13-8 1-15</inkml:trace>
          <inkml:trace contextRef="#ctx0" brushRef="#br0" timeOffset="211987.4009">-5603 4457 18 0,'-9'0'9'0,"0"3"-7"15,9-3 11-15,0 4-12 0,0 7 0 16,5 3 1-16,-1-3 1 15,5 15-3-15,-1-1 0 16,5-4 2-16,0 12 0 16,5 0 0-16,-1 13 0 15,-4-6-1-15,-4-7 1 16,-1 6 0-16,-8 1 0 16,0-7-1-16,-8-1 1 15,-5-6-1-15,-9-1 1 16,5-7-1-16,-1-4 1 15,-3-10-2-15,-1-4 1 16,0 0-1-16,1-15 0 0,-1 8 0 16,5-18 0-16,4 11-1 15,4 6 0-15,0-6 0 16,9 7 1-16,9-11-1 16,8-1 1-16,5 1 0 15,8-14 0-15,14 10 0 16,-1-7 0-16,5 11 0 15,-5 0 0-15,-4 0-7 16,-4 7 0-16,4 4-2 16,-22-7 1-16</inkml:trace>
          <inkml:trace contextRef="#ctx0" brushRef="#br0" timeOffset="212242">-5486 4052 17 0,'-18'8'8'0,"-21"17"-8"0,39-25 10 16,13 3-11-16,0 1 1 16,13 3-9-16,0-7 1 0</inkml:trace>
          <inkml:trace contextRef="#ctx0" brushRef="#br0" timeOffset="213037.1109">-5022 3857 13 0,'-5'15'6'0,"5"-23"-2"16,0 8 8-16,0 8-11 0,0-5 1 16,0 1 0-16,5 10 1 15,-1 4-4-15,5-3 1 16,4 3 2-16,4 7 0 16,0 8-1-16,14 14 1 15,8-8-1-15,0 26 0 16,-5-3 0-16,-3 6 1 15,-14 8-1-15,-8 4 1 16,-14-12 0-16,-16-3 1 16,-5 4-1-16,-9-18 1 15,-4 3-1-15,-4-4 0 0,-1-10-8 16,5-11 1-16,18-22-4 16,3 4 0-16</inkml:trace>
          <inkml:trace contextRef="#ctx0" brushRef="#br0" timeOffset="209014.2054">-7320 4598 16 0,'-4'0'8'0,"4"18"-5"15,0-18 8-15,0 3-10 16,0 8 1-16,-5-7 1 16,5 3 0-16,0 4-4 15,-4 7 1-15,0-4 1 16,4-3 1-16,0 15-2 15,0-8 1-15,4-8-1 16,0 5 0-16,1 10 0 16,-1-18 1-16,5 4-2 15,4-7 0-15,4-4-5 16,5 0 0-16</inkml:trace>
          <inkml:trace contextRef="#ctx0" brushRef="#br0" timeOffset="207270.9063">-8165 3724 11 0,'-5'0'5'0,"5"-8"1"16,0 8 5-16,5 0-10 15,-5 4 0-15,0-4 1 16,0 0 0-16,-5 0-3 16,1 4 1-16,0 3 1 15,-5-4 1-15,5-3-1 16,-1 4 1-16,-3 3-1 15,3-3 0-15,-8-1 0 16,5 1 0-16,-5 3-1 16,4-3 1-16,-4-4-1 0,4 0 1 15,1 4-1-15,-1 6 0 16,0-6 0-16,1-4 1 16,-1 14-1-16,-4-6 1 15,0 2-1-15,4-2 1 16,-4 6 0-16,5 1 0 15,-5-8-1-15,4 7 1 16,-4 1-1-16,4-4 1 16,-4 3-1-16,5-3 1 0,-1-4-1 15,0 4 0-15,1-7 0 16,-1 10 0-16,-4 0 0 16,4-3 0-16,-4 4 0 15,5 6 1-15,-1 5-1 16,0-8 0-16,1 0 0 15,-1 0 0-15,0 0 0 16,1-4 0-16,-1 4 0 16,5-7 1-16,-1 7-1 15,1 8 0-15,0-8 0 16,-1 0 0-16,1 0 0 16,4 0 0-16,0 4-1 15,0-1 1-15,0-3 0 16,0 0 0-16,0 11 0 15,0-7 0-15,0 7 0 16,0-11 1-16,0 4-1 16,0 6 0-16,0-6 0 0,4 0 0 15,1-1-1-15,-1-2 1 16,0 6 0-16,5-7 0 16,0 0 0-16,-1 0 0 15,1 0 0-15,4 0 0 16,0 4 0-16,4-4 0 15,1 0 0-15,-1 11 1 16,0-15-1-16,5-3 0 16,0 4 1-16,-1-1 0 15,-3-10-1-15,-1-1 0 0,5 8-8 16,-1-11 1-16</inkml:trace>
          <inkml:trace contextRef="#ctx0" brushRef="#br0" timeOffset="208427.6392">-8031 4200 13 0,'17'-10'6'0,"-4"2"2"16,-13 8 1-16,9-3-8 0,0-1 0 15,-1 4 1-15,5 0 0 16,0 4-2-16,0-1 0 16,-4 5 2-16,0-8 0 15,-1 10-1-15,1 1 1 16,0 7-1-16,-1 0 1 15,-3 0-1-15,-1 4 0 16,-4 7-1-16,-4-11 1 16,-1 7-1-16,-3 1 1 15,-1-8-1-15,0 3 1 16,1-6-1-16,3-1 0 16,1-10 0-1,0-4 0-15,-1 0-1 16,5-4 1-16,0-10-1 15,0 10 1-15,5-10-1 16,3-1 1-16,1-3-1 16,0 4 1-16,4-8 0 15,4 4 0-15,0-14 0 16,1 10 0-16,3 4-1 16,-3 3 1-16,-1-3 0 15,0 0 1-15,1 0-1 16,-5 0 1-16,0 0-1 15,-4 0 0-15,-1 0 1 16,1 3 0-16,-5 8 0 16,-4-7 0-16,0 3 0 15,-4 7 1-15,0 4-1 0,-5 4 1 16,0 7-1-16,-4 3 1 16,0-3-1-16,0 4 0 15,0 3-1-15,4-4 0 16,1 4-1-16,-1 4 1 15,5 7-1-15,-1 3 0 16,5-10 0-16,0 0 0 16,9 6 0-16,0-9 0 15,4-1 0-15,4 0 0 16,5-8 2-16,0 5 0 0,4-4-4 16,8-4 1-16,5 0-5 15,-4-3 0-15</inkml:trace>
          <inkml:trace contextRef="#ctx0" brushRef="#br0" timeOffset="209223.7158">-7290 4283 20 0,'5'-14'10'0,"-1"25"-8"0,0-11 14 0,1 3-16 16,-1 1 0-16,0 3-4 15,1-3 1-15,8 3-1 16,4 8 0-16</inkml:trace>
        </inkml:traceGroup>
        <inkml:traceGroup>
          <inkml:annotationXML>
            <emma:emma xmlns:emma="http://www.w3.org/2003/04/emma" version="1.0">
              <emma:interpretation id="{4AD8984B-8696-498D-8909-D2FE3CA4A15C}" emma:medium="tactile" emma:mode="ink">
                <msink:context xmlns:msink="http://schemas.microsoft.com/ink/2010/main" type="inkWord" rotatedBoundingBox="10118,8934 11713,8951 11707,9555 10112,9538"/>
              </emma:interpretation>
              <emma:one-of disjunction-type="recognition" id="oneOf5">
                <emma:interpretation id="interp25" emma:lang="fr-FR" emma:confidence="0">
                  <emma:literal>X</emma:literal>
                </emma:interpretation>
                <emma:interpretation id="interp26" emma:lang="fr-FR" emma:confidence="0">
                  <emma:literal>-</emma:literal>
                </emma:interpretation>
                <emma:interpretation id="interp27" emma:lang="fr-FR" emma:confidence="0">
                  <emma:literal>x</emma:literal>
                </emma:interpretation>
                <emma:interpretation id="interp28" emma:lang="fr-FR" emma:confidence="0">
                  <emma:literal>«</emma:literal>
                </emma:interpretation>
                <emma:interpretation id="interp29" emma:lang="fr-FR" emma:confidence="0">
                  <emma:literal>»</emma:literal>
                </emma:interpretation>
              </emma:one-of>
            </emma:emma>
          </inkml:annotationXML>
          <inkml:trace contextRef="#ctx0" brushRef="#br0" timeOffset="214058.7486">-3635 4092 18 0,'4'-4'9'0,"-4"1"-5"0,0 3 10 0,0 0-13 16,-4 3 1-16,-1 1 0 15,1 7 1-15,-5-8-4 16,-4 12 1-16,-8-8 2 16,-10 11 0-16,1-3-1 15,-5 14 1-15,1-4-1 16,8 4 0-16,-9-8-1 16,0 1 0-16,1-4 0 15,-1 7 0-15,5-14-1 16,8 0 1-16,9-4-1 15,13 4 0-15,9-7 0 16,8 7 0-16,5-4 0 16,-1 7 0-16,5 4 1 15,5 4 0-15,-1 7 2 0,0 7 0 16,1-11-1-16,-1 11 1 16,0 4-4-16,1-14 1 15,-1 6-6-15,0-14 0 16</inkml:trace>
          <inkml:trace contextRef="#ctx0" brushRef="#br0" timeOffset="215227.3175">-3986 4359 17 0,'-9'0'8'0,"13"0"-5"0,-4 0 7 16,5-3-9-16,3 3 0 16,1 0 1-16,0 0 1 15,-5 0-3-15,0 0 0 16,1 0 1-16,3 0 1 16,1 0-1-16,0 0 0 0,4 0 0 15,0 0 0-15,4-4-1 16,0 1 1-16,1 3-1 15,3-8 1-15,1 5-1 16,0-1 0-16,-1 4 0 16,1 0 0-16,4 0 0 15,4 0 0-15,-4 0 0 16,9 4 0-16,0-4 0 16,4 0 0-16,0 0 0 15,-5 0 0-15,-3 0 0 16,-1 0 1-16,-4 0-1 15,0 0 1-15,-9 3-1 16,1 5 0-16,-1-8 0 16,-4 0 1-16,4 0-1 15,1 0 1-15,-1 0-1 16,1-8 1-16,-1 5-1 0,0-1 0 16,1 4 0-16,3-4 0 15,-3 4 0-15,-1-7 0 16,0 4 0-16,1-1 1 15,3 4-1-15,-3 0 0 16,-1 0 0-16,0 0 0 16,1 0 0-16,-5 0 1 15,4 0-1-15,-4 0 0 16,4 0 0-16,1 0 0 16,3 0 0-16,5 0 0 15,-4 0 0-15,0 0 0 0,-5 0 0 16,5 0 0-16,-5 0 1 15,0 0 0-15,1 0-1 16,-1 0 1-16,-8 0 0 16,4 0 0-16,0 4-1 15,0-1 0-15,0-3-1 16,0 0 0-16,-5 7 0 16,-3-7 1-16,3 0-1 15,-8 0 1-15,9-7 0 16,0 7 0-16,-1 0 0 15,1-3 0-15,0 3 0 16,-1 0 0-16,1 0 0 16,0 3 1-16,-1 4-1 15,1-7 1-15,0-7 0 16,-1 7 0-16,-8 0 0 0,9 0 0 16,-9 0-1-16,4 0 1 15,-4 0 0-15,5 7 0 16,-5-7 0-16,4 0 1 15,0 4-2-15,5-4 1 16,0 4-10-16,8-4 1 16</inkml:trace>
        </inkml:traceGroup>
        <inkml:traceGroup>
          <inkml:annotationXML>
            <emma:emma xmlns:emma="http://www.w3.org/2003/04/emma" version="1.0">
              <emma:interpretation id="{B3439FB9-EE2F-40A1-B5AC-7957B646C768}" emma:medium="tactile" emma:mode="ink">
                <msink:context xmlns:msink="http://schemas.microsoft.com/ink/2010/main" type="inkWord" rotatedBoundingBox="12424,8555 17960,8614 17946,9922 12410,9863"/>
              </emma:interpretation>
              <emma:one-of disjunction-type="recognition" id="oneOf6">
                <emma:interpretation id="interp30" emma:lang="fr-FR" emma:confidence="0">
                  <emma:literal>(printemps</emma:literal>
                </emma:interpretation>
                <emma:interpretation id="interp31" emma:lang="fr-FR" emma:confidence="0">
                  <emma:literal>(Minais-je),</emma:literal>
                </emma:interpretation>
                <emma:interpretation id="interp32" emma:lang="fr-FR" emma:confidence="0">
                  <emma:literal>(Minai-je),</emma:literal>
                </emma:interpretation>
                <emma:interpretation id="interp33" emma:lang="fr-FR" emma:confidence="0">
                  <emma:literal>(Minerais-je),</emma:literal>
                </emma:interpretation>
                <emma:interpretation id="interp34" emma:lang="fr-FR" emma:confidence="0">
                  <emma:literal>(Minorai-je),</emma:literal>
                </emma:interpretation>
              </emma:one-of>
            </emma:emma>
          </inkml:annotationXML>
          <inkml:trace contextRef="#ctx0" brushRef="#br0" timeOffset="216504.8406">-1398 3745 12 0,'0'-14'6'0,"-13"-1"0"16,13 15 6-16,0 0-11 16,-5 0 1-16,5 0 1 15,0 0 0-15,0-3-4 0,-4 3 1 16,0-8 2-16,-1 8 1 15,1 0-1-15,-9 0 1 16,-5 8-2-16,1-5 1 16,-5 5-1-16,1 17 0 15,-5-3 0-15,-5 17 0 16,-3 5 0-16,-1-1 0 16,0 22-1-16,9 7 1 15,9 15-2-15,4 7 1 16,9-7-1-16,12 3 1 15,10-3-2-15,12-4 1 0,13-15 1 16,9-21 1-16,9 0 0 16,0-22 1-16,-9 4-9 15,13-11 0-15</inkml:trace>
          <inkml:trace contextRef="#ctx0" brushRef="#br0" timeOffset="218125.7603">-1229 4067 16 0,'-5'-11'8'0,"1"4"-5"16,4 7 9-16,0 0-11 15,0 3 0-15,0-3 1 16,0 15 0-16,-4 3-3 16,-1 0 1-16,1 0 1 15,0 7 1-15,4 4-2 16,0 7 1-16,0 0-1 15,4 0 1-15,-4 1-1 16,4-5 0-16,-4-10 0 16,5-4 1-16,-5-4-1 15,0-6 0-15,0-1 0 16,0-18 1-16,0-7-1 16,0 3 1-16,0-10-1 15,0 3 1-15,0-10-1 16,0 3 0-16,0-3-1 0,0 3 1 15,0-4 0-15,0 1 0 16,0 6 0-16,0-3 0 16,4 11 0-16,-4 0 0 15,4 15 0-15,-4 3 0 16,5 3 0-16,3 1 1 16,-3 10-1-16,-1 1 1 15,5 3-1-15,-1 0 0 16,1-11 0-16,0 11 0 15,4-3 0-15,0-4 0 16,4-8 0-16,0 12 0 16,5-8 0-16,0-11 1 0,-1 4-1 15,1 0 1-15,0-11-1 16,-1 4 0-16,1-11-1 16,0-11 1-16,-1 7 0 15,1 1 0-15,-5 3-1 16,1 3 1-16,-1-3 0 15,-8 0 1-15,-5 15-1 16,-4 3 1-16,4 3-1 16,-4 4 1-16,0 4-1 15,0 4 1-15,5-4-2 16,-1 14 1-16,5-7 0 16,-1 0 0-16,-3 0 0 15,3 7 0-15,1 4 0 16,-5 7 0-16,5-3 0 15,0-8 1-15,-1 4-2 16,5-4 1-16,0-7 0 0,0 8 0 16,9-16 0-16,0 5 0 15,-5-4 0-15,5-8 0 16,-5-3 0-16,0-10 1 16,-4-1-1-16,-4-4 1 15,0 4-1-15,-1-10 0 16,1-1 0-16,-5-7 1 15,1 7-1-15,-5 4 0 16,0 0 0-16,0 8 1 0,0 2 0 16,-5 8 0-16,5 4 0 15,-4 10 0-15,4 1-1 16,0 6 0-16,4-2 0 16,1 13 0-16,-1-14-2 15,5 7 1-15,0-7 0 16,4 11 0-16,0-14 1 15,4 3 0-15,0-4 1 16,5-10 1-16,0 10-2 16,-1-10 0-16,5-8-8 15,0-10 1-15</inkml:trace>
          <inkml:trace contextRef="#ctx0" brushRef="#br0" timeOffset="218291.2631">-458 3984 21 0,'-39'3'10'0,"26"-6"-6"0,13-1 10 15,0 4-14-15,0 0 0 16,13 0-1-16,0 0 0 16,9 7-5-16,4 4 1 15</inkml:trace>
          <inkml:trace contextRef="#ctx0" brushRef="#br0" timeOffset="219057.2572">-354 4493 13 0,'0'0'6'0,"13"-18"2"0,-4 18 5 16,0-11-12-16,-1 4 1 15,1-4 0-15,0 4 0 16,-1-8-3-16,1 1 1 15,0-4 1-15,4 0 1 16,0-4-1-16,0 0 0 16,0-6 0-16,0 6 0 0,0 4-1 15,0 3 1-15,-5 1 0 16,5 10 0-16,-4 4-1 16,0 4 1-16,-1 10-1 15,1 4 1-15,4 0 0 16,-4 1 0-16,-1 2-1 15,1-3 0-15,0 0 0 16,4 0 1-16,-5-7-1 16,1 4 0-16,0-12 0 15,-1 1 0-15,5-4 0 16,-4 0 0-16,0-7 0 16,4-8 1-16,-5 1-2 15,1-1 1-15,0-3 0 16,4 0 0-16,-5-7-1 15,1 10 1-15,0 1 0 16,-1 7 0-16,1 7 0 16,-5 0 0-16,1 18 1 0,-1 0 0 15,0 7 0-15,1 1 1 16,-1-1-1-16,0-4 1 16,5 8-4-16,0-7 1 15,12 7-8-15,5-7 1 16</inkml:trace>
          <inkml:trace contextRef="#ctx0" brushRef="#br0" timeOffset="219582.6489">721 3940 19 0,'0'-14'9'0,"0"-11"-3"0,-4 21 9 16,0 4-13-16,-5 4 0 15,-4 10 1-15,-4-3 0 16,-5 7-3-16,-4 4 0 16,-4 10 2-16,4 11 1 15,0 1-2-15,4 14 1 16,5 10-1-16,4 1 0 0,4 3-1 16,13-10 0-16,14-1 0 15,12-7 0-15,13-3-2 16,5-8 0-16,0 4-7 15,8-22 1-15</inkml:trace>
          <inkml:trace contextRef="#ctx0" brushRef="#br0" timeOffset="220629.8415">869 4352 11 0,'-5'15'5'0,"5"-52"6"16,0 23-1-16,5 0-8 15,-1-5 0-15,5-2 1 16,-1 6 1-16,1-3-5 16,4 7 1-16,0 4 2 15,0 7 1-15,0 0-1 0,0-3 0 16,4 6-1-16,1 4 1 16,-1 12-1-16,0 6 1 15,-4-4-1-15,0 12 1 16,-4-11-1-16,-9 7 1 15,-4-4-1-15,-5 7 1 32,-17-3-2-32,4-11 1 15,5-10-1-15,0 6 0 16,4-10 0-16,8-1 0 16,5-3-1-16,5-3 1 15,3-1-1-15,5-10 1 0,0 6-2 16,5-6 1-16,3-4-1 15,-3 0 1-15,3-8 0 16,1 5 0-16,-5-1 0 16,5-7 0-16,0 4 2 15,-1 3 0-15,-3 4 0 16,-5-3 1-16,-9 13-1 16,-4 5 0-16,-4-8 0 15,-5 7 1-15,-4 4-2 16,0 7 1-16,0 4-1 15,4-3 0-15,1 13-1 16,-1-10 1-16,5 7-2 16,-1-3 1-16,1 6 0 15,0-6 1-15,4 3 0 0,0 0 0 16,0 0 0 0,4 4 1-16,0 3 0 0,5-7 0 15,4 0-1-15,13 0 1 16,4 0-5-16,9-11 1 15,5 4-5-15,4-4 0 16</inkml:trace>
          <inkml:trace contextRef="#ctx0" brushRef="#br0" timeOffset="220949.0616">1484 4457 20 0,'-4'-4'10'0,"0"44"-6"15,4-33 10-15,-5 8-14 0,5 6 0 16,-4 5 0-16,4-8 1 16,0 3-1-16,0 1 0 15,4 3 0-15,1-3 1 16,3-4-7-16,1 0 0 15</inkml:trace>
          <inkml:trace contextRef="#ctx0" brushRef="#br0" timeOffset="221128.5993">1476 4305 10 0,'-5'-7'5'0,"14"-11"4"0,-9 18 1 0,4-4-10 16,5 4 1-16,0 4-9 15,12 3 0-15</inkml:trace>
          <inkml:trace contextRef="#ctx0" brushRef="#br0" timeOffset="221655.3107">1965 4479 14 0,'-4'-4'7'0,"0"-11"-3"16,4 15 10-16,0 0-13 16,0 0 0-16,0-3 0 15,-5 3 1-15,1 0-2 16,0 0 0-16,4 0 2 15,0 0 0-15,0 3 0 16,0 8 0-16,0-7 0 16,0 14 0-16,-5 4 1 15,-8 10 0-15,-4-14-2 16,-5 15 0-16,1 3-9 16,-10 7 1-16</inkml:trace>
          <inkml:trace contextRef="#ctx0" brushRef="#br0" timeOffset="222645.8417">2169 4175 15 0,'4'-14'7'0,"5"-8"1"0,-4 18 3 0,3-3-11 15,1 4 1-15,4 3 1 16,4 3 0-16,1 8-2 16,-1-4 0-16,0 4 1 15,1 7 1-15,-5 7-1 16,-5 4 1-16,-3 4-1 16,-5-8 1-16,-5 8-1 15,-3-1 1-15,-10-7-1 16,1 1 0-16,0-5-1 15,-1-6 1-15,5 3-1 16,5-15 0-16,3 8-1 16,5-11 0-16,5-11 0 15,3 8 0-15,5-8 0 16,0 4 0-16,5-22 0 16,3 7 0-16,1-10 1 15,0 10 0-15,-1-14 0 0,1 18 0 16,-5 0 0-16,-4-7 1 15,0 14 0-15,-4-4 0 16,0 4-1-16,-5 4 1 16,-4-4 0-16,0 8 0 15,0 3-1-15,0-4 0 16,-4 4 0-16,-1 4 1 16,1-1-1-16,-5-3 1 15,1 11 0-15,-1 7 0 16,0 0 0-16,1 0 0 15,3 15-1-15,1-11 0 16,8 10 0-16,5-14 0 0,8 7 0 16,5-7 1-16,30 1-6 15,4-5 1-15,9-3-4 16,5-8 0-16</inkml:trace>
          <inkml:trace contextRef="#ctx0" brushRef="#br0" timeOffset="223290.4697">2819 4551 17 0,'0'-18'8'0,"0"14"-1"16,0 4 8-16,0 0-14 15,0 0 0-15,0 4 1 16,5-1 1-16,-5 12-3 15,4 3 0-15,0 0 1 16,1 11 1-16,-5 7 0 16,0 4 0-16,0 7-1 15,-5 3 1-15,1-3-1 16,0-3 0-16,-1-5 0 16,-3 1 1-16,-5-7-2 15,0-1 1-15,-5-14-1 16,5-11 1-16,-4 1-1 0,0-16 1 15,4-3-1 1,4-14 0-16,-4 0-1 0,9 7 1 16,4-15 0-16,4 12 0 15,9-12 0-15,4 4 0 32,9 0-9-32,9 4 1 15</inkml:trace>
          <inkml:trace contextRef="#ctx0" brushRef="#br0" timeOffset="223576.8651">2806 4211 22 0,'-4'4'11'0,"8"-19"-8"16,-4 15 10-16,0 0-12 15,5 0 0-15,3 11-10 16,1 4 0-16,13 6 7 15,-1 8 0-15</inkml:trace>
          <inkml:trace contextRef="#ctx0" brushRef="#br0" timeOffset="223920.5749">3184 4067 20 0,'26'7'10'0,"21"36"-10"16,-29-35 18-16,3 13-17 15,1 8 1-15,4 7 1 16,-9 11 0-16,-8 0-2 16,-18 18 0-16,-17 4 3 15,-8-1 0-15,-5-3-1 16,-5-3 0-16,5-8-5 16,9-14 0-16,17-8-7 15,4-24 1-15</inkml:trace>
          <inkml:trace contextRef="#ctx0" brushRef="#br0" timeOffset="224689.2889">3786 4475 22 0,'-4'0'11'0,"8"0"-8"16,0 0 12-16,-4 14-13 15,-4 4 0-15,0 4 2 16,-9 11 1-16,-9-4-6 16,-8 14 1-16,-9 0-5 15,4 1 0-15,22-8-2 16,-22 0 0-16</inkml:trace>
        </inkml:traceGroup>
        <inkml:traceGroup>
          <inkml:annotationXML>
            <emma:emma xmlns:emma="http://www.w3.org/2003/04/emma" version="1.0">
              <emma:interpretation id="{442D3F34-E228-4F44-B2FD-8637DB0957C6}" emma:medium="tactile" emma:mode="ink">
                <msink:context xmlns:msink="http://schemas.microsoft.com/ink/2010/main" type="inkWord" rotatedBoundingBox="18334,8654 23872,8713 23858,9972 18320,9913"/>
              </emma:interpretation>
              <emma:one-of disjunction-type="recognition" id="oneOf7">
                <emma:interpretation id="interp35" emma:lang="fr-FR" emma:confidence="0">
                  <emma:literal>Minutaires))</emma:literal>
                </emma:interpretation>
                <emma:interpretation id="interp36" emma:lang="fr-FR" emma:confidence="0">
                  <emma:literal>Minais j) )</emma:literal>
                </emma:interpretation>
                <emma:interpretation id="interp37" emma:lang="fr-FR" emma:confidence="0">
                  <emma:literal>Minais j))</emma:literal>
                </emma:interpretation>
                <emma:interpretation id="interp38" emma:lang="fr-FR" emma:confidence="0">
                  <emma:literal>Minorisé j) )</emma:literal>
                </emma:interpretation>
                <emma:interpretation id="interp39" emma:lang="fr-FR" emma:confidence="0">
                  <emma:literal>Minorisé j))</emma:literal>
                </emma:interpretation>
              </emma:one-of>
            </emma:emma>
          </inkml:annotationXML>
          <inkml:trace contextRef="#ctx0" brushRef="#br0" timeOffset="227585.679">6188 3922 17 0,'0'-25'8'0,"0"18"0"0,4-8 7 16,-4 15-14-16,-4-3 1 15,-5-5 0-15,-8 19 1 16,-1-7-4-16,-3 14 1 16,-10 11 2-16,-3 7 1 15,-1 18-1-15,5 22 0 16,4 11-1-16,4 14 0 16,9-14-1-16,13 3 0 15,17 0-1-15,18-21 1 16,8-15-2-16,1-14 1 0,3 10-7 15,18-3 0-15</inkml:trace>
          <inkml:trace contextRef="#ctx0" brushRef="#br0" timeOffset="228364.3251">6209 4374 10 0,'-4'-18'5'0,"8"0"7"0,-4 14-2 16,5-10-8-16,-1-4 0 15,5 3 1-15,-1-3 1 16,5 11-5-16,0-11 1 15,5 11 3-15,-1 7 0 16,5 10-1-16,-1 5 0 0,1 3 0 16,0 4 0-16,-5 10-1 15,0-7 1-15,-8 4 0 16,-9 7 0-16,-4-3 0 16,-9-1 0-16,-5-6-1 15,1 6 1-15,-5-14-2 16,5-11 1-16,0 1-1 15,4-5 0-15,8-3-1 16,5-11 0-16,5 4-1 16,3-4 1-16,10-7-1 15,3 8 0-15,1-9 1 16,4 1 0-16,0-11 0 16,4 8 1-16,-4-4 0 0,0-1 0 15,5-10 1-15,-10 18 0 16,-3 0 0-16,-5-4 0 15,-9 8 0-15,-4 3 0 16,-4 4 0-16,-1 10 1 16,-3 1-2-16,-1 7 1 15,-4-4-1-15,4 4 0 16,1 7-1-16,-1 0 1 16,0 4-1-16,5 7 1 15,0-4-1-15,-1 4 1 16,5-4-1-16,5 4 1 15,8-7 0-15,4-1 1 0,18-6-1 16,4-1 1-16,8-10-10 16,10-1 1-16</inkml:trace>
          <inkml:trace contextRef="#ctx0" brushRef="#br0" timeOffset="228817.7986">6907 4674 16 0,'5'-4'8'0,"-1"0"3"0,-4 4 1 0,4-7-10 16,-4 7 0-16,0 0 3 15,0 0 0-15,0 11-6 16,0 3 0-16,0 5 4 16,0 2 1-16,0 4-4 15,0 4 1-15,9-11-9 16,8 4 0-16</inkml:trace>
          <inkml:trace contextRef="#ctx0" brushRef="#br0" timeOffset="228996.4202">6981 4453 18 0,'-26'-25'9'0,"22"-15"-5"0,4 37 6 15,4-8-10 1,0 4 0-16,9 7-6 0,0 3 0 16,13 12 4-16,0 3 0 15</inkml:trace>
          <inkml:trace contextRef="#ctx0" brushRef="#br0" timeOffset="229462.1958">7436 4533 27 0,'35'-22'13'0,"-35"37"-16"0,-5-12 27 16,-3 15-22-16,-10 0 0 15,-12 15 1-15,-13 3 0 16,8 14-8-16,-8-10 0 15,8 0-3-15,9 11 1 16</inkml:trace>
          <inkml:trace contextRef="#ctx0" brushRef="#br0" timeOffset="230333.0212">7692 4374 12 0,'-9'-15'6'0,"18"-6"4"0,-5 13 2 0,5-6-10 16,-5 3 0-16,9 4 1 15,5-4 1-15,-1 11-5 16,0 7 0-16,5-3 3 16,-5 14 0-16,1 0-1 15,-5 4 1-15,0 10 0 16,0 1 0-16,-13-8-1 15,-5 4 1-15,-3 3-1 16,-10-10 1-16,1 0-1 16,-5-4 1-16,1-4-2 15,3 4 0-15,1-7-1 16,8-7 0-16,5-4 0 16,8-11 0-16,5-3-1 15,8 6 1-15,5-3-1 16,4 1 1-16,0-5 0 15,13-14 1-15,0 8 0 16,0-1 0-16,-4-7-1 16,4-3 1-16,-18 6 0 0,-3-6 1 15,3 10-1-15,-8-7 1 16,-8 7 0-16,-1 8 1 16,-4 7-2-16,-4-8 1 15,-1 15-1-15,1 0 0 16,0 0 0-16,-1 11 0 15,1-4 0-15,-5 8 0 16,1-1 1-16,-10 8 0 16,1 0 0-16,-9 7 0 15,4-1 0-15,5 12 0 0,4-15-1 16,4 12 0-16,9-8 0 16,9-8 0-16,17-3-1 15,17-11 1-15,1-10-8 16,8-1 0-16,8 1 0 15,-8-8 0-15</inkml:trace>
          <inkml:trace contextRef="#ctx0" brushRef="#br0" timeOffset="230978.7907">8511 4587 17 0,'-8'4'8'0,"3"-12"-3"16,5 8 11-16,0 0-15 16,0 0 0-16,5 4 1 15,-1 10 0-15,5-3-3 16,4 7 1-16,0 4 2 16,0 14 0-16,0 4-1 15,-9-8 1-15,-4 4 0 16,-4 4 0-16,-9 4 0 15,0-5 0-15,-9-6-1 16,-4 3 1-16,0-11-1 16,-5 0 0-16,1-3-1 15,8-7 1-15,1-15-2 0,-1 0 1 16,5-15-1-16,8-3 1 16,9-4-1-16,9-10 0 15,8 3-1-15,13-7 1 16,5 3 1-16,8 4 0 15,-4 1-6-15,9 6 1 16,0 4-3-16,-9 14 1 16</inkml:trace>
          <inkml:trace contextRef="#ctx0" brushRef="#br0" timeOffset="231187.4211">8494 4316 25 0,'-13'-29'12'0,"0"4"-12"16,13 10 20-16,0 15-20 16,0 0 0-16,8 11-10 15,-3-7 0-15,8 21 8 16,-9-10 0-16</inkml:trace>
          <inkml:trace contextRef="#ctx0" brushRef="#br0" timeOffset="231789.4368">8841 3922 17 0,'0'4'8'0,"-9"-8"-4"16,9 8 12-16,0-4-15 15,4-4 0-15,-4 4 1 16,9 0 0-16,4 4-2 0,-4 3 0 16,4 4 1-16,4 14 0 15,22 11 0-15,4 19 1 16,5 10-1-16,-5 21 0 15,-12-3 1-15,-14-3 1 16,-13 6 0-16,-21 5 0 16,-13-8 0-16,-5 4 0 15,0-12 0-15,-4-2 0 16,0-8-10-16,9-15 0 16,4-10-3-16,4-18 1 15</inkml:trace>
          <inkml:trace contextRef="#ctx0" brushRef="#br0" timeOffset="285956.8433">9461 3861 13 0,'0'-4'6'0,"4"19"-2"0,-8-12 6 16,4-3-9-16,-5 0 0 16,5 4 0-16,-8 0 1 15,8 3-3-15,0-4 1 16,0-3 0-16,0 0 1 16,0 0-1-16,8 0 1 15,1 0-1-15,0 0 0 16,-1-3 1-16,1-4 0 15,-5 14-1-15,5-4 1 0,-5-3 0 16,-4 0 0-16,0 4 0 16,0-4 1-16,0 4-1 15,0 6 0-15,0 1 0 16,0-7 0-16,0 3 0 16,13 4 0-16,-4-7 0 15,0 6 0-15,-1-2-1 16,-3 2 1-16,-1-6-1 15,-4 3 0-15,9 4 0 16,-5 4 0-16,-4 3 0 16,9 0 1-16,-5 0-1 15,-4 0 1-15,9 0-1 16,-5 0 1-16,5-11-1 16,-1 8 1-16,1-5-1 15,0-6 1-15,-1 11 0 16,-3-8 0-16,8 7-1 15,0 1 1-15,-5-8 0 0,1 7 0 16,-5 4 0 0,5-3 0-16,-5 3-1 0,-4 0 1 15,0 4-1-15,0-1 1 16,0-3-1-16,0 8 0 16,0-8 0-16,0 3 0 15,-4-3 0-15,0-3 1 16,4 3-1-16,-5 4 0 15,1-4 0-15,0 3 0 16,-1 8 0-16,1-14 1 0,0-4-1 16,-1 14 1-16,-3-11-1 15,8-3 1-15,0 0-1 16,0 7 1-16,0-14-1 16,0 6 0-16,8-6 0 15,-8 3 0-15,0 4 0 16,0-7 0-16,0 10 0 15,-8 1 1-15,8-5-1 16,-5 5 1-16,-3 10-1 16,3-14 1-16,-3 0-1 15,3 3 1-15,-3-3-1 16,3 0 0-16,1-11 0 16,0 4 1-16,-5 6-1 15,9-6 0-15,-4 3 0 16,-5 4 1-16,9-4-1 15,-4-7 0-15,4 11 0 16,-9-7 0-16,9 7 0 0,0-8 1 16,-13 12-1-16,9 3 0 15,-5-11 0-15,0 4 0 16,5 3 0-16,-5-6 0 16,-4 6 0-16,9 0 0 15,-5-10 0-15,5 0 1 16,-5-1-1-16,1-3 0 15,3 0 0-15,1 7 0 16,-5-7 0-16,1 4 0 16,-5-4 0-16,-9 4 0 0,-4-1 0 15,8 12 1-15,-3-4-1 16,-1-8 0-16,5 4 0 16,4 4 0-16,4-3 0 15,0 2 0-15,5-10-3 16,4 0 0-16,13 0-8 15,13-14 1-15</inkml:trace>
          <inkml:trace contextRef="#ctx0" brushRef="#br0" timeOffset="226021.892">4207 4269 15 0,'-9'-4'7'0,"5"-17"-2"0,4 21 8 16,0 0-12-16,0-7 0 16,0 7 1-16,0 7 0 15,0-4-2-15,-5 15 0 16,1 0 2-16,4 4 0 15,-4 7-1-15,-1-4 1 16,5 19-1-16,0-1 0 16,-4 0-1-16,4-17 1 15,0 6-1-15,0-10 0 16,0-4 0-16,-4 0 0 16,-1-7 0-16,5-11 0 0,0-11-1 15,0-11 1-15,5-10 0 16,-1-4 1-16,-4-4-1 15,0 0 0-15,0-21 0 16,0 17 1-16,0-6-1 16,0 3 1-16,0 7-1 15,0 4 1-15,0 0-1 16,0 14 0-16,0-7 0 16,4 15 0-16,-4 7 0 15,5-8 1-15,-5 15-1 16,4 7 0-16,0 4 0 15,1 4 0-15,3 3 0 16,-3 0 1-16,3 14 0 16,1-6 0-16,0 6-1 15,4 1 1-15,4-1-1 16,0-10 0-16,5-4-1 0,8 0 1 16,-4-11-1-16,5-7 1 15,-1 0 0-15,0-7 0 16,1-7 0-16,3-1 1 15,-3-3-1-15,-1 7 0 16,-4-14 0-16,-4 7 0 16,-1-4 0-16,-3 1 1 15,-5 2-1-15,0-6 1 16,-5 14-1-16,1-3 1 0,-9 10 0 16,0 4 0-16,0 4-1 15,0 3 0-15,4 8 0 16,1-1 0-16,-1 8 0 15,0-1 0-15,1 12 0 16,-1-1 0-16,-4 4 0 16,4 1 0-16,-4-5 0 15,5 8 0-15,-1 3 0 16,5-18 0-16,4 8-1 16,0-8 0-16,0-7 1 15,0-3 0-15,4-4-1 16,0-11 1-16,5-11 0 15,4-4 0-15,0 8 1 16,0-11 0-16,-8 0-1 16,-1-11 1-16,-8 7 0 15,-1 1 1-15,-8-8-2 0,0 7 1 16,0 4-1-16,-4 15 1 16,0-5-1-16,-1 16 0 15,5-1 0-15,0 7 0 16,0 4-1-16,5 8 1 15,3-1-1-15,5-4 1 16,0 12 0-16,9-15 0 16,0 0 0-16,4-11 1 15,0 4-5-15,0-11 1 16,17-14-6-16,-4 7 1 0</inkml:trace>
          <inkml:trace contextRef="#ctx0" brushRef="#br0" timeOffset="226174.7129">5039 4085 25 0,'-52'3'12'0,"43"-6"-13"15,9 3 16-15,0 0-15 16,13-11 1-16,5 7-6 16,3 4 1-16,10 0-1 15,-5 4 1-15</inkml:trace>
          <inkml:trace contextRef="#ctx0" brushRef="#br0" timeOffset="227000.0553">5186 4551 14 0,'-4'3'7'0,"13"-6"-4"15,-9 3 8-15,0 0-11 16,8-4 1-16,-3 4 0 15,3-14 0-15,-8 14-1 16,5-4 0-16,-1-7 1 16,0 4 1-16,5-7-1 15,4-4 1-15,0-1-1 0,0-2 1 16,4-4 0-16,1-1 0 16,-1 5-1-16,0-5 1 15,-4 8-1-15,0 0 0 16,0 11 0-16,-4 7 1 15,0 7-1-15,-1 11 1 16,1-3-1-16,-5 3 1 16,5 0-1-16,-5 0 1 15,1 4-1-15,-1-1 0 16,0-10-1-16,1 3 1 16,-1 1-1-16,5-11 0 15,-1-4 0-15,1 0 0 16,0-4 0-16,-5 4 0 0,5-4-1 15,-5-10 1-15,0 3 0 16,1 4 0-16,-1-11-1 16,0 0 1-16,1 3-1 15,-1-3 1-15,0 4-1 16,1 10 1-16,-5 4 0 16,0 0 0-16,4 4 0 15,5 7 1-15,-1-1-1 16,-3 5 1-16,3 7 0 15,-3 3 0-15,3-4 0 16,1 12 0-16,4-11-6 16,4-1 1-16,9 8-5 15,-4-14 1-15</inkml:trace>
        </inkml:traceGroup>
      </inkml:traceGroup>
    </inkml:traceGroup>
    <inkml:traceGroup>
      <inkml:annotationXML>
        <emma:emma xmlns:emma="http://www.w3.org/2003/04/emma" version="1.0">
          <emma:interpretation id="{653D75DA-9126-49B8-837C-73C21D334D5D}" emma:medium="tactile" emma:mode="ink">
            <msink:context xmlns:msink="http://schemas.microsoft.com/ink/2010/main" type="paragraph" rotatedBoundingBox="11132,12077 20427,10678 20656,12202 11361,1360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8F7E71C-305D-49C0-80D3-13FA2E65B08A}" emma:medium="tactile" emma:mode="ink">
              <msink:context xmlns:msink="http://schemas.microsoft.com/ink/2010/main" type="inkBullet" rotatedBoundingBox="11262,12507 11304,12501 11310,12544 11269,12551"/>
            </emma:interpretation>
            <emma:one-of disjunction-type="recognition" id="oneOf8">
              <emma:interpretation id="interp40" emma:lang="fr-FR" emma:confidence="0">
                <emma:literal>.</emma:literal>
              </emma:interpretation>
              <emma:interpretation id="interp41" emma:lang="fr-FR" emma:confidence="0">
                <emma:literal>'</emma:literal>
              </emma:interpretation>
              <emma:interpretation id="interp42" emma:lang="fr-FR" emma:confidence="0">
                <emma:literal>&gt;</emma:literal>
              </emma:interpretation>
              <emma:interpretation id="interp43" emma:lang="fr-FR" emma:confidence="0">
                <emma:literal>&lt;</emma:literal>
              </emma:interpretation>
              <emma:interpretation id="interp44" emma:lang="fr-FR" emma:confidence="0">
                <emma:literal>\</emma:literal>
              </emma:interpretation>
            </emma:one-of>
          </emma:emma>
        </inkml:annotationXML>
        <inkml:trace contextRef="#ctx0" brushRef="#br0" timeOffset="374548.3416">-2877 7694 16 0,'-17'3'8'0,"26"-32"-9"16,-5 22 9-16,5 7-16 15,4-14 1-15</inkml:trace>
      </inkml:traceGroup>
      <inkml:traceGroup>
        <inkml:annotationXML>
          <emma:emma xmlns:emma="http://www.w3.org/2003/04/emma" version="1.0">
            <emma:interpretation id="{EBEDCEBE-64DF-4012-B088-598605FFFE41}" emma:medium="tactile" emma:mode="ink">
              <msink:context xmlns:msink="http://schemas.microsoft.com/ink/2010/main" type="line" rotatedBoundingBox="11132,12077 20427,10678 20656,12202 11361,13601"/>
            </emma:interpretation>
          </emma:emma>
        </inkml:annotationXML>
        <inkml:traceGroup>
          <inkml:annotationXML>
            <emma:emma xmlns:emma="http://www.w3.org/2003/04/emma" version="1.0">
              <emma:interpretation id="{D9884CFD-D4C7-4A46-8AF0-3499933A79AA}" emma:medium="tactile" emma:mode="ink">
                <msink:context xmlns:msink="http://schemas.microsoft.com/ink/2010/main" type="inkWord" rotatedBoundingBox="11132,12077 14302,11600 14481,12787 11310,13264"/>
              </emma:interpretation>
              <emma:one-of disjunction-type="recognition" id="oneOf9">
                <emma:interpretation id="interp45" emma:lang="fr-FR" emma:confidence="0">
                  <emma:literal>Enrico,</emma:literal>
                </emma:interpretation>
                <emma:interpretation id="interp46" emma:lang="fr-FR" emma:confidence="0">
                  <emma:literal>Emilio,</emma:literal>
                </emma:interpretation>
                <emma:interpretation id="interp47" emma:lang="fr-FR" emma:confidence="0">
                  <emma:literal>Enrico)</emma:literal>
                </emma:interpretation>
                <emma:interpretation id="interp48" emma:lang="fr-FR" emma:confidence="0">
                  <emma:literal>Emilio)</emma:literal>
                </emma:interpretation>
                <emma:interpretation id="interp49" emma:lang="fr-FR" emma:confidence="0">
                  <emma:literal>"Enrico)</emma:literal>
                </emma:interpretation>
              </emma:one-of>
            </emma:emma>
          </inkml:annotationXML>
          <inkml:trace contextRef="#ctx0" brushRef="#br0" timeOffset="374383.2268">-2890 7979 18 0,'-4'14'9'0,"-5"15"-4"0,9-18 5 16,0-4-9-16,0 4 0 15,0 11 1-15,5-4 0 16,-1 0-3-16,5 7 0 16,-1-7 1-16,5-7 1 15,0 0-7-15,5-7 1 16</inkml:trace>
          <inkml:trace contextRef="#ctx0" brushRef="#br0" timeOffset="375016.0069">-2339 7881 17 0,'-5'8'8'0,"-8"-5"-8"0,9-3 16 0,-5 0-14 15,1 0 1-15,-5 0 0 16,-5 4 1-16,1 0-5 16,-5 6 0-16,-4 5 3 15,5 3 1-15,-1 4-2 16,9-4 0-16,0 3 0 16,0 12 0-16,4 3 0 15,5-7 0-15,0 7 0 16,-1-11 0-16,10 4 0 15,3-7 0-15,10-4-1 16,3-4 1-16,5 1-2 16,5-12 0-1,16-6-7 1,-8 3 0-16</inkml:trace>
          <inkml:trace contextRef="#ctx0" brushRef="#br0" timeOffset="375315.3376">-2539 8084 19 0,'-8'3'9'16,"-5"-3"-2"-16,13 0 7 0,0 4-13 15,0 7 0-15,0-8 0 16,4 12 1-16,5-8-3 16,8 4 1-16,9-11-4 15,9-11 1-15,12 0-4 16,1-3 1-16</inkml:trace>
          <inkml:trace contextRef="#ctx0" brushRef="#br0" timeOffset="376184.6602">-2118 7820 13 0,'-17'0'6'0,"-9"-4"2"0,21-3 7 16,-3 7-14-16,-1 0 1 15,5 0 1-15,-1 0 1 16,1 0-5-16,8 7 1 16,1-3 2-16,3 0 1 15,5 10-1-15,0 4 1 16,5 4-1-16,3 14 0 15,1-7-1-15,4 11 0 0,0-1 0 16,0 5 0-16,-4-5-1 16,-5-2 1-16,0-5-1 15,-4-7 0-15,0-7 1 16,-4-3 0-16,0 3-1 16,-5-4 1-16,0-10 0 15,-4-4 0-15,5-7 0 16,-5-8 0-16,4-17 1 15,0 7 0-15,1-19 0 16,3 1 1-16,1-8-1 16,0 1 1-16,-1 10-2 15,5-3 1-15,-4 3-1 16,-5 18 0-16,1-10-1 16,-5 17 0-16,0 8-8 15,0 14 1-15,8 4-5 0,1 4 0 16</inkml:trace>
          <inkml:trace contextRef="#ctx0" brushRef="#br0" timeOffset="417292.8526">-1364 7199 11 0,'0'11'5'0,"0"-22"2"0,0 11 5 0,0 0-12 15,5-7 1-15,-5 7 1 16,13-4 1-16,0 0-3 16,0 1 0-16,0-8 2 15,0 7 0-15,0 1-1 16,0-5 1-16,0 8-1 15,0-3 0-15,0 6-1 16,4 5 1-16,-4-5-1 16,0 4 1-16,0 4-1 15,0-3 1-15,0 6-1 16,0 11 1-16,-4-7-1 16,-1 4 1-16,-3-8 0 15,-1 4 0-15,-4 1 0 16,-4-9 0-16,-5 16-1 15,0-5 1-15,-4-6-1 16,0 3 1-16,0 4-1 0,0-4 0 16,5-4 0-16,-1 4 0 15,0-3 0-15,1-12 0 16,3-3-1-16,-3 0 1 16,8 0-1-16,0-11 1 15,0 4-1-15,0-11 1 16,8 4-1-16,1-1 1 15,0 4 0-15,4-3 0 16,0-4 0-16,4-7 0 16,0-1 0-16,5 5 0 15,0-8-1-15,-1 7 1 0,1 0 0 16,-5-3 0-16,1 3 0 16,-5 4 0-16,0 0 0 15,-5 4 0-15,1-4 0 16,0 10 1-16,-5-2-1 15,0 6 1-15,-4 4-1 16,0 0 1-16,0 0-1 16,0-4 1-16,-4 4-1 15,0 0 1-15,-1 4-1 16,-3 0 0-16,-1 6 0 16,-4-2 0-16,0 6 0 15,0-7 0-15,0 8 0 16,-4 3 0-16,4 4 0 15,0 3 0-15,4 0 0 16,0 0 0-16,5-7 0 16,8 1 1-16,5-9-1 0,4 8 0 15,4-3 0-15,1-1 0 16,8 1-1-16,0-8 1 16,4 4-8-16,0 11 1 15</inkml:trace>
          <inkml:trace contextRef="#ctx0" brushRef="#br0" timeOffset="417878.0066">-709 7611 20 0,'-9'10'10'16,"-4"-10"-8"-16,13 4 11 0,0 0-13 15,0 14 0-15,0 3 1 16,0-3 0-16,0 11-2 15,4-11 1-15,1 4 0 16,-1-4 1-16,0 11-5 16,5-11 1-16,0 0-3 15,4-11 1-15</inkml:trace>
          <inkml:trace contextRef="#ctx0" brushRef="#br0" timeOffset="418042.6934">-727 7412 22 0,'-26'0'11'0,"9"-11"-13"0,13 11 19 16,-1 0-18-16,1 0 1 16,4 0-12-16,4 7 1 15</inkml:trace>
          <inkml:trace contextRef="#ctx0" brushRef="#br0" timeOffset="418551.6101">-397 6827 11 0,'-22'10'5'0,"1"16"7"0,16-23 1 16,1 8-12-16,0-4 0 15,-1 8 0-15,1-11 1 16,0 28-3-16,-1 8 1 16,1-1 1-16,0 12 0 15,-1 3-1-15,5 0 1 16,5-3-1-16,3 3 1 0,5-3-2 16,9 3 1-16,4-7-6 15,0-11 0-15</inkml:trace>
          <inkml:trace contextRef="#ctx0" brushRef="#br0" timeOffset="419033.7881">-280 7192 17 0,'-9'7'8'0,"1"4"-6"0,8-4 10 16,0-4-12-16,0 12 1 15,4 3-1-15,0 0 1 16,1 0-2-16,3 0 1 16,1 0 0-16,4-11 1 15,0 4-2-15,4-4 1 16,1 4 0-16,8-11 0 0,4 0 0 16,-4-14 1-16,-4-8-1 15,-1 0 0-15,-3-3 1 16,-10 0 1-16,-3 3 0 15,-10-7 0-15,-8 8 0 16,-8-5 0-16,-5 8 0 16,-5 11 0-16,1-4-1 15,0 11 0-15,-1 7-1 16,10-3 0-16,8 0-7 16,4 10 0-16</inkml:trace>
          <inkml:trace contextRef="#ctx0" brushRef="#br0" timeOffset="419453.7653">132 6837 13 0,'0'0'6'0,"4"11"5"15,-4-3 1-15,4-1-11 16,1 7 1-16,-1-7 0 16,0 12 1-16,5 13-4 15,0 8 1-15,-1-8 2 16,-8 19 0-16,-8 3-1 16,-5 4 1-16,4 7-1 15,-13-4 0-15,1 8-3 16,-5-19 0-16,4 1-5 15,-8 0 0-15</inkml:trace>
        </inkml:traceGroup>
        <inkml:traceGroup>
          <inkml:annotationXML>
            <emma:emma xmlns:emma="http://www.w3.org/2003/04/emma" version="1.0">
              <emma:interpretation id="{E2D019BA-3AF6-418E-AA30-8078D5053AB0}" emma:medium="tactile" emma:mode="ink">
                <msink:context xmlns:msink="http://schemas.microsoft.com/ink/2010/main" type="inkWord" rotatedBoundingBox="17816,11342 20467,10943 20656,12202 18006,12601"/>
              </emma:interpretation>
              <emma:one-of disjunction-type="recognition" id="oneOf10">
                <emma:interpretation id="interp50" emma:lang="fr-FR" emma:confidence="0">
                  <emma:literal>Tale</emma:literal>
                </emma:interpretation>
                <emma:interpretation id="interp51" emma:lang="fr-FR" emma:confidence="0">
                  <emma:literal>Tael</emma:literal>
                </emma:interpretation>
                <emma:interpretation id="interp52" emma:lang="fr-FR" emma:confidence="0">
                  <emma:literal>Tue</emma:literal>
                </emma:interpretation>
                <emma:interpretation id="interp53" emma:lang="fr-FR" emma:confidence="0">
                  <emma:literal>Tau</emma:literal>
                </emma:interpretation>
                <emma:interpretation id="interp54" emma:lang="fr-FR" emma:confidence="0">
                  <emma:literal>Tan</emma:literal>
                </emma:interpretation>
              </emma:one-of>
            </emma:emma>
          </inkml:annotationXML>
          <inkml:trace contextRef="#ctx0" brushRef="#br0" timeOffset="439481.1292">3717 6740 13 0,'-18'0'6'0,"10"-4"1"16,8 4 6-16,0 0-12 15,0 0 1-15,0 0 1 16,4 0 0-16,9 0-3 15,0 0 0-15,9 4 4 16,12-4 0-16,23 0-1 16,12-4 0-16,0-6-1 15,14 6 1-15,12-7-1 16,5 4 0-16,8 10-2 16,-8 8 0-16,-18-7 0 15,-12 3 1-15,-10 8-1 16,-8-1 1-16,-8-10-1 15,-10-1 0-15,-3 4-8 0,-5-14 1 16,0 7-2-16,-4 0 0 16</inkml:trace>
          <inkml:trace contextRef="#ctx0" brushRef="#br0" timeOffset="440202.7319">4263 6776 12 0,'0'-11'6'0,"4"4"0"0,-4 7 5 16,0 0-10-16,0 0 0 15,0 0 0-15,0-4 1 16,0 4-2-16,0 0 1 0,0 0 1 16,0 0 1-16,0 0 0 15,0 0 0-15,0 0 0 16,0 4 1-16,0-4-1 16,-4 7 0-16,4 4-1 15,0 7 0-15,0 0 0 16,0 4 0-16,0 7-1 15,0-4 0-15,0 22 0 16,0 7 0-16,0 0-1 16,-4 15 1-16,-1 0-1 15,5 3 1-15,0 0-1 16,0-10 0-16,5-1-1 16,-1-3 1-16,0-8-1 15,1-10 0-15,-1-4-7 16,0-10 1-16,5-16-3 15,0 1 1-15</inkml:trace>
          <inkml:trace contextRef="#ctx0" brushRef="#br0" timeOffset="446312.0868">5516 6552 16 0,'0'-22'8'0,"4"-6"-3"16,-4 20 8-16,0-3-13 16,0 4 1-16,0-4 1 15,0 1 0-15,-4-8-3 16,-5 7 1-16,-4 7 1 16,-4 0 1-16,-5 8-1 15,-8 0 1-15,4 10-1 16,-9 8 0-16,0 7-1 0,9 7 1 15,0-4-1 1,9-3 1-16,4 0-1 0,4-4 0 16,9 1 0-16,5-8 0 15,8-7-1-15,4-4 1 16,5-7 0-16,4 0 1 16,4-11-1-16,0 4 0 15,-4-19 0-15,-4 1 0 16,0-4 1-16,-9 4 0 15,0-4-1-15,-5 11 1 16,-3 4 0-16,-5 6 1 0,0 8-1 16,0 0 0-16,0 0 0 15,4 8 0 1,0 2-1-16,1 8 1 0,-1 11-1 16,-4-7 1-16,0 3-1 15,4 1 0-15,1-8 0 16,3 0 1-16,5 0-1 15,5 0 0-15,3-11 0 16,5 0 0-16,5-7 0 16,3-10 0-16,5 6 0 15,0-11 0-15,0-6 0 16,5-12 0-16,4-3 0 16,-9-11 1-16,-5-7-1 15,-3 0 1-15,-5 3-1 16,-9 4 1-16,-8 0 0 15,-9-3 1-15,-5 10-1 16,-8 7 0-16,-4 12 0 0,0 3 0 16,-1 7-1-16,-3 11 1 15,-1 11-1-15,0 7 0 16,5-4-1-16,4 8 1 16,4 21-1-16,5 4 1 15,4 7-1-15,4 1 1 16,5 2-1-16,4-6 1 15,9-4-1-15,12-4 1 16,1 1-1-16,4-19 0 16,0 4 1-16,-9-22 0 15,1 0-1-15,-1-14 1 16,5 0 0-16,-5-22 0 16,5 4 0-16,-5-26 0 0,-4 0 0 15,-9-6 1-15,-4 3-1 16,-4-8 1-16,-9 4-1 15,-4 8 1-15,-5 10 0 16,-4 11 0-16,-4 22 0 16,-1 10 0-16,5 16-1 15,0 31 1-15,0 4-1 16,9 22 0-16,0 4-1 16,8-8 1-16,13 7-2 15,14-14 1-15,8-14-9 16,0-26 1-16</inkml:trace>
        </inkml:traceGroup>
      </inkml:traceGroup>
    </inkml:traceGroup>
    <inkml:traceGroup>
      <inkml:annotationXML>
        <emma:emma xmlns:emma="http://www.w3.org/2003/04/emma" version="1.0">
          <emma:interpretation id="{9F60B8C1-D1FD-45CA-A188-75066CFF7886}" emma:medium="tactile" emma:mode="ink">
            <msink:context xmlns:msink="http://schemas.microsoft.com/ink/2010/main" type="paragraph" rotatedBoundingBox="11317,11569 12635,12001 12424,12644 11106,1221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635A148-0F86-4ABF-AECE-F8108ACA0869}" emma:medium="tactile" emma:mode="ink">
              <msink:context xmlns:msink="http://schemas.microsoft.com/ink/2010/main" type="line" rotatedBoundingBox="11317,11569 12635,12001 12424,12644 11106,12211"/>
            </emma:interpretation>
          </emma:emma>
        </inkml:annotationXML>
        <inkml:traceGroup>
          <inkml:annotationXML>
            <emma:emma xmlns:emma="http://www.w3.org/2003/04/emma" version="1.0">
              <emma:interpretation id="{C6638508-8E5D-49A8-A535-71786C202B5E}" emma:medium="tactile" emma:mode="ink">
                <msink:context xmlns:msink="http://schemas.microsoft.com/ink/2010/main" type="inkWord" rotatedBoundingBox="11317,11569 12635,12001 12424,12644 11106,12211"/>
              </emma:interpretation>
              <emma:one-of disjunction-type="recognition" id="oneOf11">
                <emma:interpretation id="interp55" emma:lang="fr-FR" emma:confidence="0">
                  <emma:literal>Min</emma:literal>
                </emma:interpretation>
                <emma:interpretation id="interp56" emma:lang="fr-FR" emma:confidence="0">
                  <emma:literal>Mim</emma:literal>
                </emma:interpretation>
                <emma:interpretation id="interp57" emma:lang="fr-FR" emma:confidence="0">
                  <emma:literal>Mier</emma:literal>
                </emma:interpretation>
                <emma:interpretation id="interp58" emma:lang="fr-FR" emma:confidence="0">
                  <emma:literal>Midr</emma:literal>
                </emma:interpretation>
                <emma:interpretation id="interp59" emma:lang="fr-FR" emma:confidence="0">
                  <emma:literal>Mins</emma:literal>
                </emma:interpretation>
              </emma:one-of>
            </emma:emma>
          </inkml:annotationXML>
          <inkml:trace contextRef="#ctx0" brushRef="#br0" timeOffset="372507.5141">-2877 6935 11 0,'-4'0'5'0,"0"4"5"16,4-4-1-16,0 0-8 16,0-4 1-16,0 4 0 15,-5 0 0-15,5 0-3 16,-4-4 1-16,4 4 1 15,0 4 1-15,0-4-1 16,0 7 0-16,0 4 0 0,0 4 1 16,0 6-1-16,-4-3 0 15,4 8-1-15,-5-1 1 16,1 11-1-16,0-11 1 16,-1 11-1-16,1-3 1 15,0 3-1-15,-1-7 0 16,1 3 0-16,0-14 1 15,4 4-1-15,0-4 0 16,0-3 0-16,0-8 0 16,0 7 0-16,0-6 1 0,0-1-1 15,0-4 0-15,0-3 0 16,0 0 1-16,0 0-1 16,0 0 0-16,0 0 0 15,0 0 0-15,0 0 0 16,4-3 1-16,0-12-1 15,1 1 1-15,-1-4-1 16,-4-4 1-16,4-10-1 16,-4 10 1-16,0-11-1 15,0 5 1-15,0-9-1 16,0 1 1-16,0 7-1 16,0-7 1-16,0 7 0 15,-4 8 0-15,4 3-1 16,0 0 1-1,0-8-1 1,0 19 1-16,0-4-1 16,0 11 1-16,0 0-1 0,4-3 0 15,5-1 0-15,0 4 0 16,-9 0 0-16,8 0 0 16,-3 0 0-16,3 0 1 15,1 0-1-15,4 4 0 16,0 6 0-16,0-6 0 15,4 18 0-15,1-8 0 16,-1 1 0-16,0-5 0 16,1 9 0-16,-1-5 0 15,0-3 0-15,1 3 1 16,-5-6-2-16,0 6 1 0,0-14 0 16,0 4 0-16,-5-8 0 15,1 4 0-15,0-4 0 16,-5-10 0-16,0-1 0 15,1-6 0-15,3-5 0 16,1 8 1-16,0 0-1 16,-5-7 1-16,5 7-1 15,-5-11 0-15,5 11 0 16,-5 0 1-16,0 4-1 16,1 3 1-16,-1 0-1 15,-4 11 1-15,0 0-1 16,0 11 1-16,0 0-1 15,0-1 1-15,0 5-1 16,0 7 1-16,0 10-1 16,4-7 1-16,1 19-1 15,-1-8 0-15,-4 0 0 0,0 4 0 16,4 10 0-16,-4-6 0 16,5-1 0-16,-1-3 0 15,0-1 0-15,1 8 0 16,3-14 0-16,1-1 0 15,0-10-1-15,8 3 0 16,-4-10-2-16,4-1 0 16,5-14-5-16,0 0 1 15,4-11-3-15,-4 4 1 0</inkml:trace>
          <inkml:trace contextRef="#ctx0" brushRef="#br0" timeOffset="372960.1556">-2170 6960 25 0,'-39'-11'12'0,"26"-3"-13"0,13 10 20 0,-4-3-20 15,4 7 0-15,0 0-8 16,0 0 1-16,17 0 6 15,5 11 0-15</inkml:trace>
          <inkml:trace contextRef="#ctx0" brushRef="#br0" timeOffset="372778.7426">-2213 7311 22 0,'0'11'11'0,"0"10"-12"15,0-17 19-15,0 7-18 16,0-8 1-16,0 1-1 16,4 14 1-16,0-4-2 0,1 1 1 15,3 3-1-15,5 0 1 16,0-11-6-16,9 4 0 16</inkml:trace>
          <inkml:trace contextRef="#ctx0" brushRef="#br0" timeOffset="373693.31">-2079 7434 16 0,'0'18'8'0,"-4"-4"-5"0,8-14 11 0,5 4-13 16,-1-1 1-16,1-3 0 15,0 0 1-15,4-3-4 16,0-1 1-16,4-10 2 15,0 6 0-15,-4-6-1 16,0-4 1-16,0 0 0 16,-4-11 0-16,0 7 0 15,-1 4 0-15,1-4 0 16,-5 8 0-16,1-4-1 16,-5 14 1-16,0 4-2 15,0 4 1-15,0 0-1 16,0 10 1-16,0 4-1 15,0 0 0-15,4 0-1 16,0-3 1-16,1-4 0 16,-1 7 0-16,0-4 0 15,1 0 0-15,-1 1 0 0,0-8 0 16,5 0 0-16,0-7 0 16,4-7-1-16,-5 0 1 15,1-8-1-15,0 12 1 16,4-12 0-16,0-3 0 15,0-3 0-15,0 6 0 16,-5-6 0-16,5 6 1 16,-4 1-1-16,0 17 1 15,-5 8 0-15,0 7 0 16,1 0 0-16,-1 0 0 16,0 15-1-16,1-8 1 15,3 4-2-15,5-4 0 0,0 4-9 16,0-22 1-16</inkml:trace>
        </inkml:traceGroup>
      </inkml:traceGroup>
    </inkml:traceGroup>
    <inkml:traceGroup>
      <inkml:annotationXML>
        <emma:emma xmlns:emma="http://www.w3.org/2003/04/emma" version="1.0">
          <emma:interpretation id="{140117CA-22AC-4BA4-9BD5-38D693DCFB12}" emma:medium="tactile" emma:mode="ink">
            <msink:context xmlns:msink="http://schemas.microsoft.com/ink/2010/main" type="paragraph" rotatedBoundingBox="18610,12587 24638,11962 25061,16036 19033,16661" alignmentLevel="6"/>
          </emma:interpretation>
        </emma:emma>
      </inkml:annotationXML>
      <inkml:traceGroup>
        <inkml:annotationXML>
          <emma:emma xmlns:emma="http://www.w3.org/2003/04/emma" version="1.0">
            <emma:interpretation id="{8E694330-1728-465F-8291-69E10CA807CE}" emma:medium="tactile" emma:mode="ink">
              <msink:context xmlns:msink="http://schemas.microsoft.com/ink/2010/main" type="line" rotatedBoundingBox="18645,12501 22449,12322 22494,13275 18690,13455"/>
            </emma:interpretation>
          </emma:emma>
        </inkml:annotationXML>
        <inkml:traceGroup>
          <inkml:annotationXML>
            <emma:emma xmlns:emma="http://www.w3.org/2003/04/emma" version="1.0">
              <emma:interpretation id="{1C3687A1-7992-4CBB-BF52-0A728DA20C36}" emma:medium="tactile" emma:mode="ink">
                <msink:context xmlns:msink="http://schemas.microsoft.com/ink/2010/main" type="inkWord" rotatedBoundingBox="18645,12501 22449,12322 22494,13275 18690,13455"/>
              </emma:interpretation>
              <emma:one-of disjunction-type="recognition" id="oneOf12">
                <emma:interpretation id="interp60" emma:lang="fr-FR" emma:confidence="0">
                  <emma:literal>push-pull</emma:literal>
                </emma:interpretation>
                <emma:interpretation id="interp61" emma:lang="fr-FR" emma:confidence="0">
                  <emma:literal>push- pull</emma:literal>
                </emma:interpretation>
                <emma:interpretation id="interp62" emma:lang="fr-FR" emma:confidence="0">
                  <emma:literal>pusse. pull</emma:literal>
                </emma:interpretation>
                <emma:interpretation id="interp63" emma:lang="fr-FR" emma:confidence="0">
                  <emma:literal>push pull</emma:literal>
                </emma:interpretation>
                <emma:interpretation id="interp64" emma:lang="fr-FR" emma:confidence="0">
                  <emma:literal>puiser. pull</emma:literal>
                </emma:interpretation>
              </emma:one-of>
            </emma:emma>
          </inkml:annotationXML>
          <inkml:trace contextRef="#ctx0" brushRef="#br0" timeOffset="442422.3793">4640 7766 18 0,'-4'-18'9'0,"8"7"-5"16,-4 11 12-16,0 0-14 0,-9 0 0 15,9 4 1-15,-4 6 1 16,-5 5-4-16,-4 17 0 16,5 5 2-16,-1 6 1 15,0 4-2-15,1 7 1 16,-1 7-2-16,0-3 1 15,1 0-2-15,3-4 0 16,1-3 0-16,0-1 0 16,-1-21 0-16,1 4 1 15,4-12-1-15,-4 5 1 16,4-23-1-16,0-3 1 0,0-14-1 16,4-8 1-16,0 4-1 15,5-14 1-15,0-4-1 16,8-11 1-16,5 3 0 15,4-10 0-15,0 0 0 16,0 3 0-16,0 1 0 16,-5 14 1-16,-3-1 0 15,-5 16 1-15,0-5-1 16,-5 19 1-16,1 7-1 16,0 4 1-16,-1 7-1 15,1 7 0-15,0 7-1 16,-1 4 1-16,-3-11-1 15,-1 4 0-15,5-1-1 16,-1-6 1-16,5-4 0 16,0-11 0-16,0 0-1 0,5-11 1 15,4-4 0-15,4-6 0 16,-9-1-1-16,0 4 1 16,1-15 0-16,-5 12 1 15,-5-8-1-15,1 11 1 16,-5 3-1-16,-4 5 1 15,0-1-1-15,0 14 1 16,0 12-1-16,0 3 1 16,5 11-1-16,-1 0 0 15,5-4-1-15,4-3 0 16,4-4 0-16,5-4 1 16,-1 4-1-16,1-14 1 15,0-8-1-15,-1-7 1 0,5-7 0 16,-4 0 0-16,-5-7 0 15,-4 7 0-15,-4-7 1 16,-9 3 0-16,-4 15-1 16,-5-4 1-16,0 7-1 15,5 8 1-15,0 7-1 16,4-4 1-16,4 11-1 16,5 4 0-16,8 3-1 15,0 0 1-15,5-7-1 16,4-3 1-16,0-1-1 15,0 1 1-15,-4-23-1 16,-1 8 1-16,-3-7 0 16,-5-11 0-16,0 0 0 15,-5 0 0 1,1-4 0 0,0-7 1-16,-5 8-1 0,0 6 1 15,1 4-1-15,-1 4 1 16,-4 7-1-16,0 0 1 15,9 0-2-15,-5 7 1 16,5 4 0-16,4-7 0 16,0 7 0-16,0 0 0 15,0-1 0-15,0 5 0 16,0-12 0-16,0 12 0 0,-5-1 0 16,1-3 1-16,-5 4-1 15,-4-1 1-15,-4 4 0 16,-5-3 0-16,-4-8 0 15,0 7 0-15,0-10-1 16,-4-1 0-16,4 5 0 16,4-8 1-16,1 0-2 15,-5-8 1-15,8 5-1 16,1 3 0-16,0 0 0 16,-1-4 1-16,5 4-1 15,9 0 0-15,13-3 0 16,-1-12 1-16,5 1 0 15,5-4 0-15,3-4-1 16,1-10 1-16,-5-1 0 16,1-7 0-16,-5-7 0 15,-4 8 0-15,-5-1 0 0,-4-11 1 16,-4 15-1-16,-9 0 1 16,0 14 0-16,-5 8 0 15,1 14-1-15,0 3 1 16,4 8-1-16,0 11 1 15,4 11-1-15,0 6 0 16,1 5 0-16,-1 3 1 16,0 0-1-16,1-4 0 15,3-7 0-15,-3-7 0 16,3 3-1-16,-3-14 1 16,3-14-1-16,1-4 1 0,4-4-1 15,0-10 1-15,9-8-1 16,-1-7 1-16,1 8 0 15,-5 3 1-15,1 3 0 16,-5 12 0-16,-5-5 0 16,1 16 0-16,0-1 0 15,-1 11 1-15,1 0-1 16,0 7 0-16,4-3-5 16,0 0 1-16,4-4-7 15,13-4 0-15</inkml:trace>
          <inkml:trace contextRef="#ctx0" brushRef="#br0" timeOffset="443009.1641">6361 7975 25 0,'-9'-7'12'0,"27"4"-5"0,-14-1 15 15,5-10-22-15,-1 10 1 16,5 4-1-16,0 0 1 16,0 0-8-16,9 0 1 15,-5 0-2-15,-8 0 0 16</inkml:trace>
          <inkml:trace contextRef="#ctx0" brushRef="#br0" timeOffset="444751.3067">6864 7918 16 0,'0'-4'8'0,"9"-14"-5"0,-9 18 10 15,0 0-12-15,0 4 0 16,0 6 1-16,0 12 1 16,0 7-4-16,0 3 1 15,0 8 2-15,0 14 0 16,-5-3-1-16,5 3 0 0,-4 4 0 15,0 3 0-15,-1-14-1 16,1-3 0-16,0-8-1 16,-1-11 1-16,5-7-1 15,5-7 0-15,-5-11 1 16,4-18 0-16,0-18-1 16,-4 3 1-16,5-3 0 15,-1-14 1-15,5-5 0 16,-1 5 1-16,1-4-1 15,13-1 0-15,-5 5 1 16,0 10 0-16,1 4 0 16,-5 14 0-16,0-3-1 15,-5 18 0-15,5-8 0 16,-4 12 0-16,-5 3-1 16,14-7 0-16,-5 7 0 15,0 0 0-15,-5 7 0 16,5-4 0-16,-4 12 0 0,0-1 1 15,-1 8-1-15,1-4 0 16,4 0 0-16,0 0 0 16,4-18 0-16,1 7 0 15,3 1-1-15,5-19 1 16,0-4-1-16,0 4 1 16,-4-3 0-16,0-4 1 15,-5-11-1-15,-8 11 0 16,-1-4 0-16,-3 4 1 0,3 0-1 15,-8 0 1-15,0 4-1 16,5 10 0-16,-5 4 0 16,0 0 1-16,4 7-1 15,5 8 1-15,-1-1-1 16,1 4 0-16,0 4 0 16,4-4 0-16,-5-7-1 15,14 7 1-15,-5-4-1 16,-4-10 1-16,-4-4-1 15,4-4 1-15,4-10 0 16,-8 3 0-16,0 4 0 16,-1-11 0-16,1 0 0 15,-5 3 1-15,1-3-1 16,-5 4 0-16,0-4 0 16,0 10 1-16,0 8-1 15,0-10 1-15,0 10-1 16,0 10 1-16,0-6-1 15,0 14 1-15,8-3-1 0,-3 3 0 16,-1 0-1-16,5 0 1 16,0 0-1-16,4 0 1 15,0-4-1-15,0-3 1 16,8 0 0-16,-3-4 0 16,-1 0 0-16,0-3 0 15,1-4 0-15,-1-4 1 16,5-3-1-16,-1 0 0 15,1-11-1-15,0 0 1 16,4-11 0-16,4-4 0 16,0-3 0-16,-8-7 0 0,-5 3 0 15,-4-7 1-15,-4-3 0 16,-9 6 0-16,0-3-1 16,-4 11 1-16,-5 15 0 15,-4 3 0-15,0 3-1 16,-9 30 1-16,9 3-1 15,5 3 1-15,-5 15-2 16,4 15 1-16,5 0-1 16,4 3 1-16,0 0-1 15,4 4 1-15,0-8-1 16,5-14 0-16,0-3 0 16,-1-8 1-16,5-7-1 15,9 0 1-15,0-7-1 16,-5-11 1-16,18 0-1 15,-14-18 1-15,5 0 0 0,0-4 0 16,-4-10 0-16,-5-1 0 16,5-3 0-16,-9-3 0 15,0-5 0-15,-4 4 1 16,-5 4-1-16,9-3 0 16,-4-5 0-16,-9 8 1 15,0 11 0-15,0 7 0 16,0 0-1-16,-5 7 1 15,-3 11 0-15,-1 3 0 0,-4 8-1 16,4 4 1-16,5-4-2 16,4-1 1-16,0 12-1 15,0 11 1-15,0 3 0 16,0 3 0-16,-4 5 0 16,4 10 0-16,0 0 0 15,4-14 0-15,5-4-1 16,-5 0 1-16,9-7-1 15,-4-4 0-15,4-7 0 16,0-7 1-16,4 4-5 16,0 3 0-16,9-15-4 15,-4 12 1-15</inkml:trace>
        </inkml:traceGroup>
      </inkml:traceGroup>
      <inkml:traceGroup>
        <inkml:annotationXML>
          <emma:emma xmlns:emma="http://www.w3.org/2003/04/emma" version="1.0">
            <emma:interpretation id="{50F1C7CB-7B88-47FB-BF53-8656A4371C77}" emma:medium="tactile" emma:mode="ink">
              <msink:context xmlns:msink="http://schemas.microsoft.com/ink/2010/main" type="line" rotatedBoundingBox="20288,14351 24837,13879 25061,16036 20511,16508"/>
            </emma:interpretation>
          </emma:emma>
        </inkml:annotationXML>
        <inkml:traceGroup>
          <inkml:annotationXML>
            <emma:emma xmlns:emma="http://www.w3.org/2003/04/emma" version="1.0">
              <emma:interpretation id="{637D1866-7A9A-4B79-A6A6-9856400B7EFC}" emma:medium="tactile" emma:mode="ink">
                <msink:context xmlns:msink="http://schemas.microsoft.com/ink/2010/main" type="inkWord" rotatedBoundingBox="20288,14351 24837,13879 25061,16036 20511,16508"/>
              </emma:interpretation>
              <emma:one-of disjunction-type="recognition" id="oneOf13">
                <emma:interpretation id="interp65" emma:lang="fr-FR" emma:confidence="0">
                  <emma:literal>collègue)</emma:literal>
                </emma:interpretation>
                <emma:interpretation id="interp66" emma:lang="fr-FR" emma:confidence="0">
                  <emma:literal>Cologne)</emma:literal>
                </emma:interpretation>
                <emma:interpretation id="interp67" emma:lang="fr-FR" emma:confidence="0">
                  <emma:literal>collage)</emma:literal>
                </emma:interpretation>
                <emma:interpretation id="interp68" emma:lang="fr-FR" emma:confidence="0">
                  <emma:literal>Cologny</emma:literal>
                </emma:interpretation>
                <emma:interpretation id="interp69" emma:lang="fr-FR" emma:confidence="0">
                  <emma:literal>,&lt;o(logn)</emma:literal>
                </emma:interpretation>
              </emma:one-of>
            </emma:emma>
          </inkml:annotationXML>
          <inkml:trace contextRef="#ctx0" brushRef="#br0" timeOffset="663792.2106">7471 9948 17 0,'8'0'8'0,"-21"-15"-3"0,13 8 8 16,-4 4-12-16,0-12 1 15,-5 4 1-15,-4 8 0 16,-4 3-4-16,-14 3 1 16,1 12 2-16,0 6 0 0,-1 8-1 15,1 4 1 1,-5 10-2-16,18 4 1 0,0 7-1 15,12 4 0-15,14 7-1 16,8-4 1-16,18-10-1 16,4-4 1-16,4-11-1 15,1-14 1-15,-1 0-1 16,-4-15 1-16,0-7 0 16,0-15 0-16,-4-14 0 15,0 4 0-15,-5-11 2 16,-4-11 0-16,-9-4 0 15,-4-3 0-15,-8-4 0 16,-14 4 1-16,-8 0-1 16,-9 7 1-16,8 7-2 15,-8 8 1-15,-4 10-2 16,-1 4 0-16,1 18-9 0,8 0 0 16</inkml:trace>
          <inkml:trace contextRef="#ctx0" brushRef="#br0" timeOffset="665129.1286">8307 9457 10 0,'0'-22'5'0,"5"18"3"0,-5 4 5 16,-5 0-12-16,-3 0 0 16,-1 0 1-16,-8 7 0 15,12 12-2-15,-8 6 0 16,-13 0 2-16,-17 22 1 16,-5 14-1-16,1 19 0 15,-5 10 0-15,-5 19 0 16,14 24-1-16,13 12 0 15,17-1 0-15,17 12 0 0,26-26-1 16,14 7 0-16,16-40-6 16,1-10 1-16,13-18-2 15,-9-15 0-15</inkml:trace>
          <inkml:trace contextRef="#ctx0" brushRef="#br0" timeOffset="643887.5704">2286 10006 10 0,'-13'7'5'0,"9"-14"5"15,4 7 6-15,0 7-14 16,0-7 0-16,0 0 1 16,4 3 0-16,5 1-4 15,8 3 0-15,9 1 3 16,9-5 1-16,13 8-2 16,21-7 0-16,0-4 0 15,-8 0 0-15,0 3-1 16,4 4 1-16,0-7-1 15,0 0 1-15,-5 4 0 16,-3-4 0-16,-10 4-1 16,-8-4 0-16,1 0-6 0,-6 0 1 15,1-4-3-15,-26 0 1 16</inkml:trace>
          <inkml:trace contextRef="#ctx0" brushRef="#br0" timeOffset="644593.1022">2715 10139 16 0,'0'0'8'0,"-4"-3"-6"16,4 3 12-16,0 3-12 15,4-3 0-15,-8 4 0 0,4 7 1 16,0-4-4-16,0-3 1 16,0 3 2-16,0-7 0 15,-4 3-1-15,4 1 1 16,0 0-1-16,0-4 0 16,0 0-1-16,0 0 1 15,4-4-1-15,-4 4 0 16,4-4 0-16,1 1 1 15,-1-8-2-15,0 4 1 16,-4 7 0-16,5-11 0 16,3 7 0-16,-3 4 1 15,3-3-1-15,1-5 0 16,-9 8 0-16,0 0 1 0,0 0-1 16,0 0 0-16,0 0 0 15,0 0 1-15,0 0 0 16,0 0 0-16,0 0 0 15,0 0 0-15,0 8 0 16,-4-5 0-16,-1 12 0 16,1 3 1-16,0 7-2 15,-1 11 1-15,1-3-1 16,0 14 1-16,-1 0 0 16,1 10 0-16,-5-2-1 15,1-1 0-15,3 0 0 16,1-3 0-16,0-15-2 15,4-7 0-15,0-4-8 16,8-7 1-16</inkml:trace>
          <inkml:trace contextRef="#ctx0" brushRef="#br0" timeOffset="661092.4082">3513 9648 12 0,'-4'-7'6'0,"4"-19"-1"16,0 19 7-16,0-4-11 16,-5 4 1-16,1-7 1 15,4-1 1-15,-4 8-5 16,-5 7 1-16,-4 0 2 0,-4 0 1 15,-5 14-2-15,-4 8 1 16,0 0-2-16,4 0 1 16,5 3-1-16,4 11 0 15,4 0 0-15,9-3 0 16,9-8-1-16,4-3 1 16,0-12-1-16,9-2 1 15,-1-8-1-15,1 0 1 16,-9-11 0-16,0-15 1 15,0 8-1-15,-4-3 0 16,-1-1 0-16,-3 4 1 0,-5 0-1 16,0 3 1-16,0 8-1 15,0-4 0-15,0 11 0 16,0 0 0-16,4 4 0 16,-4 7 0-16,0-8-1 15,0 26 1-15,4-11 0 16,1 4 0-16,3-4 0 15,1-3 0-15,0 3 0 16,4 0 1-16,0-15-1 16,4 12 0-16,0-8 0 15,5 4 1-15,4-11-1 16,4-11 1-16,1 4-1 16,8-8 0-16,-9-6 0 15,5-8 1-15,-1 7-1 16,-3-14 0-16,-1-4 0 15,-4-7 1-15,-4 8-1 0,-5-12 1 16,-8-3 0-16,-1 10 0 16,-8 5 0-16,-13 3 0 15,-4 3 0-15,0 15 0 16,-5 11-1-16,0 7 1 16,-4 3-1-16,-4 26 0 15,4-7-1-15,4 14 1 16,5 7-1-16,4 4 1 15,9 4-1-15,8 3 0 16,9-3 0-16,4 3 1 0,5-18-1 16,4 0 0-16,9-14 0 15,-1 7 1-15,5-18 0 16,0-4 0-16,-4-7 0 16,-4-11 0-16,-5-7 0 15,-5-4 1-15,1-7-1 16,0-7 0-16,-5-7 0 15,0-4 1-15,1 4-1 16,-5-19 1-16,-5 8-1 16,-3 11 1-16,-5-8-1 15,-5 22 0-15,1 7 0 16,0 19 1-16,-5 25-1 16,0 10 0-16,1 11 0 15,3 19 0-15,5 6 0 16,0 5 0-16,9-1 0 15,0-3 0-15,8-15-8 0,18 0 1 16</inkml:trace>
          <inkml:trace contextRef="#ctx0" brushRef="#br0" timeOffset="662397.3577">6231 10515 22 0,'0'4'11'0,"4"14"-8"0,1-11 16 15,3 11-18-15,5 0 1 16,0 7-1-16,9 22 1 16,8-14-2-16,5 10 1 15,4 4-7-15,0 4 0 0,4 6-2 16,-4 1 1-16</inkml:trace>
          <inkml:trace contextRef="#ctx0" brushRef="#br0" timeOffset="662128.1598">6868 9648 19 0,'0'0'9'0,"0"-4"-4"0,0 4 10 16,0 0-14-16,0 4 1 16,-8 0 0-16,-10 6 0 15,-12 8-3-15,-22 11 1 16,0-3 1-16,-9 10 1 15,-4 11-1-15,-4-11 1 16,4 7-1-16,8 8 1 16,10-11-1-16,3-8 1 15,5 1-2-15,13-5 1 0,13-2-2 16,5-5 0 0,8 5 0-16,13-5 0 0,13 8-1 15,17 0 1-15,9 4 2 16,4 6 0-16,9 8 0 15,0 0 0-15,-8-7 1 16,-5-4 0-16,-13 4-7 16,-4-11 1-16,-5 7-5 15,-17-11 1-15</inkml:trace>
          <inkml:trace contextRef="#ctx0" brushRef="#br0" timeOffset="669903.547">10380 9554 12 0,'-13'0'6'0,"13"-18"2"15,0 18 4-15,4-11-10 16,5 4 0-16,-1 7 1 16,14-11 1-16,4 22-5 15,9-7 0-15,8 14 3 16,5 3 1-16,12 33-1 15,1 40 1-15,-13 18-1 16,-9 29 1-16,-22 4 0 16,-26 14 0-16,-25 10 0 15,-14-6 0-15,-13 0-1 16,-12 6 0-16,-1-10-11 16,-13-14 0-16</inkml:trace>
        </inkml:traceGroup>
      </inkml:traceGroup>
    </inkml:traceGroup>
    <inkml:traceGroup>
      <inkml:annotationXML>
        <emma:emma xmlns:emma="http://www.w3.org/2003/04/emma" version="1.0">
          <emma:interpretation id="{218EB320-492E-4C58-9B7C-567D80176BB2}" emma:medium="tactile" emma:mode="ink">
            <msink:context xmlns:msink="http://schemas.microsoft.com/ink/2010/main" type="paragraph" rotatedBoundingBox="17121,15390 24057,15724 24000,16917 17064,16584" alignmentLevel="5"/>
          </emma:interpretation>
        </emma:emma>
      </inkml:annotationXML>
      <inkml:traceGroup>
        <inkml:annotationXML>
          <emma:emma xmlns:emma="http://www.w3.org/2003/04/emma" version="1.0">
            <emma:interpretation id="{FFA5103C-8599-44C4-94D4-A5387C74A7D9}" emma:medium="tactile" emma:mode="ink">
              <msink:context xmlns:msink="http://schemas.microsoft.com/ink/2010/main" type="line" rotatedBoundingBox="17121,15390 24057,15724 24000,16917 17064,16584"/>
            </emma:interpretation>
          </emma:emma>
        </inkml:annotationXML>
        <inkml:traceGroup>
          <inkml:annotationXML>
            <emma:emma xmlns:emma="http://www.w3.org/2003/04/emma" version="1.0">
              <emma:interpretation id="{F4A5BB0B-DF58-4F04-9D56-2B028855CA99}" emma:medium="tactile" emma:mode="ink">
                <msink:context xmlns:msink="http://schemas.microsoft.com/ink/2010/main" type="inkWord" rotatedBoundingBox="17121,15399 20295,15552 20248,16525 17074,16372"/>
              </emma:interpretation>
              <emma:one-of disjunction-type="recognition" id="oneOf14">
                <emma:interpretation id="interp70" emma:lang="fr-FR" emma:confidence="0">
                  <emma:literal>push-pull</emma:literal>
                </emma:interpretation>
                <emma:interpretation id="interp71" emma:lang="fr-FR" emma:confidence="0">
                  <emma:literal>pushpull</emma:literal>
                </emma:interpretation>
                <emma:interpretation id="interp72" emma:lang="fr-FR" emma:confidence="0">
                  <emma:literal>prussique</emma:literal>
                </emma:interpretation>
                <emma:interpretation id="interp73" emma:lang="fr-FR" emma:confidence="0">
                  <emma:literal>prussiques</emma:literal>
                </emma:interpretation>
                <emma:interpretation id="interp74" emma:lang="fr-FR" emma:confidence="0">
                  <emma:literal>rustique</emma:literal>
                </emma:interpretation>
              </emma:one-of>
            </emma:emma>
          </inkml:annotationXML>
          <inkml:trace contextRef="#ctx0" brushRef="#br0" timeOffset="668239.8111">8724 10836 19 0,'-5'0'9'0,"49"0"-1"0,-18 0 6 16,-5 0-14-16,27 0 0 0,21 0 0 15,22 0 0-15,35 11 0 16,-9-11 1-16,-4 4 0 15,8 0 0-15,-4 3 1 16,-13-7 1-16,-8 7-9 16,-14 4 0-16</inkml:trace>
          <inkml:trace contextRef="#ctx0" brushRef="#br0" timeOffset="667065.4637">8919 9803 16 0,'-5'4'8'0,"-3"14"-6"0,8-7 14 16,0-8-15-16,0 12 0 15,0 3 1-15,0 0 0 16,0 15-3-16,0-12 0 15,0 15 2-15,4-10 0 16,5 3-1-16,4-8 1 16,0-3-1-16,13 0 1 15,0-7-1-15,-5-4 1 0,10 1-1 16,-5-8 1-16,0 0-1 16,-5-15 1-16,1-3-1 15,-5-14 1-15,-4-1 0 16,-8 1 0-16,-5 6 0 15,-13-6 0-15,0 10 0 16,-9 4 1-16,-8 7-2 16,-1 4 1-16,5 7-1 15,0 0 1-15,13 4-2 16,0 6 1-16,5-6-1 16,-5 3 0-16,13 4 0 15,8-7 1-15,1-4-1 16,4 0 1-16,0-4-1 15,4 4 1-15,-4-14 0 0,5 10 0 16,-1 4 0-16,5 0 0 16,-1 0-1-16,1 0 1 15,0 0-1-15,12 0 1 16,5 0-1-16,5 0 1 16,-1-4-1-16,0-3 1 15,1 0 0-15,-9-4 0 16,-9-7 0-16,-5 0 0 15,5 0 1-15,-13-4 0 16,0 4 1-16,-8 0 0 16,-1 0-1-16,-4 4 1 0,-4 10 0 15,-9 4 0-15,-5 4-1 16,-8 10 0-16,9 4-2 16,0 7 1-16,-9 4-1 15,13 4 1-15,8-8-2 16,5 8 1-16,5-1 0 15,8-10 0-15,8-8 0 16,1-10 0-16,-5-4 1 16,-4-4 0-16,9-10 0 15,-9 7 0-15,0-11 0 16,-4-15 1-16,-5 15-1 16,5-11 1-16,-9 11 0 15,0 0 0-15,0 3-1 16,0 8 0-16,0 7 0 15,0 4 1-15,0 7-2 0,0-4 1 16,0 7-1-16,0 1 1 16,0 3-1-16,0-4 1 15,4-3-1-15,-4 4 1 16,0 3-1-16,9 3 1 16,-5 8 0-16,-4 4 1 15,9-12-1-15,-5 19 0 16,-4 7 1-16,0 4 0 15,-4-12 0-15,-5 16 1 16,9 10-1-16,-13-11 0 16,-4 7 0-16,-9-7 0 0,-9-7-1 15,-4-7 1-15,-4-15-1 16,8-17 1-16,9-8-1 16,8-15 0-16,1-10-2 15,4-18 0-15,22 6-7 16,17-2 1-16</inkml:trace>
          <inkml:trace contextRef="#ctx0" brushRef="#br0" timeOffset="667698.3352">9755 9872 15 0,'9'0'7'0,"13"0"-1"0,-18 0 2 16,5 0-8-16,-5 0 1 0,9-4 1 16,-4-10 0-16,-1 3-2 15,-3-7 0-15,8 0 2 16,0-7 0-16,4-1 0 15,0 5 0-15,-4 3-1 16,9 3 0-16,-9 4 0 16,0 0 0-16,0 11 0 15,-4 11 1-15,-5 7-1 16,5 8 0-16,-9 13-1 16,-9 5 1-16,9-8-1 15,0 0 1-15,9 0-1 16,-5-14 0-16,5-8-1 15,4-14 1-15,4-3-1 16,5-12 1-16,-9 1-1 16,13-4 1-16,-5-4 0 15,1 4 1-15,0 7 0 0,-5 4 0 16,-4 7 0-16,0 14 1 16,0-6-1-16,0 13 1 15,-4 15-10-15,17 11 1 16</inkml:trace>
        </inkml:traceGroup>
        <inkml:traceGroup>
          <inkml:annotationXML>
            <emma:emma xmlns:emma="http://www.w3.org/2003/04/emma" version="1.0">
              <emma:interpretation id="{BA97FE05-EFA7-4A4B-B9E0-033FFDF7E430}" emma:medium="tactile" emma:mode="ink">
                <msink:context xmlns:msink="http://schemas.microsoft.com/ink/2010/main" type="inkWord" rotatedBoundingBox="22883,15668 24057,15724 24000,16917 22825,16861"/>
              </emma:interpretation>
              <emma:one-of disjunction-type="recognition" id="oneOf15">
                <emma:interpretation id="interp75" emma:lang="fr-FR" emma:confidence="0">
                  <emma:literal>4</emma:literal>
                </emma:interpretation>
                <emma:interpretation id="interp76" emma:lang="fr-FR" emma:confidence="0">
                  <emma:literal>5</emma:literal>
                </emma:interpretation>
                <emma:interpretation id="interp77" emma:lang="fr-FR" emma:confidence="0">
                  <emma:literal>&amp;</emma:literal>
                </emma:interpretation>
                <emma:interpretation id="interp78" emma:lang="fr-FR" emma:confidence="0">
                  <emma:literal>»</emma:literal>
                </emma:interpretation>
                <emma:interpretation id="interp79" emma:lang="fr-FR" emma:confidence="0">
                  <emma:literal>+</emma:literal>
                </emma:interpretation>
              </emma:one-of>
            </emma:emma>
          </inkml:annotationXML>
          <inkml:trace contextRef="#ctx0" brushRef="#br0" timeOffset="665987.053">8776 9634 11 0,'4'-8'5'0,"9"-3"3"0,-9 8 5 16,5-1-12-16,4-7 0 16,0 4 1-16,0-4 0 15,0-7-3-15,0-3 1 16,0-1 1-16,9-11 0 16,-1-3-1-16,-3 0 1 15,8-11 0-15,-9 7 0 16,-8 8 0-16,-9-4 0 15,-9 14 0-15,-8 0 1 0,4 12-1 16,0 13 0-16,-13 8 0 16,-9 22 0-16,-4 3-1 15,-4 14 1-15,-1 12-1 16,10 3 1-16,8 7-1 16,4 7 0-16,9 8-1 15,9-4 1-15,12-7 0 16,1-11 0-16,17-11-1 15,0-18 1-15,4 1-7 16,1-9 1-16,3-9-1 16,1-16 0-16</inkml:trace>
          <inkml:trace contextRef="#ctx0" brushRef="#br0" timeOffset="668959.5248">9387 11306 19 0,'-5'-4'9'0,"-3"-10"-3"15,8 10 8-15,-13-6-13 16,-5 6 0-16,1-10 1 16,-9 10 1-16,9-7-4 15,-9 11 1-15,-9 11 1 16,-8 3 0-16,4 4 0 15,-9 19 0-15,9-9-1 16,4 16 1-16,5 10-2 16,8-3 1-16,9-4 0 15,5-4 0-15,8-7-1 16,13-4 0-16,26-13 0 0,8-12 1 16,10 4 0-16,16-11 0 15,10-15 0-15,-18-7 1 16,-5-14-1-16,-7-3 1 15,-6-5 1-15,-8 5 0 16,-4-8 1-16,-22 10 1 16,-4 1-1-16,-9 4 1 15,-22 14-2-15,-13 3 1 16,-17 8-2-16,-4 7 0 16,4 4-2-16,4 10 1 15,18-7-4-15,8 4 0 0,13-4-5 16,9 4 0-16,26-7-1 15,5-4 0-15</inkml:trace>
          <inkml:trace contextRef="#ctx0" brushRef="#br0" timeOffset="669329.1576">9430 10977 22 0,'-8'-3'11'0,"-14"21"-10"16,9-4 20-16,0 1-20 0,0 3 1 15,8 25 1-15,-8 19 0 16,5 3-4-16,-1 21 1 15,-4 15 2-15,0 4 1 16,0 4-2-16,9 3 1 16,-1-15-8-16,5-10 1 15,22-11-4-15,0-19 1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4-10-24T12:41:08.23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EFFC354-879C-4E5A-8D4D-C28E0BDBB261}" emma:medium="tactile" emma:mode="ink">
          <msink:context xmlns:msink="http://schemas.microsoft.com/ink/2010/main" type="writingRegion" rotatedBoundingBox="22309,-2662 22324,-2662 22324,-2647 22309,-2647"/>
        </emma:interpretation>
      </emma:emma>
    </inkml:annotationXML>
    <inkml:traceGroup>
      <inkml:annotationXML>
        <emma:emma xmlns:emma="http://www.w3.org/2003/04/emma" version="1.0">
          <emma:interpretation id="{4391A1ED-85B2-4AB1-9183-ED7E7B2B7866}" emma:medium="tactile" emma:mode="ink">
            <msink:context xmlns:msink="http://schemas.microsoft.com/ink/2010/main" type="paragraph" rotatedBoundingBox="22309,-2662 22324,-2662 22324,-2647 22309,-26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5E5722-3D62-4C22-A39B-0ED33BAC34B1}" emma:medium="tactile" emma:mode="ink">
              <msink:context xmlns:msink="http://schemas.microsoft.com/ink/2010/main" type="line" rotatedBoundingBox="22309,-2662 22324,-2662 22324,-2647 22309,-2647"/>
            </emma:interpretation>
          </emma:emma>
        </inkml:annotationXML>
        <inkml:traceGroup>
          <inkml:annotationXML>
            <emma:emma xmlns:emma="http://www.w3.org/2003/04/emma" version="1.0">
              <emma:interpretation id="{6534A3A6-1431-48D4-8AEB-C23C0576931E}" emma:medium="tactile" emma:mode="ink">
                <msink:context xmlns:msink="http://schemas.microsoft.com/ink/2010/main" type="inkWord" rotatedBoundingBox="22309,-2662 22324,-2662 22324,-2647 22309,-2647"/>
              </emma:interpretation>
              <emma:one-of disjunction-type="recognition" id="oneOf0">
                <emma:interpretation id="interp0" emma:lang="fr-FR" emma:confidence="0">
                  <emma:literal>.</emma:literal>
                </emma:interpretation>
                <emma:interpretation id="interp1" emma:lang="fr-FR" emma:confidence="0">
                  <emma:literal>'</emma:literal>
                </emma:interpretation>
                <emma:interpretation id="interp2" emma:lang="fr-FR" emma:confidence="0">
                  <emma:literal>-</emma:literal>
                </emma:interpretation>
                <emma:interpretation id="interp3" emma:lang="fr-FR" emma:confidence="0">
                  <emma:literal>/</emma:literal>
                </emma:interpretation>
                <emma:interpretation id="interp4" emma:lang="fr-FR" emma:confidence="0">
                  <emma:literal>,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1:29:00.726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AED9B61-C3DB-4A20-8383-672F22C84C4C}" emma:medium="tactile" emma:mode="ink">
          <msink:context xmlns:msink="http://schemas.microsoft.com/ink/2010/main" type="writingRegion" rotatedBoundingBox="16429,14861 18264,13979 18632,14744 16796,15625"/>
        </emma:interpretation>
      </emma:emma>
    </inkml:annotationXML>
    <inkml:traceGroup>
      <inkml:annotationXML>
        <emma:emma xmlns:emma="http://www.w3.org/2003/04/emma" version="1.0">
          <emma:interpretation id="{2359A9AF-7A52-4625-940D-F64E7DE32A53}" emma:medium="tactile" emma:mode="ink">
            <msink:context xmlns:msink="http://schemas.microsoft.com/ink/2010/main" type="paragraph" rotatedBoundingBox="16429,14861 18264,13979 18632,14744 16796,156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296386-3744-46E3-BD52-3FFE7A157976}" emma:medium="tactile" emma:mode="ink">
              <msink:context xmlns:msink="http://schemas.microsoft.com/ink/2010/main" type="line" rotatedBoundingBox="16429,14861 18264,13979 18632,14744 16796,15625"/>
            </emma:interpretation>
          </emma:emma>
        </inkml:annotationXML>
        <inkml:traceGroup>
          <inkml:annotationXML>
            <emma:emma xmlns:emma="http://www.w3.org/2003/04/emma" version="1.0">
              <emma:interpretation id="{72A620D8-CCA7-4D63-9B34-C1567715EF10}" emma:medium="tactile" emma:mode="ink">
                <msink:context xmlns:msink="http://schemas.microsoft.com/ink/2010/main" type="inkWord" rotatedBoundingBox="16429,14861 18264,13979 18632,14744 16796,15625"/>
              </emma:interpretation>
              <emma:one-of disjunction-type="recognition" id="oneOf0">
                <emma:interpretation id="interp0" emma:lang="fr-FR" emma:confidence="0">
                  <emma:literal>Tau</emma:literal>
                </emma:interpretation>
                <emma:interpretation id="interp1" emma:lang="fr-FR" emma:confidence="0">
                  <emma:literal>Tael</emma:literal>
                </emma:interpretation>
                <emma:interpretation id="interp2" emma:lang="fr-FR" emma:confidence="0">
                  <emma:literal>Tale</emma:literal>
                </emma:interpretation>
                <emma:interpretation id="interp3" emma:lang="fr-FR" emma:confidence="0">
                  <emma:literal>Tan</emma:literal>
                </emma:interpretation>
                <emma:interpretation id="interp4" emma:lang="fr-FR" emma:confidence="0">
                  <emma:literal>Taus</emma:literal>
                </emma:interpretation>
              </emma:one-of>
            </emma:emma>
          </inkml:annotationXML>
          <inkml:trace contextRef="#ctx0" brushRef="#br0">3001 10674 12 0,'5'-4'6'0,"-5"8"2"16,0 0 7-16,-5 3-14 15,1 4 0-15,0-1 1 16,-1 5 0-16,-3 3-3 15,-1-11 1-15,0 4 2 16,5 3 0-16,0 5-1 16,-1-9 0-16,1 8-1 0,4 11 1 15,0-7 0-15,4 14 0 16,1-7-1-16,-1 7 0 16,0 15 0-16,1-1 1 15,-5-3-1-15,0 15 0 16,-5-8 0-16,1 0 1 15,-5-11-2-15,1 8 1 16,3-8 0-16,1-14 1 16,0 0-2-16,-1-11 1 15,5-3-1-15,0-12 1 16,0-14 0-16,5 4 0 0,-1-11-1 16,0-11 1-16,5 0-1 15,0-21 1-15,-5-4 0 16,5-8 0-16,-1 19 0 15,1-8 0-15,0-3-1 16,4 0 1-16,0 3 0 16,0 12 0-16,0-5 0 15,0 19 1-15,0 7-1 16,-5 0 0-16,6 7 0 16,-10 11 1-16,0 11-1 15,1 0 1-15,-1 14-1 16,-4 0 0-16,4 0 0 15,1-3 1-15,-1-4-1 16,5 4 0-16,-1 0-1 16,5-8 1-16,0-3 0 15,5-11 0-15,3 0 0 0,1 0 0 16,0-7 0-16,-5-1 0 16,5-6 0-16,-9-8 0 15,0 1 0-15,-5-5 1 16,5 1-1-16,-4 7 0 15,0 0-1-15,-1 0 1 16,-3 7 0-16,-5 7 0 16,0 4 0-16,4 4 0 15,-4 7 0-15,4-4 0 0,1 11 0 16,-1-3 1-16,5 3-1 16,-5-4 0-16,0 8 0 15,5-8 0-15,0-7-1 16,-1 4 1-16,1 4 0 15,4-15 0-15,-4 3 0 16,-1-3 0-16,1 0 0 16,-5-3 0-16,1-12 0 15,-1-3 1-15,0 0-2 16,1 0 1-16,-1 4 0 16,-4 6 0-16,0-2 0 15,0 10 0-15,0 0 0 16,0 3 0-16,0 8 0 15,0 7 1-15,0 0-1 16,0-3 0-16,0-5 0 16,4 16 0-16,1-15 0 15,3-1 0-15,1-6-1 0,4-4 1 16,4 0 0-16,1-4 0 16,3-6-1-16,1-1 1 15,0-22 0-15,-5 12 0 16,5-12 0-16,-5 4 0 15,9 4 0-15,-9 7 1 16,-4 3-1-16,0-3 0 16,0 15 0-16,0-8 0 15,0 7 0-15,0 4 0 16,0 0 0-16,0 7 0 16,0 8 0-16,0 7 0 0,-4-4 0 15,0 7 0-15,4-3 0 16,-9-1 0-16,0 8 0 15,-4-14 1-15,-4-5-1 16,-5 16 1-16,1-8-1 16,-5-7 1-16,-5 3-1 15,1 0 0-15,0-3 0 16,-1-7 0-16,5-4 0 16,0-11 0-16,9 4-1 15,0 7 1-15,4 0 0 16,8-11 0-16,5 4-1 15,0 0 1-15,5-1-1 16,3 5 1-16,5-12 0 16,5 1 0-16,3-1-1 15,-3 8 1-15,-1-11 0 16,1 0 0-16,-5 0 0 0,0 0 0 16,-9-11 0-16,0 4 0 15,1-8 0-15,-1 1 0 16,0-4 0-16,-4 3 1 15,-4 1-1-15,-5 6 0 16,1 8 0-16,-5 0 1 16,-5 0-1-16,5 18 1 15,-4-11-1-15,0 22 0 16,-1-7 0-16,1 14 0 16,4 0-1-16,0 11 1 15,0-8 0-15,0 8 0 0,0-3 0 16,0 10 0-16,0 0 0 15,0 4 0-15,0-1 0 16,0-17 0-16,4 3 0 16,-4 1 0-16,5-19 0 15,3 7 0-15,1-10 0 16,4-8 0-16,0-7-1 16,0 1 1-16,0-5 0 15,0-3 0-15,0 4 0 16,0 10 1-16,-4 4-1 15,-1 0 1-15,1 7 0 16,4 4 1-16,-4 7 0 16,4-11 0-16,0 8-1 15,4-1 0-15,0-10 0 16,5 10 0-16,-5 1-7 16,5-8 0-16,-5 4-2 0,1 3 0 15</inkml:trace>
          <inkml:trace contextRef="#ctx0" brushRef="#br0" timeOffset="554.942">4605 10894 20 0,'-8'11'10'0,"21"0"-13"15,-5-4 15-15,5 4-22 16,9-4 1-16</inkml:trace>
          <inkml:trace contextRef="#ctx0" brushRef="#br0" timeOffset="2267.4085">4900 10934 12 0,'-13'7'6'0,"-4"11"-1"15,12-10 12-15,1-5-16 16,0 12 0-16,-1-8 0 16,5 11 1-16,0 11-3 15,0 7 1-15,0 0 1 16,0 7 0-16,0 8-1 16,-4-4 0-16,4-11 0 0,0 7 1 15,-4-10-1-15,4-4 0 16,-5-8 0-16,5 1 0 15,0-11 0-15,-4-7 0 16,4-4 0-16,0-15 0 16,4-7 0-16,1-6 0 15,-1-16 0-15,0 4 0 16,5-10 0-16,4-1 0 16,0 12 0-16,0-5 1 15,0 19 0-15,0-8 0 0,0 15-1 16,-4 4 1-16,0 7 0 15,-5 7 0-15,0 3-1 16,1 5 1-16,3-8-1 16,1 7 1-16,0 0-1 15,4 4 1-15,0-8-1 16,4 8 0-16,0-11 0 16,1 0 0-16,3-7 0 15,1 7 0-15,0-7 0 16,-1-4 0-16,-3-3 0 15,-1-8 0-15,-4 0 0 16,-4 4 1-16,-5 0-1 16,0 0 0-16,-4 7 1 15,-4 8 0-15,0 6-1 16,-1 4 0-16,1 1 0 16,4 6 1-16,0 4-1 0,4 0 0 15,5 0-1-15,0-14 1 16,8 7 0-16,0-8 0 15,1 1-1-15,-1 0 1 16,5-4 0-16,-5-4 0 16,0-3 0-16,-4-19 0 15,0 16 0-15,-4-8 0 16,-5-1 0-16,1 5 0 16,-5 0 0-16,0 14 1 15,0 0-1-15,-5 3 0 16,5 8 0-16,5 7 0 0,-1 0 0 15,5-3 0-15,4-8-1 16,4 7 1-16,-4-10 0 16,0 7 0-16,0-8-1 15,0 1 1-15,0 0 0 16,4-4 0-16,1-4 0 16,3 0 0-16,-3 1 0 15,-1-12 0-15,0 1 0 16,5 7 0-16,0-11-1 15,-1-11 1-15,1 7 0 16,-5-7 1-16,1 4-1 16,-5-8 1-16,0-3-1 15,-5 4 0-15,-8 6 1 16,-4-3 0-16,-5 15-1 16,-4 7 0-16,-4 7 0 15,-5 3 1-15,1 5-1 0,3 17 0 16,1-7-1-16,4 7 1 15,4 11 0-15,1 0 0 16,3 8-1-16,10-8 1 16,3-4-1-16,5-3 1 15,0 0 0-15,9-7 0 16,0-8 0-16,-1 1 0 16,1-12 0-16,4 1 0 15,0-11 0-15,-4 7 0 16,0-7 0-16,-1-4 0 15,1-7 0-15,0-15 0 16,-1 4 0-16,1-7 0 0,4 7 0 16,-9-3 0-16,-4-1 0 15,-4-3 1-15,0 4-1 16,-9 10 1-16,-5 4-1 16,-3 7 0-16,-5 7 0 15,0 15 1-15,0 0-1 16,0 4 0-16,4-1-1 15,5 4 1-15,4 4 0 16,0 7 0-16,0 0-1 16,0 3 1-16,0 1 0 15,4-1 0-15,5 11 0 16,-1 1 0-16,5-8 0 16,5-11 0-16,8 0-4 15,0-3 0-15,4-7-4 16,5-12 1-16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1:31:02.092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170AB3D-DA66-4DDB-85CD-3561056933B8}" emma:medium="tactile" emma:mode="ink">
          <msink:context xmlns:msink="http://schemas.microsoft.com/ink/2010/main" type="writingRegion" rotatedBoundingBox="14791,4643 21853,4613 21858,5822 14796,5853"/>
        </emma:interpretation>
      </emma:emma>
    </inkml:annotationXML>
    <inkml:traceGroup>
      <inkml:annotationXML>
        <emma:emma xmlns:emma="http://www.w3.org/2003/04/emma" version="1.0">
          <emma:interpretation id="{2A63EA74-FCC4-430E-A120-0BA8EBCA0E43}" emma:medium="tactile" emma:mode="ink">
            <msink:context xmlns:msink="http://schemas.microsoft.com/ink/2010/main" type="paragraph" rotatedBoundingBox="14791,4643 21853,4613 21858,5822 14796,58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BBB005-3E37-43AE-9C71-80E98755B662}" emma:medium="tactile" emma:mode="ink">
              <msink:context xmlns:msink="http://schemas.microsoft.com/ink/2010/main" type="line" rotatedBoundingBox="14791,4643 21853,4613 21858,5822 14796,5853"/>
            </emma:interpretation>
          </emma:emma>
        </inkml:annotationXML>
        <inkml:traceGroup>
          <inkml:annotationXML>
            <emma:emma xmlns:emma="http://www.w3.org/2003/04/emma" version="1.0">
              <emma:interpretation id="{4EF2C1EB-94E4-4C4F-BD9C-EFE117C4E6F0}" emma:medium="tactile" emma:mode="ink">
                <msink:context xmlns:msink="http://schemas.microsoft.com/ink/2010/main" type="inkWord" rotatedBoundingBox="14791,4736 18307,4721 18311,5646 14795,5661"/>
              </emma:interpretation>
              <emma:one-of disjunction-type="recognition" id="oneOf0">
                <emma:interpretation id="interp0" emma:lang="fr-FR" emma:confidence="0">
                  <emma:literal>selon</emma:literal>
                </emma:interpretation>
                <emma:interpretation id="interp1" emma:lang="fr-FR" emma:confidence="0">
                  <emma:literal>x:(0)~</emma:literal>
                </emma:interpretation>
                <emma:interpretation id="interp2" emma:lang="fr-FR" emma:confidence="0">
                  <emma:literal>Riton</emma:literal>
                </emma:interpretation>
                <emma:interpretation id="interp3" emma:lang="fr-FR" emma:confidence="0">
                  <emma:literal>Pilon</emma:literal>
                </emma:interpretation>
                <emma:interpretation id="interp4" emma:lang="fr-FR" emma:confidence="0">
                  <emma:literal>Rivoir</emma:literal>
                </emma:interpretation>
              </emma:one-of>
            </emma:emma>
          </inkml:annotationXML>
          <inkml:trace contextRef="#ctx0" brushRef="#br0">-2-72 16 0,'0'7'8'0,"16"-19"-3"0,-9 7 8 16,3 0-12-16,3 2 1 16,3-3 0-16,-3 1 1 15,0-2-4-15,0 4 1 16,0-4 2-16,4 7 0 16,-2 5-1-16,2-3 1 15,-1 1-1-15,0 6 0 16,-2 3 0-16,-2 0 0 15,1 3-1-15,-3 4 1 16,-6 2 0 0,-8 3 0-16,-2 0 0 15,-4-5 0-15,-3 13 0 16,0-13 0-16,0-5 0 16,0 1 1-16,3-1-2 15,0-4 1-15,4-1-1 16,-1 1 0-16,4-8-1 15,0 8 1-15,0-8 0 16,0-2 0-16,3 0-1 16,0 0 1-16,3-7 0 15,6-7 0-15,4 2 0 16,4-5 0-16,2-2-1 16,1 7 0-16,2-10 0 15,2 8 1-15,-2-10-1 16,1 0 0-16,0 5 0 15,-3-1 0-15,5 1 1 0,-2 0 0 16,-7 5 0-16,1-1 1 16,-8 3 0-16,-2 5 1 15,-7 5-1-15,-7 2 1 16,-2 9 0-16,-4 3 0 16,-4 0-1-16,1 3 0 15,-4 6-1-15,5-2 0 16,1-4 0-16,1 9 0 15,3 2 0-15,4 0 0 0,3-6 0 16,3-1 0-16,6-7 0 16,7-5 1-16,4 3-2 15,8-3 1-15,11-5-8 16,6-11 0-16,11 6-1 16,-4-6 0-16</inkml:trace>
          <inkml:trace contextRef="#ctx0" brushRef="#br0" timeOffset="436.6071">646 160 13 0,'-3'5'6'0,"3"2"5"16,0-7 6-16,0 0-17 15,3 5 1-15,-3-5 0 16,0 0 0-16,3 5-2 15,1-3 1-15,-1 8-6 16,7 2 1-16</inkml:trace>
          <inkml:trace contextRef="#ctx0" brushRef="#br0" timeOffset="631.1285">692-65 28 0,'-9'0'14'0,"-5"14"-17"0,11-11 23 16,0 4-21-16,3-5 1 16,3 10-14-16,7 0 0 15</inkml:trace>
          <inkml:trace contextRef="#ctx0" brushRef="#br0" timeOffset="1201.5525">1128-274 21 0,'-3'0'10'0,"-13"2"-5"0,10-2 11 16,-1 8-16-16,-6 4 1 0,0 9 1 15,-7 6 0-15,-2 6-3 16,2 8 1-16,0 7 1 16,1 7 0-16,6-5 0 15,3 6 0-15,4-8-1 16,6-3 0-16,9 1-2 15,11-5 1-15,2-10-4 16,8-7 1-16,-4-2-4 16,6-18 1-16</inkml:trace>
          <inkml:trace contextRef="#ctx0" brushRef="#br0" timeOffset="1591.8395">1243-39 19 0,'-6'15'9'0,"2"4"-8"0,4-14 15 15,4 4-16-15,-1 1 0 16,0 6 0-16,3 4 1 15,1-4-1-15,6-1 0 16,0-10 0-16,6 7 0 16,1-12 0-16,3 2 1 0,6-9-1 15,4-5 0-15,-1-3 0 16,-6-9 1-16,-3 5-1 16,-4-9 1-16,-9 1 0 15,-6 3 0-15,-8-2 0 16,-12 2 0-16,-7 2 0 15,-2 10 1-15,-9 5-2 16,2 7 1-16,0 5-2 16,6-1 1-16,9 9-7 15,14 6 1-15</inkml:trace>
          <inkml:trace contextRef="#ctx0" brushRef="#br0" timeOffset="1982.4116">1787-274 18 0,'3'2'9'0,"16"-2"-3"0,-12-2 9 0,3 4-14 16,3 8 0-16,3 9 1 16,-2-2 0-16,-5 9-2 15,-2 15 0-15,-7-2 2 16,-10 9 1-16,-13 4-1 15,-10-4 0-15,4 3-1 16,-4-3 1-16,7-3-2 16,-3-6 0-16,3-3-8 15,10-2 1-15,3-3-2 16,-1-17 1-16</inkml:trace>
          <inkml:trace contextRef="#ctx0" brushRef="#br0" timeOffset="2763.0863">2158 55 19 0,'-6'-8'9'0,"-1"-6"-8"0,7 14 16 16,3-5-16-16,1-7 0 16,6 0 0-16,3 3 1 15,3-6-2-15,7 8 0 16,13 7 2 0,-7 10 0-16,-3-1 0 15,0 6 0-15,-6-3 0 16,-1 4 1-16,1-4-1 15,2 8 0-15,5-18-1 16,-1 6 1-16,-1-6-2 16,2-10 1-16,-4 2 0 15,-3-14 0-15,-5 3-1 16,2-4 1-16,-4-1-3 16,-4 1 1-16,1 9-8 15,7 2 0-15</inkml:trace>
        </inkml:traceGroup>
        <inkml:traceGroup>
          <inkml:annotationXML>
            <emma:emma xmlns:emma="http://www.w3.org/2003/04/emma" version="1.0">
              <emma:interpretation id="{66F52840-4FE8-48A6-8FD6-BF8F6945AFB6}" emma:medium="tactile" emma:mode="ink">
                <msink:context xmlns:msink="http://schemas.microsoft.com/ink/2010/main" type="inkWord" rotatedBoundingBox="18947,4625 21853,4613 21858,5822 18952,5835"/>
              </emma:interpretation>
              <emma:one-of disjunction-type="recognition" id="oneOf1">
                <emma:interpretation id="interp5" emma:lang="fr-FR" emma:confidence="0">
                  <emma:literal>Exp(1)</emma:literal>
                </emma:interpretation>
                <emma:interpretation id="interp6" emma:lang="fr-FR" emma:confidence="0">
                  <emma:literal>Exp[1)</emma:literal>
                </emma:interpretation>
                <emma:interpretation id="interp7" emma:lang="fr-FR" emma:confidence="0">
                  <emma:literal>Expia)</emma:literal>
                </emma:interpretation>
                <emma:interpretation id="interp8" emma:lang="fr-FR" emma:confidence="0">
                  <emma:literal>Expier)</emma:literal>
                </emma:interpretation>
                <emma:interpretation id="interp9" emma:lang="fr-FR" emma:confidence="0">
                  <emma:literal>Expos)</emma:literal>
                </emma:interpretation>
              </emma:one-of>
            </emma:emma>
          </inkml:annotationXML>
          <inkml:trace contextRef="#ctx0" brushRef="#br0" timeOffset="3424.5044">3190-216 19 0,'0'2'9'0,"-6"8"-2"0,2-6 6 15,1 3-12-15,0 5 0 16,-4 12 1-16,-2 3 0 15,-1 4-3-15,-3 3 1 16,3 4 2-16,7-4 0 16,6-6-1-16,3 4 0 15,8-13 0-15,5-2 1 16,11-8-1-16,6 1 0 16,6-8 0-16,-3-4 0 15,7-8-1-15,-7 8 1 0,-4-5-8 16,-8 2 0-16,-5 5-1 15,-8 0 0-15</inkml:trace>
          <inkml:trace contextRef="#ctx0" brushRef="#br0" timeOffset="3784.2979">3155-164 24 0,'0'-7'12'0,"19"-22"-14"0,-6 25 21 15,13-8-19-15,13 2 0 0,3-2-13 16,14 10 1-16</inkml:trace>
          <inkml:trace contextRef="#ctx0" brushRef="#br0" timeOffset="3605.7905">3161 35 16 0,'6'-4'8'0,"14"1"-6"16,-10 3 12-16,3-9-14 16,3 6 1-16,7-4-2 15,-3 5 0-15,-1-1-4 16,1 3 1-16</inkml:trace>
          <inkml:trace contextRef="#ctx0" brushRef="#br0" timeOffset="4673.7144">3751-65 18 0,'-20'7'9'0,"1"34"-8"16,12-32 16-16,1-1-17 16,-11 11 1-16,-2-3 0 15,-4 14 0-15,-3-9-2 16,3-4 1-16,0-5-6 15,13 2 1-15</inkml:trace>
          <inkml:trace contextRef="#ctx0" brushRef="#br0" timeOffset="4446.0689">3568-101 19 0,'4'5'9'0,"9"19"-6"16,-4-17 10-16,1 7-13 15,3 1 0-15,3 4 1 0,1-7 0 16,-1 2-1-16,3 8 0 15,5-6-4-15,-5 4 0 16,4-1-2-16,-4-7 1 16</inkml:trace>
          <inkml:trace contextRef="#ctx0" brushRef="#br0" timeOffset="5465.5258">3946 4 15 0,'-10'-6'7'0,"-5"-4"-2"16,11 7 7-16,1-2-11 15,-4 1 1-15,1 4 1 16,2 4 0-16,-2 1-3 16,3 2 0-16,0 1 2 0,0 3 1 15,-1 9-1-15,1 4 0 16,-1 2-1-16,1 8 1 15,0 4-1-15,-1 5 0 16,1 0 0-16,0 1 0 16,-1-1 0-16,1-9 0 15,-3 0 0-15,3-11 0 16,-4-9-1-16,4-2 1 16,0-9-1-16,-1-8 0 15,-2-11-1-15,2-4 1 16,1-3 0-16,3-14 0 15,3 4-1-15,7-13 0 0,7-2 0 16,2 2 1-16,8 1-1 16,9 7 0-16,3 2 0 15,0 11 0-15,0 4 1 16,-10 14 0-16,-3 7 1 16,-7 7 0-16,-2 5 1 15,-10 12 0-15,-11 2 0 16,-9-4 1-16,-9-3-1 15,-5-5 0-15,-2 3-1 16,-3-7 0-16,-2-3-5 16,9-5 1-16,5-2-7 15,11-12 1-15</inkml:trace>
          <inkml:trace contextRef="#ctx0" brushRef="#br0" timeOffset="6006.3448">4513-337 20 0,'-20'-12'10'0,"-9"15"-5"16,23 2 9-16,-7 2-13 15,-3 5 1-15,-4 0 1 16,-3 4 0-16,0 16-3 15,1 4 0-15,-1 19 3 0,3-2 0 16,0 7-1-16,8-4 0 16,5-1-1-16,4-3 0 15,6-9-1-15,10-7 1 16,10-9-4-16,9-5 1 16,11-10-7-16,12-6 1 15</inkml:trace>
          <inkml:trace contextRef="#ctx0" brushRef="#br0" timeOffset="6366.2828">4569 19 20 0,'19'-8'10'0,"17"-8"-7"16,-23 6 11-16,-3-2-13 15,0-12 0-15,3 0 1 16,3 0 0-16,0-2-3 16,4-6 1-16,-1 8 1 15,-2 1 1-15,-4 8 0 16,-3 6 0-16,-10 9 0 15,0 9 0-15,-3 6 0 0,-1 8 0 16,1 7-1-16,0 1 1 16,-1-7-2-16,1 7 1 15,0-2-3-15,-1-1 1 16,1-4-8-16,3-5 1 16</inkml:trace>
          <inkml:trace contextRef="#ctx0" brushRef="#br0" timeOffset="6605.1814">4673 112 19 0,'13'-9'9'0,"-3"-1"-3"15,-4 8 8-15,7 0-13 16,4-6 0-16,5 6 1 16,5-6 1-16,2 4-4 15,0 2 0-15,4 2-5 16,6 0 1-16</inkml:trace>
          <inkml:trace contextRef="#ctx0" brushRef="#br0" timeOffset="7042.3369">5188-322 25 0,'0'12'12'0,"3"-14"-11"16,0 4 18-16,4 3-18 15,3 2 0-15,2 9 2 16,5 4 1-16,2 4-4 16,1 10 0-16,-4 11 3 15,-6-4 0-15,-10 14 0 16,-13 0 0-16,-6 0-1 16,-1 10 0-16,-16 0-1 15,-19 0 0-15,-7 5-10 16,0-10 1-16,10-13-3 15,13-13 1-15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1:31:32.826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96C1779-F880-4033-B122-5E28CD93E5C7}" emma:medium="tactile" emma:mode="ink">
          <msink:context xmlns:msink="http://schemas.microsoft.com/ink/2010/main" type="writingRegion" rotatedBoundingBox="2362,6738 12673,4697 13229,7503 2917,9544"/>
        </emma:interpretation>
      </emma:emma>
    </inkml:annotationXML>
    <inkml:traceGroup>
      <inkml:annotationXML>
        <emma:emma xmlns:emma="http://www.w3.org/2003/04/emma" version="1.0">
          <emma:interpretation id="{80F925AD-222C-48BE-ACBC-E675227E1827}" emma:medium="tactile" emma:mode="ink">
            <msink:context xmlns:msink="http://schemas.microsoft.com/ink/2010/main" type="paragraph" rotatedBoundingBox="2723,6484 4453,6772 4338,7461 2608,71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746590-8EC8-4630-949B-37AF54B8BB32}" emma:medium="tactile" emma:mode="ink">
              <msink:context xmlns:msink="http://schemas.microsoft.com/ink/2010/main" type="line" rotatedBoundingBox="2723,6484 4453,6772 4338,7461 2608,7173"/>
            </emma:interpretation>
          </emma:emma>
        </inkml:annotationXML>
        <inkml:traceGroup>
          <inkml:annotationXML>
            <emma:emma xmlns:emma="http://www.w3.org/2003/04/emma" version="1.0">
              <emma:interpretation id="{3912AFEE-EA60-48A3-B1E6-1F358AC8839A}" emma:medium="tactile" emma:mode="ink">
                <msink:context xmlns:msink="http://schemas.microsoft.com/ink/2010/main" type="inkWord" rotatedBoundingBox="2723,6484 4453,6772 4338,7461 2608,7173"/>
              </emma:interpretation>
              <emma:one-of disjunction-type="recognition" id="oneOf0">
                <emma:interpretation id="interp0" emma:lang="fr-FR" emma:confidence="0">
                  <emma:literal>Min</emma:literal>
                </emma:interpretation>
                <emma:interpretation id="interp1" emma:lang="fr-FR" emma:confidence="0">
                  <emma:literal>Mün</emma:literal>
                </emma:interpretation>
                <emma:interpretation id="interp2" emma:lang="fr-FR" emma:confidence="0">
                  <emma:literal>Mén</emma:literal>
                </emma:interpretation>
                <emma:interpretation id="interp3" emma:lang="fr-FR" emma:confidence="0">
                  <emma:literal>Mèn</emma:literal>
                </emma:interpretation>
                <emma:interpretation id="interp4" emma:lang="fr-FR" emma:confidence="0">
                  <emma:literal>Men</emma:literal>
                </emma:interpretation>
              </emma:one-of>
            </emma:emma>
          </inkml:annotationXML>
          <inkml:trace contextRef="#ctx0" brushRef="#br0">-133-169 20 0,'0'-3'10'0,"0"33"-12"0,0-22 19 0,4 1-16 16,0 13 0-16,-1-9 0 15,5 4 0-15,0-1-2 16,-1-5 1-16,4 0 1 16,0 3 0-16,5-3-3 15,-1-6 1-15,-1 4-5 16,10-9 0-16</inkml:trace>
          <inkml:trace contextRef="#ctx0" brushRef="#br0" timeOffset="150.1643">-5-427 28 0,'-38'-11'14'0,"4"8"-18"0,27 3 25 16,0 3-22-16,-1-3 1 16,4 0-15-16,8 3 1 15</inkml:trace>
          <inkml:trace contextRef="#ctx0" brushRef="#br0" timeOffset="-255.5419">-887-381 16 0,'-3'-5'8'0,"14"-20"-5"16,-8 23 9-16,-3 2-11 16,4-3 0-16,-4 3 1 15,0 0 1-15,0 0-4 16,0 3 1-16,0-1 1 15,-4 6 1-15,1-5-1 16,-1 11 0 0,0 13-1-16,1 1 1 15,-2 2-1-15,2-2 0 16,3 4 0-16,0-1 0 16,0 7 0-16,0-8 1 15,0-2-1-15,3-1 0 16,-3-5 0-16,0-6 0 15,0-4 0-15,5-7 0 16,-2-2 0-16,-3 2 1 16,0-10-1-16,0-1 0 0,-3-8 0 15,-2-2 1-15,2-6-1 16,-1 6 0-16,0-6 0 16,1 5 0-16,3-7 0 15,3 5 0-15,1-6-1 16,8-3 1-16,-5 12 0 15,4-3 0-15,0 2 0 16,0 3 0-16,-3-8 0 16,0 8 1-16,-1 1-1 15,1 4 0-15,-5-1 0 16,1 1 0-16,-4 9 0 16,4 6 1-16,-1 0-1 15,2 4 0-15,-2 2 0 16,-3-5 0-16,0 5 0 15,0 4 1-15,5 4-2 16,-2-5 1-16,5-1 0 16,3 1 0-16,0 1 0 0,1-8 0 15,-1 3 0-15,4-5 0 16,-4 2 0-16,3-6 0 16,-2 1 0-16,3-3 0 15,0-3 0-15,0-7 1 16,0-2-1-16,0-7 0 15,0 3 0-15,0 2 0 16,4-8 0-16,3 6 0 16,-3-9 0-16,0 9 0 15,-1-6 0-15,-2 10 0 16,-5 7 0-16,0 2 1 0,-4 6-1 16,-2 0 1-16,-2 5-1 15,-3-5 1-15,-3 10-1 16,-2 1 1-16,2 0-1 15,-1 13 0-15,4-5 0 16,0-3 0-16,0 6 0 16,4 3 0-16,4 4 0 15,-1-1 0-15,4-1 0 16,0-3 0-16,0 1 0 16,5-3 1-16,-1-9-1 15,-1-3 0-15,2 2 0 16,2-8 0-16,5-4 1 15,-4-3 0-15,-5-3 0 16,2-4 0-16,-1 4-3 16,-1-11 1-16,2 3-6 0,-1 3 0 15,-1 2-1-15,2-5 0 16</inkml:trace>
          <inkml:trace contextRef="#ctx0" brushRef="#br0" timeOffset="1290.8942">-1 20 16 0,'4'3'8'0,"-4"5"-3"15,0-8 6-15,0 0-11 16,4 3 1-16,-4-3 0 16,7-3 0-16,0 0-1 15,1-5 0-15,3 2 1 16,1-4 1-16,-1-4-1 15,3-8 0-15,6 5 0 16,-1-10 0-16,-5 13 0 16,5-8 0-16,0 6-1 15,-4 5 1-15,0 3-1 16,0-1 0-16,-4 2 0 0,0 1 1 16,0 6-1-16,-3-3 1 15,0 3-1-15,-1 0 0 16,-3 3 0-16,0 3 1 15,-1 1-1-15,-3 7 1 16,0-6-1-16,0 1 0 16,4 13 0-16,-4-9 1 15,0 1-1-15,0 0 0 16,0-3 0-16,0-6 0 16,0 4 0-16,0-7 0 0,4-2 0 15,-4 0 0 1,3-2 0-16,2-10 0 0,-2 4 0 15,5-6 0-15,-1 1-1 16,4-1 1-16,0-2 0 16,-3-1 0-16,0 6 0 15,-1 0 0-15,-3 6-1 16,0-3 1-16,-1 5 0 16,1-6 0-16,-4 9 0 15,7-2 1-15,-2 2-1 16,-2 0 0-16,1 8 0 15,0-5 0-15,-1 10 0 16,5 4 1-16,-1 2-1 16,1 3 0-16,0-2 0 15,-1-4 0-15,0 9 0 16,5-9 1-16,-1-3-1 0,4 2 0 16,4-5-1-16,7-10 1 15,-4 0-8-15,1-3 1 16</inkml:trace>
        </inkml:traceGroup>
      </inkml:traceGroup>
    </inkml:traceGroup>
    <inkml:traceGroup>
      <inkml:annotationXML>
        <emma:emma xmlns:emma="http://www.w3.org/2003/04/emma" version="1.0">
          <emma:interpretation id="{01C6437A-DB5D-4BAD-8F7A-5A614EE8B48B}" emma:medium="tactile" emma:mode="ink">
            <msink:context xmlns:msink="http://schemas.microsoft.com/ink/2010/main" type="paragraph" rotatedBoundingBox="2460,7234 9342,5872 9561,6983 2680,83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EA5AC9-0068-4CC4-BAB3-4E22610ABD79}" emma:medium="tactile" emma:mode="ink">
              <msink:context xmlns:msink="http://schemas.microsoft.com/ink/2010/main" type="line" rotatedBoundingBox="2460,7234 9342,5872 9561,6983 2680,8345"/>
            </emma:interpretation>
          </emma:emma>
        </inkml:annotationXML>
        <inkml:traceGroup>
          <inkml:annotationXML>
            <emma:emma xmlns:emma="http://www.w3.org/2003/04/emma" version="1.0">
              <emma:interpretation id="{FC70C5B4-A844-40A7-8F2A-680A578E68B0}" emma:medium="tactile" emma:mode="ink">
                <msink:context xmlns:msink="http://schemas.microsoft.com/ink/2010/main" type="inkWord" rotatedBoundingBox="2460,7234 9342,5872 9561,6983 2680,8345"/>
              </emma:interpretation>
              <emma:one-of disjunction-type="recognition" id="oneOf1">
                <emma:interpretation id="interp5" emma:lang="fr-FR" emma:confidence="0">
                  <emma:literal>irritons</emma:literal>
                </emma:interpretation>
                <emma:interpretation id="interp6" emma:lang="fr-FR" emma:confidence="0">
                  <emma:literal>IEV rions</emma:literal>
                </emma:interpretation>
                <emma:interpretation id="interp7" emma:lang="fr-FR" emma:confidence="0">
                  <emma:literal>irritons 1</emma:literal>
                </emma:interpretation>
                <emma:interpretation id="interp8" emma:lang="fr-FR" emma:confidence="0">
                  <emma:literal>IEV rirons</emma:literal>
                </emma:interpretation>
                <emma:interpretation id="interp9" emma:lang="fr-FR" emma:confidence="0">
                  <emma:literal>ioulions 1</emma:literal>
                </emma:interpretation>
              </emma:one-of>
            </emma:emma>
          </inkml:annotationXML>
          <inkml:trace contextRef="#ctx0" brushRef="#br0" timeOffset="2355.7951">-895 234 22 0,'-22'0'11'0,"15"-2"-11"15,7 2 16-15,0 0-16 16,3 2 0-16,1-2-3 16,4 3 0-16,3 5-2 15,4-2 1-15</inkml:trace>
          <inkml:trace contextRef="#ctx0" brushRef="#br0" timeOffset="2161.2383">-940 478 19 0,'-18'9'9'0,"18"4"-7"0,0-10 10 15,-4 5-12-15,4 0 1 16,0 3 0-16,0 4 0 16,0-2-2-16,4 3 1 15,3 4 1-15,1-4 0 16,3-2-1-16,-3-1 0 16,7 1 0-16,-1-3 0 15,2-11-5-15,6 0 0 16</inkml:trace>
          <inkml:trace contextRef="#ctx0" brushRef="#br0" timeOffset="2866.7016">-466 465 13 0,'0'-20'6'0,"-11"-13"2"15,11 28 5-15,-5 2-12 16,2-5 1-16,-5 5 0 15,1 6 1-15,-4 5-4 16,0-2 1-16,-5 10 2 16,1 3 0-16,1-2-1 15,-2 8 1-15,1-6-2 16,1 8 1-16,-2 0-1 16,5-5 1-16,4 6-1 15,7-14 0-15,3 2 0 0,9 6 0 16,2-8-1-16,9-3 1 15,4-3 0-15,10-3 0 16,0-2 0-16,5-3 0 16,-5 0-3-16,1 0 1 15,-4-3-5-15,-5-2 1 16</inkml:trace>
          <inkml:trace contextRef="#ctx0" brushRef="#br0" timeOffset="3137.2063">-583 586 19 0,'4'-12'9'0,"8"4"-7"16,-5 2 13-16,0 4-15 16,5-1 0-16,-5 3 0 15,8 3 1-15,8-1-1 16,-1 7 0-16,8-4-5 16,4 3 0-16</inkml:trace>
          <inkml:trace contextRef="#ctx0" brushRef="#br0" timeOffset="3948.1473">-151 319 17 0,'-8'-5'8'0,"5"2"-1"0,3 3 9 15,0 0-16-15,0 3 0 16,0 0 1-16,0 5 0 15,3-6-1-15,5 12 0 16,3 11 0-16,4-1 1 0,0 7 0 16,0 1 0-16,0 4-1 15,4 3 1-15,-4-1-1 16,-1-16 1-16,5 3-1 16,-7-3 1-16,-1-3-1 15,0-5 1-15,0-3-1 16,1-3 0-16,-1-5 0 15,0-3 1-15,0-14-1 16,1-3 0-16,3-7 0 16,4-3 1-16,-4-9-1 15,0-6 0-15,4 4 0 16,-1 8 0-16,1-6 0 16,-4 6 0-16,4 2 1 15,-4 12 1-15,-4-3-1 16,-3 13 1-16,-1-2-8 15,0 14 1-15,-7-1-2 16,-7 9 0-16</inkml:trace>
          <inkml:trace contextRef="#ctx0" brushRef="#br0" timeOffset="5629.0329">945-197 18 0,'-8'0'9'0,"5"-2"-4"16,3 2 9-16,0 0-13 15,7-6 0 1,-3 14 0 0,-1-5 1-16,5 6-3 0,-1-9 1 15,1 2 1-15,0-2 1 16,3 3-2-16,-4 8 1 16,1-5 0-16,-1 4 0 15,-3 9 1-15,-1-5 0 16,-3 8 0-16,-3 0 0 15,-5 5 0-15,1-7 1 16,-1 4-2-16,1-2 0 16,0-5-1-16,2-3 1 15,2-4-2-15,-1-4 1 0,4 2-1 16,0-8 1-16,0 0-1 16,0 0 1-16,0-11-1 15,4 6 1-15,-1-6-1 16,5 2 0-16,0-7 0 15,3 0 0-15,0 2 0 16,4-11 1-16,4 9-1 16,4-9 0-16,-5 11 1 15,-3-2 0-15,4-3-1 16,-4 5 1-16,0 0 0 16,-4 4 0-16,0 1 1 15,-3-2 0-15,-1 0 0 16,-3 6 0-16,0-3 0 15,-4 5 0-15,0 0 0 16,-4-3 0-16,0 6-1 16,-3 0 1-16,-1 6-1 0,1-3 0 15,-5 2 0-15,1 3 0 16,0-5 0-16,0 8 0 16,-1 3 0-16,1-3 0 15,0 0-1-15,4 5 1 16,-1 3-1-16,5 3 0 15,3 3 0-15,0-6 0 16,3 3 0-16,5-6 0 16,3-1 0-16,4-5 1 15,7 4 0-15,9-11 1 16,9-3-8-16,10 2 0 0</inkml:trace>
          <inkml:trace contextRef="#ctx0" brushRef="#br0" timeOffset="6081.845">1500 61 18 0,'-4'11'9'0,"-11"6"-3"0,11-15 6 0,1 6-12 16,-5 6 0-16,5 0 0 15,-2 0 0-15,5 11 0 16,0-15 0-16,5 7 0 15,-2-3 0-15,8-1-5 16,0 1 0-16</inkml:trace>
          <inkml:trace contextRef="#ctx0" brushRef="#br0" timeOffset="6244.0764">1481-131 21 0,'-15'-11'10'0,"26"11"-13"15,-3 0 15-15,-1 3-22 0,1 5 1 16</inkml:trace>
          <inkml:trace contextRef="#ctx0" brushRef="#br0" timeOffset="6679.9781">2062-534 17 0,'-11'5'8'0,"-7"4"-6"16,10-4 16-16,-3 6-17 15,-8 14 1-15,-4 2-1 16,1 3 1-16,-1 20-3 16,5-4 1-16,-1 15 1 15,4 5 1-15,4-1-2 16,3-2 0-16,5-10 0 16,6-4 1-16,12-8-2 0,12-7 1 15,10-5-6-15,5-12 1 16,-2-3-2-16,2-9 1 15</inkml:trace>
          <inkml:trace contextRef="#ctx0" brushRef="#br0" timeOffset="7340.7761">2307-248 14 0,'-15'2'7'0,"4"3"-3"0,6-2 11 15,2 3-15-15,-1 2 1 16,0 3 0-16,4 5 0 16,0 3-1-16,4 6 0 15,3 3 1-15,4 4 0 16,5-12 0-16,2 4 0 0,6-10-1 15,-2-3 1-15,12-8-1 16,0 0 0-16,3-6 0 16,-3-5 1-16,-8-9-1 15,0-2 1-15,-7-3 0 16,-8-3 0-16,-7 3 0 16,-15-2 1-16,-8-1-1 15,-7 9 0-15,-4 5 0 16,-8 0 0-16,0 8-1 15,5 3 1-15,7 3-3 16,7 5 1-16,12-5-7 16,2 0 1-16</inkml:trace>
          <inkml:trace contextRef="#ctx0" brushRef="#br0" timeOffset="7791.287">2809-537 16 0,'4'5'8'0,"26"7"-2"15,-19-7 7-15,1 9-12 16,2 8 0-16,2 3 1 15,2-3 1-15,-2 10-3 16,-2 6 0-16,-2-4 2 16,-9 4 0-16,-3 6 0 15,-7 5 0-15,-4 1-1 16,-8 4 1-16,-7-10 0 16,-4 9 0-16,-1-12-3 15,5-3 0-15,4-8-7 0,-1-5 1 16</inkml:trace>
          <inkml:trace contextRef="#ctx0" brushRef="#br0" timeOffset="12024.7833">3293-49 16 0,'-3'12'8'0,"-5"-24"-4"16,8 12 9-16,0 0-11 15,0-2 0-15,-3-4 0 0,3 1 0 16,0 2-3-16,0-8 0 16,0-3 2-16,0 4 1 15,3-7-2-15,-3 3 0 16,4-8 0-16,3 6 0 15,5 0 0-15,-1-9 0 16,0 8 0-16,0-2 1 16,5 11-1-16,-5-3 1 15,0 11 0-15,4 0 0 16,-4 2 0-16,1 10 0 16,-1-2 0-16,4 4 0 0,0-6-1 15,-4 1 1-15,4 4-1 16,0 1 0-16,0 3 0 15,0 2 0-15,0-3 0 16,1 1 0-16,2-1 0 16,4-2 0-16,1-1-1 15,-1-4 1-15,5 4 0 16,-4-10 0-16,-1 0 0 16,4-3 0-16,-7-3-1 15,4 0 1-15,-5-10 0 16,-3-3 0-16,-3-6 0 15,-1-3 1-15,0 3-1 16,0-3 0-16,1-2 0 16,-5 2 1-16,0-2 0 15,-3 13 0-15,0-3 1 16,-4 9 0-16,0 11-6 16,0 16 0-16,-15 1-4 15,-4 18 1-15</inkml:trace>
          <inkml:trace contextRef="#ctx0" brushRef="#br0" timeOffset="13286.1428">4550-328 14 0,'0'0'7'0,"8"-3"-3"15,-4 1 8-15,3-5-11 16,5 2 0-16,-1-3 2 16,4 2 0-16,4-10-4 15,7-9 0-15,0 0 3 16,5 1 0-16,2-6-1 15,1-1 1-15,3-4-1 16,-6 7 0-16,-2-1 0 16,-2 1 0-16,-9 3 0 15,-7 12 1-15,-3-9-1 16,0 16 1-16,-8 6-1 0,0 0 0 16,-4 3 0-16,0 10 0 15,4 9-1-15,0-5 1 16,4 2-1-16,0 3 0 15,-1-3 0-15,1 3 0 16,0 3 0-16,0 2 0 16,-4 4 0-16,0-2 1 15,-4-4 0-15,0 8 0 16,-3-6-1-16,3-7 1 16,0 4-5-16,1-7 1 15,3 2-6-15,-5-10 1 0</inkml:trace>
        </inkml:traceGroup>
      </inkml:traceGroup>
    </inkml:traceGroup>
    <inkml:traceGroup>
      <inkml:annotationXML>
        <emma:emma xmlns:emma="http://www.w3.org/2003/04/emma" version="1.0">
          <emma:interpretation id="{7C64B122-89D2-4D1E-81F9-80D7CADC2808}" emma:medium="tactile" emma:mode="ink">
            <msink:context xmlns:msink="http://schemas.microsoft.com/ink/2010/main" type="paragraph" rotatedBoundingBox="8736,7016 12999,6274 13215,7515 8952,825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129C4E2-703D-4590-BD8F-4E839D0C8186}" emma:medium="tactile" emma:mode="ink">
              <msink:context xmlns:msink="http://schemas.microsoft.com/ink/2010/main" type="line" rotatedBoundingBox="8736,7016 12999,6274 13215,7515 8952,8256"/>
            </emma:interpretation>
          </emma:emma>
        </inkml:annotationXML>
        <inkml:traceGroup>
          <inkml:annotationXML>
            <emma:emma xmlns:emma="http://www.w3.org/2003/04/emma" version="1.0">
              <emma:interpretation id="{F0F47260-C814-4432-A181-E13D76187BAA}" emma:medium="tactile" emma:mode="ink">
                <msink:context xmlns:msink="http://schemas.microsoft.com/ink/2010/main" type="inkWord" rotatedBoundingBox="10117,6775 12999,6274 13215,7515 10333,8016"/>
              </emma:interpretation>
              <emma:one-of disjunction-type="recognition" id="oneOf2">
                <emma:interpretation id="interp10" emma:lang="fr-FR" emma:confidence="0">
                  <emma:literal>MExp(1)</emma:literal>
                </emma:interpretation>
                <emma:interpretation id="interp11" emma:lang="fr-FR" emma:confidence="0">
                  <emma:literal>Expie)</emma:literal>
                </emma:interpretation>
                <emma:interpretation id="interp12" emma:lang="fr-FR" emma:confidence="0">
                  <emma:literal>MExp(n)</emma:literal>
                </emma:interpretation>
                <emma:interpretation id="interp13" emma:lang="fr-FR" emma:confidence="0">
                  <emma:literal>Expos)</emma:literal>
                </emma:interpretation>
                <emma:interpretation id="interp14" emma:lang="fr-FR" emma:confidence="0">
                  <emma:literal>Inexpert</emma:literal>
                </emma:interpretation>
              </emma:one-of>
            </emma:emma>
          </inkml:annotationXML>
          <inkml:trace contextRef="#ctx0" brushRef="#br0" timeOffset="15702.281">5631-331 18 0,'0'0'9'0,"0"0"-5"0,0 0 10 16,0 0-13-16,0 0 1 16,4 5 0-16,-4 7 0 15,0 1-3-15,-4 9 1 16,-3-3 1-16,0 17 1 15,-1-6-2-15,4 8 1 16,0 4-1-16,4-4 1 16,0-5-1-16,8 0 0 0,-5-9 0 15,5 4 0-15,7-14-1 16,7-6 1-16,9-2 0 16,6-6 1-16,4-6-1 15,1 0 0-15,7 6 0 16,-8-8 1-16,-4 3-6 15,-6 5 1-15,-5 0-3 16,-4 3 0-16</inkml:trace>
          <inkml:trace contextRef="#ctx0" brushRef="#br0" timeOffset="16242.9798">5631-333 22 0,'0'2'11'0,"8"-16"-13"15,-1 12 20-15,4-4-18 16,8 3 0-16,7 0 1 0,13 3 1 16,1-3-7-1,13 3 1-15,11 3-2 0,-15 3 0 16</inkml:trace>
          <inkml:trace contextRef="#ctx0" brushRef="#br0" timeOffset="15957.4274">5707-71 13 0,'3'-5'6'0,"8"-3"-3"0,-3 5 7 16,4 3-10-16,6-3 0 15,4 3-1-15,1-3 0 16,-1-2-3-16,5 5 1 16</inkml:trace>
          <inkml:trace contextRef="#ctx0" brushRef="#br0" timeOffset="17204.728">6430-199 18 0,'-14'2'9'0,"-17"10"-6"0,20-10 11 15,0-2-13-15,-4 0 0 16,-4 11 1-16,1-2 1 0,2 12-3 16,2 4 0-16,-9 2 2 15,1-2 0-15,-1 3-1 16,4-1 1-16,4-10-2 15,8 4 1-15,7-4-8 16,11-6 0-16</inkml:trace>
          <inkml:trace contextRef="#ctx0" brushRef="#br0" timeOffset="16861.6063">6198-180 16 0,'-7'-3'8'0,"-1"3"-3"0,8 0 11 16,-4 0-16-16,4 0 1 0,0 3 0 16,7-1 1-16,1 7-2 15,-4 2 0-15,7 5 0 16,4 6 1-16,4 5 0 15,4-7 1-15,-1 4-1 16,1 1 0-16,3 0-3 16,0-6 1-16,1 3-6 15,-5-6 1-15</inkml:trace>
          <inkml:trace contextRef="#ctx0" brushRef="#br0" timeOffset="18103.09">6637-166 11 0,'-7'-3'5'0,"-8"-8"6"15,10 8-1-15,5 3-9 16,0 0 1-16,0 0 1 16,0 0 0-16,0 0-4 15,0 14 1-15,0 2 2 16,0 12 0-16,0 7-1 0,-3 6 1 16,0 12-1-16,-2-1 0 15,-2 3 0-15,3 0 0 16,1-3-1-16,-5-9 1 15,4 1-1-15,1-5 1 16,-2-12-1-16,2-5 0 16,0-8 0-16,-5-11 0 15,4-3-1-15,-4-14 1 16,5 3-1-16,-5-8 1 16,0-6 0-16,2-13 0 15,1 8-1-15,5-11 1 0,5-6-1 16,1 5 1-16,13 5-1 15,7 1 0-15,5 11 0 16,3-3 1-16,-1 12-1 16,-7 5 1-16,1 11 0 15,-4 2 0-15,-1 7 0 16,-4-1 1-16,-2 3 0 16,-9 5 0-16,-3-2 0 15,-4 6 1-15,0-7 0 16,-4-5 0-16,-7 0-1 15,-12-1 1-15,-6-2-1 16,-9-5 1-16,4 0-3 16,4 0 0-16,3 2-7 15,9-2 0-15</inkml:trace>
          <inkml:trace contextRef="#ctx0" brushRef="#br0" timeOffset="18688.8681">7346-416 19 0,'-8'-9'9'0,"-6"12"-3"0,10 6 8 15,-7 1-13-15,-5 7 0 16,-2-6 1-16,-4 8 1 16,-5 11-4-16,4 6 1 15,1 16 1-15,-1 6 1 16,9 5-1-16,6 5 0 16,8-12 0-16,8 1 0 15,14 4-1-15,9-17 0 0,6-9-6 16,0-13 1-16,8-11-3 15,0-8 1-15</inkml:trace>
          <inkml:trace contextRef="#ctx0" brushRef="#br0" timeOffset="19125.0468">7391-10 18 0,'4'-14'9'0,"11"-24"-7"0,-8 27 14 16,5-3-16-16,10-2 1 16,-3-9 0-16,7 0 1 15,1 0-3-15,-1-2 1 16,0 8 1-16,1-5 0 16,-9 7 0-16,-3 5 1 15,-3 10-1-15,-5 8 1 16,-3 7-1-16,-8 6 1 0,0 12-1 15,1 1 1-15,-2 7-1 16,2 2 0-16,-1-5 0 16,0-3 0-16,1 3-5 15,3 2 0-15,0-19-4 16,0 3 1-16</inkml:trace>
          <inkml:trace contextRef="#ctx0" brushRef="#br0" timeOffset="19545.3939">7992-438 16 0,'0'6'8'0,"7"-1"-1"0,-7-5 7 16,8 0-14-16,0 2 1 15,3 7 0-15,4 7 1 16,4-2-2-16,-1 0 0 0,1 13 2 15,-5 4 0-15,-2-4 0 16,-4 12 1-16,-5 4 0 16,-3 6 0-16,-11 4 0 15,-7-1 0-15,-5 0 0 16,1-5 0-16,-5 4-2 16,-7-1 1-16,-3-6-6 15,3-14 0-15,11 3-6 16,1-11 0-16</inkml:trace>
          <inkml:trace contextRef="#ctx0" brushRef="#br0" timeOffset="13841.6331">4577 17 11 0,'-15'0'5'16,"11"0"7"-16,4 0 0 0,0 0-11 15,0 0 0-15,4 0 1 16,3-3 1-16,8-2-4 16,8 5 1-16,7 0 1 15,7-2 0-15,20-1 0 16,11 3 0-16,-12-3 0 15,-4-3 1-15,4 6-2 16,-3 0 1-16,-5 6-7 16,-3-3 0-16</inkml:trace>
          <inkml:trace contextRef="#ctx0" brushRef="#br0" timeOffset="14786.0632">4510 558 20 0,'-19'11'10'0,"22"-11"-9"15,-3 0 12-15,0 0-12 0,0 0 0 16,4-9 0-16,0 1 0 15,-1-3-1-15,2 0 0 16,1 0 1-16,2-5 0 16,0 0-1-16,-1-9 1 15,4 8 0-15,5-7 0 16,-1 7-1-16,-1-2 1 16,-2 2-1-16,-1 4 1 15,0-1 0-15,0 6 0 16,1 5-1-16,-1 3 1 15,0 3 0-15,1 5 0 0,-5-8-1 16,1 11 1-16,0-2 0 16,-1 7 0-16,0 0 0 15,1-2 0-15,-4 10 0 16,-1-7 0-16,-3-3 0 16,0 2 1-16,0-5-2 15,0-5 1-15,0 2-1 16,4-8 0-16,-4 0-1 15,4-3 1-15,-1-8 0 16,5-3 0-16,0-2-1 16,-1-9 0-16,8 9 0 15,-3 2 0-15,2-5 0 16,1 2 1-16,1 4-1 16,-5 2 0-16,0 0 1 15,0 5 0-15,1 6 0 0,-5 0 1 16,0 0-1-1,1 3 1-15,-1 8 0 0,1 0 0 16,3 5-2-16,0 1 1 16,1 5-1-16,-1 5 0 15,0-2 1-15,4-6 1 16,-4-2-1-16,5-1 0 16,2-8-3-16,4 1 1 15,9-9-6-15,3-9 1 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1:50:32.389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23CA964-688A-4722-AD44-EEBF362A6F87}" emma:medium="tactile" emma:mode="ink">
          <msink:context xmlns:msink="http://schemas.microsoft.com/ink/2010/main" type="writingRegion" rotatedBoundingBox="1439,7956 22706,6579 23381,17001 2114,18377"/>
        </emma:interpretation>
      </emma:emma>
    </inkml:annotationXML>
    <inkml:traceGroup>
      <inkml:annotationXML>
        <emma:emma xmlns:emma="http://www.w3.org/2003/04/emma" version="1.0">
          <emma:interpretation id="{1DD37A76-AD2E-44ED-8540-D7EFC2C07E34}" emma:medium="tactile" emma:mode="ink">
            <msink:context xmlns:msink="http://schemas.microsoft.com/ink/2010/main" type="paragraph" rotatedBoundingBox="5321,7611 5626,8235 5173,8456 4869,783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FD4895A-43FA-47F0-98EB-FFDE0390B6E6}" emma:medium="tactile" emma:mode="ink">
              <msink:context xmlns:msink="http://schemas.microsoft.com/ink/2010/main" type="line" rotatedBoundingBox="5321,7611 5626,8235 5173,8456 4869,7832"/>
            </emma:interpretation>
          </emma:emma>
        </inkml:annotationXML>
        <inkml:traceGroup>
          <inkml:annotationXML>
            <emma:emma xmlns:emma="http://www.w3.org/2003/04/emma" version="1.0">
              <emma:interpretation id="{4D03F977-26E2-46EC-87CA-1EF3EA373322}" emma:medium="tactile" emma:mode="ink">
                <msink:context xmlns:msink="http://schemas.microsoft.com/ink/2010/main" type="inkWord" rotatedBoundingBox="5321,7611 5626,8235 5173,8456 4869,7832"/>
              </emma:interpretation>
              <emma:one-of disjunction-type="recognition" id="oneOf0">
                <emma:interpretation id="interp0" emma:lang="fr-FR" emma:confidence="0">
                  <emma:literal>+</emma:literal>
                </emma:interpretation>
                <emma:interpretation id="interp1" emma:lang="fr-FR" emma:confidence="0">
                  <emma:literal>~</emma:literal>
                </emma:interpretation>
                <emma:interpretation id="interp2" emma:lang="fr-FR" emma:confidence="0">
                  <emma:literal>x</emma:literal>
                </emma:interpretation>
                <emma:interpretation id="interp3" emma:lang="fr-FR" emma:confidence="0">
                  <emma:literal>*</emma:literal>
                </emma:interpretation>
                <emma:interpretation id="interp4" emma:lang="fr-FR" emma:confidence="0">
                  <emma:literal>X</emma:literal>
                </emma:interpretation>
              </emma:one-of>
            </emma:emma>
          </inkml:annotationXML>
          <inkml:trace contextRef="#ctx0" brushRef="#br0">-18-11 12 0,'0'7'6'0,"0"-14"-6"15,0 7 10-15,0 0-8 16,0 0 1-16,0 0 0 16,0 0 1-16,0 0-5 15,-5 10 0-15,0-10 3 16,0 18 1-16,-5-11-2 16,0 8 0-16,0-1 0 15,-6 7 0-15,1-3 0 16,-5 0 0-16,5 7-1 15,-1-7 1-15,1 0-1 16,5 0 1-16,0-11-1 16,5 7 0-16,-1-6 0 0,1 2 0 15,0-6 0-15,5 10 0 16,0-14-1-16,0 0 1 16,0 0 0-16,5 4 1 15,0-1 0-15,6 8 0 16,-1-7-1-16,0 10 1 15,0-10 0-15,5 10 0 16,1 0-1-16,4-10 0 16,0 7 0-16,6-4 1 0,4 11-1 15,1-4 0 1,-1 4 0-16,1 0 1 0,-6 0-1 16,1 3 0-16,-6-7 0 15,-5 1 0-15,1-1-5 16,-6-10 1-16,5-1-4 15,-15-3 1-15</inkml:trace>
          <inkml:trace contextRef="#ctx0" brushRef="#br0" timeOffset="-600.4514">-318 21 7 0,'0'0'3'0,"5"-22"0"0,-5 22 4 0,5-3-6 16,-5 3 1-16,0-11 1 15,0 7 1-15,6-10-4 16,-6 11 0-16,0 3 3 15,0 0 1-15,0 0-1 16,0 7 0-16,5 7-2 16,0 15 1-16,-5-8-1 15,0 15 0-15,0 0-1 16,0 14 1-16,-5 0-1 16,0-4 0-16,-1 4 0 15,6 1 0-15,0-5-1 16,-5-7 1-16,5-6-2 15,0-12 1-15,0-7-5 16,0 1 0-16,0-5 0 16,11-10 1-16</inkml:trace>
        </inkml:traceGroup>
      </inkml:traceGroup>
    </inkml:traceGroup>
    <inkml:traceGroup>
      <inkml:annotationXML>
        <emma:emma xmlns:emma="http://www.w3.org/2003/04/emma" version="1.0">
          <emma:interpretation id="{FF4938D8-3EC2-45D7-81D9-CA779156989F}" emma:medium="tactile" emma:mode="ink">
            <msink:context xmlns:msink="http://schemas.microsoft.com/ink/2010/main" type="paragraph" rotatedBoundingBox="3366,8963 18885,8619 18912,9874 3394,1021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B78D9BD-E17D-4542-BE15-BA7EBD648FFB}" emma:medium="tactile" emma:mode="ink">
              <msink:context xmlns:msink="http://schemas.microsoft.com/ink/2010/main" type="line" rotatedBoundingBox="3366,8963 18885,8619 18912,9874 3394,10218"/>
            </emma:interpretation>
          </emma:emma>
        </inkml:annotationXML>
        <inkml:traceGroup>
          <inkml:annotationXML>
            <emma:emma xmlns:emma="http://www.w3.org/2003/04/emma" version="1.0">
              <emma:interpretation id="{3AA79E6B-F489-46E0-9B65-DA4B87DAF7B6}" emma:medium="tactile" emma:mode="ink">
                <msink:context xmlns:msink="http://schemas.microsoft.com/ink/2010/main" type="inkWord" rotatedBoundingBox="3368,9057 5006,9021 5031,10112 3393,10149"/>
              </emma:interpretation>
              <emma:one-of disjunction-type="recognition" id="oneOf1">
                <emma:interpretation id="interp5" emma:lang="fr-FR" emma:confidence="0">
                  <emma:literal>(ai</emma:literal>
                </emma:interpretation>
                <emma:interpretation id="interp6" emma:lang="fr-FR" emma:confidence="0">
                  <emma:literal>(der</emma:literal>
                </emma:interpretation>
                <emma:interpretation id="interp7" emma:lang="fr-FR" emma:confidence="0">
                  <emma:literal>(ase</emma:literal>
                </emma:interpretation>
                <emma:interpretation id="interp8" emma:lang="fr-FR" emma:confidence="0">
                  <emma:literal>(dei</emma:literal>
                </emma:interpretation>
                <emma:interpretation id="interp9" emma:lang="fr-FR" emma:confidence="0">
                  <emma:literal>(he</emma:literal>
                </emma:interpretation>
              </emma:one-of>
            </emma:emma>
          </inkml:annotationXML>
          <inkml:trace contextRef="#ctx0" brushRef="#br0" timeOffset="22865.5552">-1478 1681 17 0,'-15'0'8'0,"25"14"-2"0,-10-14 8 15,0 0-13-15,5 4 0 16,-5-4 0-16,5 0 0 16,11 0-2-16,-6 0 1 15,5 0 1-15,0 3 0 16,6 1 0-16,-1-4 0 15,0 0 0-15,6 0 0 16,-6 0 0-16,-5 0 0 16,1 7 0-16,-1-7 0 15,-5 0 0-15,5 4 0 0,-4-4 1 16,-6 14 0-16,0-7 0 16,-5 7 0-16,0 1-1 15,0 6 1-15,0-3-1 16,-5 0 0-16,-6 4-1 15,-4-5 1-15,0 12-1 16,-5-4 1-16,4-7-1 16,1 11 0-16,0-15 0 15,0-7 0-15,-1 7 0 16,6-6 0-16,0 2-1 16,5-6 1-16,5-4-1 15,0 0 0-15,5-4 0 16,5-14 1-16,0 15-1 15,6-12 0-15,-1 5 1 0,5 3 0 16,-5-8-1-16,1 8 1 16,-6-7 0-16,5 0 0 15,5-1 0-15,-4-3 0 16,-1 0 0-16,0 1 1 16,1-5-1-16,-1 4 0 15,0 0 0-15,-5 0 1 16,0 0-1-16,1 8 1 15,-1 3-1-15,0 3 1 16,-5-7-1-16,5 8 1 16,0-1-1-16,1-7 0 0,-1 4 0 15,0-7 0-15,0 3 0 16,0-3 0-16,0 3 0 16,-4-3 0-16,-1 0 0 15,0 6 1-15,-5 8-1 16,0-10 1-16,0 10-1 15,-5 3 1-15,0 8-1 16,-1-7 1-16,-4 10-1 16,0-7 1-16,-5 4-1 15,5 3 0-15,-6-7 0 16,1 4 0-16,0-7 0 16,5 10 1-16,0 0-1 15,-1 8 0-15,1-5 0 16,0 1 0-16,0 7-1 15,0 0 1-15,5-7 0 16,-1 0 0-16,6 0-1 16,6 14 1-16,4-21-1 15,5 3 0-15,5 1 0 0,6-1 1 16,9-10 0-16,1-4 0 16,5 3-1-16,-6-3 1 15,1 0-4-15,5-3 1 16,4-1-6-16,6-10 1 15</inkml:trace>
          <inkml:trace contextRef="#ctx0" brushRef="#br0" timeOffset="25386.5688">-1340 1287 11 0,'-26'11'5'0,"26"-11"6"15,0 0 0-15,0 0-10 16,-5 0 1-16,5 7 0 15,5 4 1-15,5 3-4 16,6-10 1-16,4 10 1 16,0-7 1-16,6 8-1 15,-1 3 0-15,16-4-1 16,-5 0 1-16,4-7-1 16,1 4 0-16,0-7 0 0,-6-4 0 15,-4 0 0-15,-6 3 0 16,1-10-1-16,-6 0 0 15,-10 0-1-15,-5-4 1 16,-5 4-1-16,-5-7 0 16,0-1 0-16,-5 8 0 15,0-4 1-15,0 4 0 16,-1 7 0-16,1 0 1 16,5 0 0-16,0-3 1 15,5 6-1-15,0-3 1 16,10 0-1-16,0 4 1 15,6-1 0-15,-1 8 0 0,5-7 0 16,1 10 1-16,4 0-1 16,6-7 1-16,-1 8 0 15,1-1 0-15,-6 4 0 16,-5-7 0-16,-4-1 0 16,-6 8 1-16,-10-3-1 15,-5-8 0-15,-5 7 0 16,-6 0 0-16,1-10-3 15,-5 0 0-15,-6 6-7 16,6-3 0-16</inkml:trace>
          <inkml:trace contextRef="#ctx0" brushRef="#br0" timeOffset="26379.5257">-1768 1312 12 0,'-15'-7'6'0,"-5"0"5"16,15 7 1-16,-6 0-11 0,1 7 1 15,-5 4 0-15,0 10 1 16,-1 5-3-16,1 2 0 16,-5 4 2-16,-6 18 1 15,6 8-1-15,-5 6 1 16,4 4-1-16,6 4 0 16,10 3-2-16,5 7 1 15,5-10-1-15,10-1 0 16,11-3-2-16,25-7 0 15,5-18-6-15,15-22 0 16</inkml:trace>
          <inkml:trace contextRef="#ctx0" brushRef="#br0" timeOffset="24459.5773">-481 1931 21 0,'-15'0'10'0,"5"4"-8"0,10-4 18 16,5 0-20-16,-5 0 0 15,10 7 0-15,0-7 0 32,16 4-7-32,-1 14 1 15</inkml:trace>
          <inkml:trace contextRef="#ctx0" brushRef="#br0" timeOffset="24247.4915">-837 2364 6 0,'-5'4'3'0,"10"-4"9"16,-5 0-7-16,0 0-4 16,0 0 1-16,5-4 1 15,-5 4 0-15,6-14-3 16,-1 14 0-16,0-11 2 0,5 4 1 16,0 4-1-16,0-12 1 15,0 1-1-15,11-8 0 16,-1 5-1-16,6-5 0 15,-1-3 0-15,0 7 0 16,-4 0 0-16,-1 0 0 16,-5 4 0-16,1 7 0 15,-6-11 1-15,0 14 0 16,-5-6-1-16,-5 10 0 16,0 0 0-16,0 0 1 0,0 0-1 15,0 10 0-15,0-6-1 16,0 10 0-16,0-3 0 15,0 3 1-15,0 1-1 16,0 6 1-16,5-3-1 16,0-4 0-16,0 15 0 15,6-11 0-15,-1 0-1 16,10 0 1-16,-5-15 0 16,-5 4 0-16,6 1-2 15,-1-5 1-15,0-3-6 16,1-3 1-16,4-8-3 15,5 4 1-15</inkml:trace>
        </inkml:traceGroup>
        <inkml:traceGroup>
          <inkml:annotationXML>
            <emma:emma xmlns:emma="http://www.w3.org/2003/04/emma" version="1.0">
              <emma:interpretation id="{B7DE0F0F-F229-4A9E-BD8E-95E6F603EB99}" emma:medium="tactile" emma:mode="ink">
                <msink:context xmlns:msink="http://schemas.microsoft.com/ink/2010/main" type="inkWord" rotatedBoundingBox="5594,9633 5782,9628 5788,9867 5600,9872"/>
              </emma:interpretation>
              <emma:one-of disjunction-type="recognition" id="oneOf2">
                <emma:interpretation id="interp10" emma:lang="fr-FR" emma:confidence="0">
                  <emma:literal>,</emma:literal>
                </emma:interpretation>
                <emma:interpretation id="interp11" emma:lang="fr-FR" emma:confidence="0">
                  <emma:literal>'</emma:literal>
                </emma:interpretation>
                <emma:interpretation id="interp12" emma:lang="fr-FR" emma:confidence="0">
                  <emma:literal>/</emma:literal>
                </emma:interpretation>
                <emma:interpretation id="interp13" emma:lang="fr-FR" emma:confidence="0">
                  <emma:literal>\</emma:literal>
                </emma:interpretation>
                <emma:interpretation id="interp14" emma:lang="fr-FR" emma:confidence="0">
                  <emma:literal>I</emma:literal>
                </emma:interpretation>
              </emma:one-of>
            </emma:emma>
          </inkml:annotationXML>
          <inkml:trace contextRef="#ctx0" brushRef="#br0" timeOffset="26935.3007">379 1874 17 0,'-5'0'8'0,"5"14"-1"16,0-10 7-16,0 3-13 15,0 0 1-15,-5-3-1 16,0 14 0-16,-5 3-2 16,-10 11 0-16,-6 4-1 15,-10-4 0-15,1 4-4 16,-6-4 0-16</inkml:trace>
        </inkml:traceGroup>
        <inkml:traceGroup>
          <inkml:annotationXML>
            <emma:emma xmlns:emma="http://www.w3.org/2003/04/emma" version="1.0">
              <emma:interpretation id="{9EB84DB7-D093-4396-B3F2-35E06BDA8FD8}" emma:medium="tactile" emma:mode="ink">
                <msink:context xmlns:msink="http://schemas.microsoft.com/ink/2010/main" type="inkWord" rotatedBoundingBox="6031,8966 7848,8925 7874,10083 6057,10123"/>
              </emma:interpretation>
              <emma:one-of disjunction-type="recognition" id="oneOf3">
                <emma:interpretation id="interp15" emma:lang="fr-FR" emma:confidence="0">
                  <emma:literal>IE)</emma:literal>
                </emma:interpretation>
                <emma:interpretation id="interp16" emma:lang="fr-FR" emma:confidence="0">
                  <emma:literal>Iso)</emma:literal>
                </emma:interpretation>
                <emma:interpretation id="interp17" emma:lang="fr-FR" emma:confidence="0">
                  <emma:literal>in)</emma:literal>
                </emma:interpretation>
                <emma:interpretation id="interp18" emma:lang="fr-FR" emma:confidence="0">
                  <emma:literal>ex)</emma:literal>
                </emma:interpretation>
                <emma:interpretation id="interp19" emma:lang="fr-FR" emma:confidence="0">
                  <emma:literal>ILE)</emma:literal>
                </emma:interpretation>
              </emma:one-of>
            </emma:emma>
          </inkml:annotationXML>
          <inkml:trace contextRef="#ctx0" brushRef="#br0" timeOffset="28616.1111">1641 1935 12 0,'-15'11'6'0,"15"-22"5"0,0 18-1 0,10-3-8 15,-5 14 0-15,0-1 1 16,10 1 1-16,-4 11-5 15,-1-8 1-15,0 1 3 16,-5 7 1-16,0-8-1 16,-10 4 0-16,-5 4 0 15,-5-1 0-15,-11-3-1 16,1 11 0-16,-1-14-2 16,1 3 1-16,-6-7-1 15,6-11 1-15,-1 7-2 16,6-14 1-16,0-4-1 15,10-10 1-15,4-4-1 16,6-10 1-16,6 6-1 0,4-10 1 16,5 7-1-16,5-7 1 15,1 3-1-15,14 4 1 16,-4 7 0-16,-1 0 0 16,1 4-2-16,5 7 1 15,-6 7-6-15,-4-7 0 16,4 14-1-16,1-7 0 15</inkml:trace>
          <inkml:trace contextRef="#ctx0" brushRef="#br0" timeOffset="28826.6521">1707 1681 24 0,'-5'0'12'0,"10"0"-15"15,5 0 21-15,1-7-21 16,-1 7 1-16,10-4-11 16,-5 1 1-16</inkml:trace>
          <inkml:trace contextRef="#ctx0" brushRef="#br0" timeOffset="29682.6242">634 1264 22 0,'-5'0'11'0,"10"-4"-10"0,0 4 17 16,10 0-17-16,0 4 0 16,11-4 0-16,4 0 0 15,16 0-2-15,0 0 1 16,5 0 0-16,5 0 1 15,0 7-1-15,-16 0 0 16,-4-4 0-16,0-3 1 16,-6 4-1-16,-4 0 0 15,-1 3 0-15,-5-4 0 16,1-3-1-16,-6 0 0 16,-5-3 0-16,-5-8 0 0,-5 7 0 15,-5-6 1-15,0 3-1 16,-5-4 0-16,0 4 0 15,0-8 1-15,-1 8 0 16,1-4 1-16,5 4-1 16,0 0 1-16,5 7-1 15,0 0 1-15,10 0-1 16,0 0 1-16,11 7-1 16,-1 0 1-16,6 4 0 15,-1-7 1-15,-5 3-1 16,1 7 1-16,-6 8 0 15,-5 3 0-15,-5-4 0 16,-10 8 1-16,-5-8-2 16,0 1 0-16,-6-8-4 15,1 1 1-15,5-12-7 16,10 1 1-16</inkml:trace>
          <inkml:trace contextRef="#ctx0" brushRef="#br0" timeOffset="27910.9061">781 1713 12 0,'5'-11'6'0,"16"8"0"15,-16-8 6-15,10 4-10 16,0-18 0-16,1 18 1 0,4-11 1 16,-5 7-5-16,6 0 1 15,4 1 3-15,-5 6 0 16,1 11-1-16,-1 0 0 16,0 11-1-16,-4 0 1 15,-1-7-1-15,0 7 1 16,-10 7-1-16,-5-7 0 31,-15 25 0-31,-5 0 0 16,-1-22 0-16,1 8 0 0,0-19-1 15,-1 1 1-15,6 7-1 16,-10-11 0-16,9 4-1 16,6-7 0-16,5-1 0 15,5-3 0-15,0-3 0 16,5-1 0-16,5-14 0 15,0 7 0-15,6-7 0 16,4 8 1-16,0-12-1 16,1 4 1-16,4 0 0 15,1-3 1-15,-1 3-1 16,-10-3 0-16,6-1 0 16,-6-6 1-16,5 6 0 15,-4-3 0-15,-1 4 0 16,-5 3 0-16,-5 10 1 15,-5-2 0-15,0 10-1 16,-5 3 1-16,5 4-1 0,-5-3 0 16,0 14-1-16,-5 0 1 15,5-4-1-15,-6 4 1 16,1 4-1-16,0-1 0 16,5 8 0-16,5 3 0 15,0-7-1-15,10-4 1 16,0 4-1-16,0-7 1 15,6 0-1-15,9-4 1 16,1-10-3-16,9 14 1 16,1-18-7-16,10 0 0 15</inkml:trace>
          <inkml:trace contextRef="#ctx0" brushRef="#br0" timeOffset="30282.4872">2155 1264 10 0,'-10'-4'5'0,"15"-21"7"0,-5 25-2 16,5-4-8-16,0 1 1 15,5 3 1-15,0 0 1 16,6 7-6-16,4 0 1 16,5 4 4-16,1 17 0 15,20 8-2-15,-6 11 1 16,1 10-1-16,-10 4 1 16,-11 18-1-16,-10-8 0 15,-20-3 0-15,-10 4 0 0,-11 3-2 16,-10 4 1-16,-4-14-3 15,-1-5 0-15,0-6-7 16,5-14 0-16,16-12-1 16,10-6 1-16</inkml:trace>
        </inkml:traceGroup>
        <inkml:traceGroup>
          <inkml:annotationXML>
            <emma:emma xmlns:emma="http://www.w3.org/2003/04/emma" version="1.0">
              <emma:interpretation id="{22BCCA8F-9570-4D46-9A61-21A27C97D9EB}" emma:medium="tactile" emma:mode="ink">
                <msink:context xmlns:msink="http://schemas.microsoft.com/ink/2010/main" type="inkWord" rotatedBoundingBox="8392,9242 9810,9210 9821,9664 8402,9696"/>
              </emma:interpretation>
              <emma:one-of disjunction-type="recognition" id="oneOf4">
                <emma:interpretation id="interp20" emma:lang="fr-FR" emma:confidence="0">
                  <emma:literal>«</emma:literal>
                </emma:interpretation>
                <emma:interpretation id="interp21" emma:lang="fr-FR" emma:confidence="0">
                  <emma:literal>~</emma:literal>
                </emma:interpretation>
                <emma:interpretation id="interp22" emma:lang="fr-FR" emma:confidence="0">
                  <emma:literal>c</emma:literal>
                </emma:interpretation>
                <emma:interpretation id="interp23" emma:lang="fr-FR" emma:confidence="0">
                  <emma:literal>»</emma:literal>
                </emma:interpretation>
                <emma:interpretation id="interp24" emma:lang="fr-FR" emma:confidence="0">
                  <emma:literal>C</emma:literal>
                </emma:interpretation>
              </emma:one-of>
            </emma:emma>
          </inkml:annotationXML>
          <inkml:trace contextRef="#ctx0" brushRef="#br0" timeOffset="31557.0861">3000 1718 8 0,'-6'0'4'0,"6"0"4"0,0 0-1 16,0 0-4-16,0 0 0 16,0 0 1-16,0 0 1 15,11-10-6-15,-1 6 0 16,0 4 4-16,5 0 1 16,6 0-2-16,-1 4 1 15,10 3-1-15,6-4 1 16,10-3-2-16,5 4 1 15,5 7-1-15,-5-11 1 16,5 0-2-16,0 0 1 0,5 0-1 16,5 3 1-16,5-3-1 15,0 0 1-15,21 0-1 16,-11 0 0-16,1 4 1 16,-11-4 0-16,-10-4-1 15,-10 4 1-15,-5 0 0 16,-11 0 0-16,-4 0 0 15,-6 4 1-15,-5 7 0 16,-4-8 0-16,-1 1-2 16,-5-1 0-16,0 5-7 15,-5-8 0-15,11 0-3 16,-1 3 0-16</inkml:trace>
          <inkml:trace contextRef="#ctx0" brushRef="#br0" timeOffset="30941.7008">3549 1489 18 0,'0'-7'9'0,"0"0"-3"16,0 7 14-16,0 0-18 15,0 3 0-15,0 1 2 16,-5 7 0-16,-5-4-5 15,-6 0 1-15,-9 11 2 16,-11-4 1-16,-14 8-2 16,-6-4 1-16,0 3-2 15,5 8 1-15,0-11-1 16,5-11 1-16,5 7-1 16,1 1 0-16,14-1-1 15,6-3 1-15,15 3-1 0,5 4 1 16,15-4-1-16,11 4 1 15,19 0-1-15,6 0 1 16,10 0-1-16,-5 0 1 16,0-4-1-16,-15 0 0 15,-6 4-5-15,-4-7 0 16,5 0-2-16,-6 7 0 16</inkml:trace>
        </inkml:traceGroup>
        <inkml:traceGroup>
          <inkml:annotationXML>
            <emma:emma xmlns:emma="http://www.w3.org/2003/04/emma" version="1.0">
              <emma:interpretation id="{853C2980-7FCD-4FB4-A92C-3F30D972E2BF}" emma:medium="tactile" emma:mode="ink">
                <msink:context xmlns:msink="http://schemas.microsoft.com/ink/2010/main" type="inkWord" rotatedBoundingBox="10571,8803 18885,8619 18912,9874 10599,10058"/>
              </emma:interpretation>
              <emma:one-of disjunction-type="recognition" id="oneOf5">
                <emma:interpretation id="interp25" emma:lang="fr-FR" emma:confidence="0">
                  <emma:literal>(Enserrât)</emma:literal>
                </emma:interpretation>
                <emma:interpretation id="interp26" emma:lang="fr-FR" emma:confidence="0">
                  <emma:literal>(Enserrât</emma:literal>
                </emma:interpretation>
                <emma:interpretation id="interp27" emma:lang="fr-FR" emma:confidence="0">
                  <emma:literal>(Ensilât)</emma:literal>
                </emma:interpretation>
                <emma:interpretation id="interp28" emma:lang="fr-FR" emma:confidence="0">
                  <emma:literal>(Ensilât</emma:literal>
                </emma:interpretation>
                <emma:interpretation id="interp29" emma:lang="fr-FR" emma:confidence="0">
                  <emma:literal>(reniât)</emma:literal>
                </emma:interpretation>
              </emma:one-of>
            </emma:emma>
          </inkml:annotationXML>
          <inkml:trace contextRef="#ctx0" brushRef="#br0" timeOffset="37083.0296">7258 1740 4 0,'-20'3'2'0,"4"5"9"0,11-8-13 15,0 3 4-15,0-3 1 16,0 4 3-16,0-1 0 15,0 5-7-15,5-8 1 0,0 0 4 16,0 0 1-16,0 0-2 16,0 0 1-16,0-11-2 15,5 7 1-15,-5-7-1 16,10 4 0-16,0 4 0 16,6-12 0-16,-1-6-1 15,5-8 1-15,6 1-1 16,-1-1 1-16,1-3-1 15,-1-4 1-15,-5 4-2 16,1-1 1-16,-6 12 0 16,0-8 0-16,-5 19 0 15,1-5 1-15,-6 4-1 16,0 19 0-16,0-5 0 16,0 12 0-16,-5-5-1 15,0 19 1-15,5-11-1 0,-5 14 0 16,5 0 0-16,0 4 1 15,0-11-1-15,0 7 0 16,6-6 0-16,-1 6 0 16,0-4 0-16,-5-3 0 15,5 1-1-15,0-5 1 16,0-7-6-16,1-6 0 16,4-8-4-16,0-4 0 15</inkml:trace>
          <inkml:trace contextRef="#ctx0" brushRef="#br0" timeOffset="38057.1158">8016 1586 11 0,'-5'0'5'0,"15"-22"6"16,0 19 1-16,1-8-10 15,-1 4 0-15,5-4 2 16,0 4 0-16,6-4-5 15,4 4 1-15,0 0 3 16,1 0 1-16,-1 3-2 16,-4 4 1-16,-6 4-1 15,0-4 0-15,1 14 0 16,-6-7 0-16,-5 4-1 16,0 7 0-16,-5 3 0 15,0 8 1-15,-5-4-2 16,-5-3 1-16,-6-4-1 15,1 7 1-15,0-8-1 0,0 1 1 16,-1 0-2-16,6-3 1 16,5-12-1-16,0-3 1 15,5 0-1-15,0 0 1 16,5-11-1-16,5 4 0 16,5-7 0-16,1-4 1 15,-1-3-1-15,0-4 1 16,1 3 0-16,-1 1 0 15,0-1 0-15,0 4 0 0,1-11 0 16,-1 12 0-16,0-5 0 16,-5 4 1-16,0 0-1 15,-4 4 1-15,-6 10 0 16,0-3 0-16,-6 4 0 16,1 6 1-16,-5 8-2 15,0 3 1-15,0-3-1 16,0 18 1-16,-1-1-1 15,6 1 1-15,0 0-2 16,5-4 1-16,5-7-1 16,6 0 1-16,9 7-2 15,5-11 1-15,6-7-9 16,10-3 0-16</inkml:trace>
          <inkml:trace contextRef="#ctx0" brushRef="#br0" timeOffset="39724.7695">8143 1124 12 0,'-20'-4'6'0,"15"-6"3"0,5 6 6 16,0 4-13-16,-5 0 0 16,5 0 1-16,5 0 1 15,5 0-5-15,10 4 1 16,11-1 2-16,-11 4 1 15,6-3-2-15,4-4 1 16,11 3-1-16,5 8 0 16,0-7 0-16,-1 3 0 0,6 7-1 15,-5-3 1-15,-5-7-2 16,-11 6 1-16,-4-6-1 16,-6-4 0-16,-5 4-1 15,-5-1 0-15,-10 4 0 16,0-7 0-16,0-7 0 15,-5 0 1-15,0 3 0 16,0-10 0-16,0 0 1 16,0-4 0-16,0 0 0 15,0 4 0-15,0 6 0 16,0-6 1-16,5 0 0 16,0 10 0-16,5-7 0 15,5 8 0-15,5 3 0 16,6 3 1-16,-1 8 0 15,0-4 0-15,1 8 0 16,-1 3 0-16,0-1 0 16,-4 1 1-16,-6 11-1 15,-5-11 0-15,-5-11 0 0,-10 7 0 32,-11 15-11-32,6-11 0 15,0 3 0-15,-6-13 0 16</inkml:trace>
          <inkml:trace contextRef="#ctx0" brushRef="#br0" timeOffset="38764.04">8739 1822 11 0,'0'-7'5'0,"5"-4"8"16,-5 11-4-16,0 0-7 15,0 0 1-15,10 0 1 16,-5 4 1-16,0 3-6 0,0 7 1 16,5 11 3-16,0-14 1 15,1 14-1-15,-1 0 1 16,-5 8-2-16,0 2 1 16,-5 1-2-16,-10-4 1 15,-5 4-1-15,-1-14 1 16,1 10-2-16,-5-7 1 15,-1 0 0-15,1-7 0 16,0-11-1-16,-1 4 0 16,6-11-1-16,5-11 1 15,5 4-1-15,0-11 1 0,5-14-2 16,10 10 1-16,5-10 0 16,5 0 1-16,1 0-1 15,4 10 1-15,6 1-2 16,-1-4 1-16,6 3-5 15,-11 8 0-15,6 3-3 16,4-3 1-16</inkml:trace>
          <inkml:trace contextRef="#ctx0" brushRef="#br0" timeOffset="38960.5168">8820 1640 23 0,'10'-25'11'0,"-10"7"-9"0,0 18 19 15,0-4-21-15,-5 4 0 16,5 0-8-16,0 4 1 16,10-1 3-16,0 1 1 15</inkml:trace>
          <inkml:trace contextRef="#ctx0" brushRef="#br0" timeOffset="40266.5476">9410 1665 16 0,'0'-15'8'0,"10"15"0"0,-5 4 10 0,1 0-16 16,-1 10 0-16,-5-3 1 15,0 3 0-15,-11 7-4 16,-4 12 1-16,-5 6-4 15,-6-14 0-15,6 14-3 16,5-17 0-16</inkml:trace>
          <inkml:trace contextRef="#ctx0" brushRef="#br0" timeOffset="33210.1423">5503 1049 13 0,'-5'0'6'0,"0"0"0"16,5 0 7-16,0 0-11 15,-6-7 0-15,1 7 1 16,0 0 1-16,0 0-5 16,-5 0 1-16,0 7 3 15,-5-4 0-15,-1 4 0 16,-4 8 0-16,-5 13-1 16,4-6 1-16,-4 3-1 15,-1 18 0-15,6 11-1 16,-5 7 1-16,-1 14-1 0,6 0 0 15,4 11-1 1,6 0 0-16,5-15 0 0,10 1 0 16,11 0-1-16,9-4 0 15,6-18-2-15,14-11 1 16,1-6-7-16,15-19 0 16,5-11 0-16,-5 1 1 15</inkml:trace>
          <inkml:trace contextRef="#ctx0" brushRef="#br0" timeOffset="34365.7852">5772 1615 11 0,'-10'-4'5'0,"10"-10"3"16,5 14 7-16,0-11-14 16,6 4 1-16,-1 3 1 15,10-7 1-15,-5 8-5 16,6-12 1-16,-1 12 2 15,6-8 1-15,-1 8-1 16,0 3 0-16,1 10-1 0,4-6 1 16,-9 14 0-16,-6 0 0 15,-10 0 0-15,-5 3 0 16,-5 8-1-16,-5-4 1 16,-5 3-2-16,-1 5 1 15,-4-12-1-15,5 1 1 16,4-4-2-16,1-4 1 15,0-10-1-15,5-1 0 16,0-6-1-16,5-1 1 16,5-14 0-16,0 0 0 15,10 4 0-15,1-4 0 16,4-4 0-16,11 1 0 0,-6-8 1 16,0 1 0-16,-4 3 0 15,4 3 1-15,-10 4 0 16,1-7 1-16,-6 14-1 15,0-3 1-15,-5 0 0 16,-5 10 0-16,0 4-2 16,0 0 1-16,0 0-1 15,-5 0 1-15,5 0-1 16,0 0 0-16,0 0 0 16,0 4 0-16,5-1 0 15,0 8 0-15,-5-7 0 16,-5 10 0-16,0-7 0 15,-5 18 1-15,-5-3-1 16,-1-1 1-16,1-3-1 16,0 4 0-16,0 6 0 15,4 1 0-15,6-1-1 0,10 1 1 16,11-7-1-16,9-4 1 16,16-4-2-16,5-14 0 15,15 0-5-15,5-4 0 16,5-6-2-16,0 6 1 15</inkml:trace>
          <inkml:trace contextRef="#ctx0" brushRef="#br0" timeOffset="34890.0915">6693 1930 11 0,'0'0'5'0,"-5"-11"5"0,5 11 4 16,0 0-12-16,0 0 0 16,0 7 1-16,0-3 1 15,0-4-4-15,0 7 0 16,0 4 3-16,0 6 0 16,5 5-1-16,-5-1 0 0,5 5-1 15,0-9 0-15,11 5-2 16,-6-8 1-16,5-7-6 15,0 1 1-15,11-16-3 16,-1 1 0-16</inkml:trace>
          <inkml:trace contextRef="#ctx0" brushRef="#br0" timeOffset="36152.458">5889 1210 21 0,'-10'-4'10'0,"-5"4"-7"16,15 0 15-16,0 0-18 15,0 0 1-15,10 0 0 16,-10 0 1-16,10 0-2 16,11 4 0-16,4-1 1 15,6 1 0-15,14 3-1 16,1-3 1-16,0-4-1 16,0 7 1-16,0 4-1 0,-1-11 1 15,1 3-2-15,-10-3 1 16,-1 0 0-16,-9 0 0 15,-6 4-2-15,-5-4 1 16,-4-4 0-16,-6 1 0 16,0-8 0-16,-5 4 1 15,-5-4-1-15,-5 0 1 16,-1-3 0-16,1 10 0 16,0-6 0-16,0 6 0 15,5 4 0-15,5-4 1 16,0 4-1-16,5-7 1 0,10 4-1 15,5-8 0-15,1 11 0 16,4 0 1-16,1 11 0 16,4-8 1-16,1 8 0 15,-6-7 0-15,1 10 0 16,-6-7 0-16,-5 7 0 16,-5-3 1-16,-5 0-1 15,-10 3 0-15,-5 1-1 16,-5 2 1-16,-10-2-1 15,-1-4 0-15,1 3-3 16,4 0 0-16,11 1-8 16,15-8 0-16</inkml:trace>
          <inkml:trace contextRef="#ctx0" brushRef="#br0" timeOffset="44890.3702">12076 1418 16 0,'-5'3'8'0,"20"-21"-2"0,-15 18 6 0,0-3-11 15,11-5 1-15,-1 1 0 16,0 7 1-16,5-3-4 16,0 3 1-16,6 0 2 15,-1 3 1-15,-5 4-1 16,1 1 1-16,-6-1-1 15,0 7 0-15,0 0 0 16,-10 4 1-16,0 0-1 16,-5 0 0-16,-5 4-1 15,-10 10 0-15,-1-11-1 16,1-3 1-16,-6 0-1 16,11 4 0-16,0-12-1 15,5-6 1-15,0 7-1 16,10-11 1-16,10 0-1 0,0 0 0 15,0-11 0-15,5 7 0 16,6-10 0-16,-6 0 1 16,0 3 0-16,0-3 0 15,1-4 0-15,-6 0 0 16,0 0 0-16,0-7 0 16,0 3 0-16,1 5 1 15,-1-5-1-15,-5 4 1 16,0 0 0-16,-5 7 0 15,0 1 0-15,0-1 1 16,0 11-1-16,-5 0 0 16,0 4 0-16,0 6 0 15,0 5-1-15,0-5 1 0,5 8-1 16,-6 11 1-16,6-8-2 16,0 8 1-16,0-4-1 15,6 4 1-15,9-11-1 16,10-4 1-16,11-7-8 15,10 4 1-15,5-11-3 16,-11 0 1-16</inkml:trace>
          <inkml:trace contextRef="#ctx0" brushRef="#br0" timeOffset="46360.6802">12163 1106 21 0,'-31'-4'10'0,"16"-10"-8"15,10 11 20-15,0-5-19 16,0 5 0-16,5 3 0 16,0 0 1-16,15 0-6 15,10 0 1-15,-4 0 2 16,4 0 1-16,11 0-2 16,10 0 0-16,4 0 0 15,6 0 0-15,0 3 0 16,-5 5 0-16,-5-5 0 15,-10-3 0-15,-6 0-1 16,-10-3 0-16,-4-5 0 0,-11 1 0 16,-10 7-1-16,-5-11 1 15,-6 8 0-15,1-1 0 16,0-6 0-16,-6 2 1 16,6 5 0-16,5-8 1 15,10 7-1-15,5-6 0 16,5 17 0-16,6-14 0 15,4 7 0-15,5 7 1 16,6-4 0-16,4-3 1 16,-4 8-1-16,0 2 1 15,-6 8 0-15,-10 0 1 16,-5 0-1-16,-15 0 1 16,-5 0-1-16,-5 3 0 0,-5 8-8 15,-1-15 0-15,1-10-4 16,-6-4 1-16</inkml:trace>
          <inkml:trace contextRef="#ctx0" brushRef="#br0" timeOffset="45491.5683">12677 1715 14 0,'0'0'7'0,"5"3"2"15,-5-3 6-15,0 0-13 16,10-3 1-16,0 3 1 15,0 3 1-15,11 1-6 16,-6 10 1-16,5 4 4 16,-5 0 0-16,1 14-1 15,-11-10 0-15,-5 10-1 16,-10 4 0-16,-6 0-1 16,-4 3 1-16,-5-7-1 15,-1 4 0-15,1-4 0 16,-1-7 0-16,1-7-1 15,-1-7 0-15,6 3-1 16,0-14 0-16,4-14 0 16,6-4 0-16,10-14 0 0,5 0 0 15,11 10 0-15,4-14 0 16,5 4 0-16,1 11 1 16,4-1-2-16,1-3 0 15,4 7-5-15,1 11 1 16,5 3-3-16,-11-3 0 15</inkml:trace>
          <inkml:trace contextRef="#ctx0" brushRef="#br0" timeOffset="45656.265">12722 1514 26 0,'-5'-7'13'0,"26"-11"-17"16,-6 11 22-16,0 0-31 16,11 7 0-16</inkml:trace>
          <inkml:trace contextRef="#ctx0" brushRef="#br0" timeOffset="47623.1196">13084 1067 9 0,'-6'-8'4'0,"12"1"3"0,-6 7 4 16,0 0-9-16,5 0 1 16,5-3 1-16,-5 3 1 15,0 0-6-15,5-15 1 16,0 15 4-16,1 8 0 0,4 2-1 15,0 5 1-15,10 6-2 16,11 11 0-16,0-10-1 16,4 24 1-16,1 1-1 15,10 7 0-15,-5 7 0 16,-16-4 0-16,-14 11 0 16,-11-4 0-16,-10 1-2 15,-16 6 0-15,-14-10-5 16,-6 0 0-16,5 0-3 15,6 7 0-15</inkml:trace>
          <inkml:trace contextRef="#ctx0" brushRef="#br0" timeOffset="41421.8822">9929 1529 12 0,'-10'3'6'0,"15"-24"-2"0,-5 17 6 15,5-10-8-15,0 10 0 0,0-7 2 16,5 4 1-16,1-7-6 16,-1 10 1-16,0-6 3 15,5 6 0-15,1 0-1 16,-1 4 1-16,0 4-1 15,5 0 1-15,-4 6-1 16,-1-6 0-16,0 14 0 16,-5-4 0-16,-5 4-1 15,-5 14 1-15,-5-3-1 16,-5 0 0-16,-5-4-1 16,-5 0 1-16,-1-4-1 15,1 1 1-15,0-4-1 16,4-4 0-16,1 0-1 15,5-7 1-15,0 1-1 16,5-16 1-16,5 1-1 16,5 4 1-16,5-12-1 15,5 12 0-15,0-12 0 16,6-2 1-16,-1-8 0 0,5 3 0 16,1 4-1-16,-1-3 1 15,-4 3 0-15,-1 0 0 16,0-4 0-16,1-3 0 15,-1 4 0-15,-5 3 0 16,1 0 0-16,-6 4 1 16,-5-1 0-16,-5 8 0 15,0 7 0-15,-5 0 0 16,0 4-1-16,-5 10 1 16,-1 4 0-16,1 0 0 15,0 0-1-15,0 3 0 0,5 11 0 16,5 4 1-16,10-14-2 15,5 3 1-15,11-14-1 16,9-1 1-16,11 5-6 16,5-5 1-16,5-10-4 15,5 8 0-15</inkml:trace>
          <inkml:trace contextRef="#ctx0" brushRef="#br0" timeOffset="42172.7146">10448 2055 11 0,'5'11'5'0,"0"-22"4"15,-5 11 0-15,10-4-7 16,1 4 0-16,4-14 2 16,5 0 1-16,-5-4-6 15,6 0 0-15,4 4 4 0,-4 3 0 16,-6-14-1-16,0 7 1 15,0 0-2-15,-4-7 1 16,-1 11 0-16,-5 6 0 16,0-6 0-16,-5 7 1 15,0 7-2-15,-5 7 1 16,5 7-1-16,0-3 1 16,0 0-2-16,0 14 0 15,0-7-1-15,5 0 1 16,5-4-1-16,5 4 1 0,1 0-1 15,4-4 1-15,0-7-2 16,1 4 1-16,4-11-5 16,1 0 0-16,-1-14-3 15,0 7 1-15</inkml:trace>
          <inkml:trace contextRef="#ctx0" brushRef="#br0" timeOffset="42353.3483">10728 1704 23 0,'-10'-18'11'0,"5"15"-11"16,5 3 19-16,5 0-19 16,5 3 0-16,-5 1-9 0,5-8 1 15,11 8 5-15,-1-4 1 16</inkml:trace>
          <inkml:trace contextRef="#ctx0" brushRef="#br0" timeOffset="43133.7482">9873 1181 24 0,'-5'7'12'0,"20"-17"-14"0,-4 6 21 16,4 4-19-16,5 0 1 15,11 0 0-15,9 4 1 16,6-1-3-16,5 4 1 16,0-3 1-16,5 0 0 15,0-1-1-15,0-3 1 16,5 0-1-16,-15-3 0 15,-6-1 0-15,-9 0 0 0,-6-6-1 16,-4 6 1-16,-11-7-1 16,-10 11 1-16,0-14-1 15,-5 10 0-15,-5 1 0 16,-1 3 1-16,1-4 0 16,0-3 0-16,5 3 0 15,0 1 0-15,5 3 0 16,10 0 1-16,5-4-1 15,6-3 0-15,4 4 0 16,-5 3 1-16,-4 0 0 16,-1 3 1-16,0 8 0 15,1-4 1-15,-6 7 0 16,0 15 0-16,0-15-1 16,-10 4 1-16,0-11-1 15,0 8 0-15,-5 3-1 0,0-4 0 16,5-10-5-1,-5 13 0-15,5-17-6 0,0 4 1 16</inkml:trace>
          <inkml:trace contextRef="#ctx0" brushRef="#br0" timeOffset="43958.1975">11155 1647 11 0,'0'7'5'0,"-10"-7"8"16,10-4-3-16,0 4-9 16,0 0 1-16,0 0 1 15,5-3 1-15,5-12-4 16,1 5 0-16,4-8 3 15,5-4 1-15,1 1-1 16,-1-8 0-16,0-3-1 16,6 3 1-16,-6-3-1 15,0-4 0-15,-4 4-1 16,4 11 0-16,-5 3-1 16,-5 3 1-16,1 12 0 15,-1-4 0-15,0 17-1 16,-5 5 1-16,0-1-1 15,0 7 1-15,0 4-1 16,5 4 1-16,1 7-1 0,-1-4 0 16,0 4 0-16,5 0 0 15,1-4-1-15,-1-10 1 16,0-1-6-16,5-3 1 16,6 3-5-16,-1-6 0 15</inkml:trace>
        </inkml:traceGroup>
      </inkml:traceGroup>
    </inkml:traceGroup>
    <inkml:traceGroup>
      <inkml:annotationXML>
        <emma:emma xmlns:emma="http://www.w3.org/2003/04/emma" version="1.0">
          <emma:interpretation id="{4179901B-42FD-44B5-A8DE-1C07DB2D7CEE}" emma:medium="tactile" emma:mode="ink">
            <msink:context xmlns:msink="http://schemas.microsoft.com/ink/2010/main" type="paragraph" rotatedBoundingBox="9183,10301 13993,9751 14270,12174 9461,12724" alignmentLevel="4"/>
          </emma:interpretation>
        </emma:emma>
      </inkml:annotationXML>
      <inkml:traceGroup>
        <inkml:annotationXML>
          <emma:emma xmlns:emma="http://www.w3.org/2003/04/emma" version="1.0">
            <emma:interpretation id="{ACADD7F0-155F-4B7C-A3AA-FBB1B8E13962}" emma:medium="tactile" emma:mode="ink">
              <msink:context xmlns:msink="http://schemas.microsoft.com/ink/2010/main" type="line" rotatedBoundingBox="9183,10301 13993,9751 14270,12174 9461,12724"/>
            </emma:interpretation>
          </emma:emma>
        </inkml:annotationXML>
        <inkml:traceGroup>
          <inkml:annotationXML>
            <emma:emma xmlns:emma="http://www.w3.org/2003/04/emma" version="1.0">
              <emma:interpretation id="{B6625390-4DE6-4B2F-850F-CA0FB8B0DD7D}" emma:medium="tactile" emma:mode="ink">
                <msink:context xmlns:msink="http://schemas.microsoft.com/ink/2010/main" type="inkWord" rotatedBoundingBox="9183,10301 13993,9751 14270,12174 9461,12724"/>
              </emma:interpretation>
              <emma:one-of disjunction-type="recognition" id="oneOf6">
                <emma:interpretation id="interp30" emma:lang="fr-FR" emma:confidence="0">
                  <emma:literal>sûtra</emma:literal>
                </emma:interpretation>
                <emma:interpretation id="interp31" emma:lang="fr-FR" emma:confidence="0">
                  <emma:literal>û"*</emma:literal>
                </emma:interpretation>
                <emma:interpretation id="interp32" emma:lang="fr-FR" emma:confidence="0">
                  <emma:literal>û""*</emma:literal>
                </emma:interpretation>
                <emma:interpretation id="interp33" emma:lang="fr-FR" emma:confidence="0">
                  <emma:literal>ûd'*</emma:literal>
                </emma:interpretation>
                <emma:interpretation id="interp34" emma:lang="fr-FR" emma:confidence="0">
                  <emma:literal>ûd*</emma:literal>
                </emma:interpretation>
              </emma:one-of>
            </emma:emma>
          </inkml:annotationXML>
          <inkml:trace contextRef="#ctx0" brushRef="#br0" timeOffset="175028.5813">5180 3148 16 0,'-6'4'8'0,"6"-23"-3"15,0 10 7-15,0 9-12 16,0 0 1-16,0 0 0 15,0 0 0-15,0 0-3 16,0 0 0-16,12 0-3 16,-1 5 0-16</inkml:trace>
          <inkml:trace contextRef="#ctx0" brushRef="#br0" timeOffset="175240.2975">5236 3359 6 0,'0'14'3'0,"-5"-14"3"0,5 5-2 0,0-5-5 15,0 0 1-15,0 9-5 16,11 1 1-16</inkml:trace>
          <inkml:trace contextRef="#ctx0" brushRef="#br0" timeOffset="176028.6942">5473 3152 11 0,'-5'0'5'0,"10"19"-1"0,-10-24 10 16,5 5-13-16,0 0 0 15,0 0 0-15,0 0 1 0,11 0-2 16,6 0 0-16,6 0 1 16,5 0 1-16,0 0-1 15,6 5 1-15,5-5-1 16,1 0 0-16,-6 0-1 15,5 0 1-15,1 5-5 16,-1-1 1-16,7-4-3 16,-1 10 0-16</inkml:trace>
          <inkml:trace contextRef="#ctx0" brushRef="#br0" timeOffset="176437.8075">5682 3402 12 0,'0'4'6'0,"23"1"-1"0,-17-5 8 0,5 0-12 15,6 0 1-15,5 9 0 16,-5-4 1-16,6-5-4 16,5 0 1-16,0 0 1 15,6 5 0-15,6-1-7 16,5 15 1-16</inkml:trace>
          <inkml:trace contextRef="#ctx0" brushRef="#br0" timeOffset="178388.4582">6664 3265 13 0,'0'-5'6'0,"0"5"0"0,0 0 7 16,0 0-12-16,12 0 0 15,-12 0 0-15,11 0 1 16,-5-14-3-16,-1 5 1 16,7-5 1-16,5-10 1 15,5 1-1-15,1 13 0 16,5-8-1-16,6-20 1 16,0 5 0-16,0-5 0 15,-6 5 0-15,-6-4 0 16,1 9 0-16,-6 4 1 15,-6 1 0-15,-5 8 0 16,-1 6-1-16,-5 9 1 0,-5 5 0 16,-1 14 0-16,0-1-1 15,1 11 1-15,-1-6-2 16,6 10 1-16,0-14-1 16,0 14 1-16,0 0-1 15,0 9 0-15,6-9-1 16,-1 5 1-16,1-6-5 15,-6 1 1-15,6-9-5 16,-1-1 1-16</inkml:trace>
          <inkml:trace contextRef="#ctx0" brushRef="#br0" timeOffset="181946.8013">6721 2588 11 0,'0'4'5'0,"6"-18"5"0,-6 14 0 16,0-9-9-16,0 9 1 16,0-14 0-16,-6 9 1 0,6 0-4 15,0-9 1-15,-6 10 2 16,6-1 1-16,-11-4-2 16,0 9 1-16,-6 9-1 15,0-4 0-15,0-1 0 16,0 10 0-16,-6 5-1 15,1-5 1-15,-6 10-1 16,5 14 1-16,0-6-1 16,-5 1 1-16,6-9-1 15,-1-1 1-15,6 6-1 16,0 8 0-16,6-4 0 16,0 10 1-16,5-1-1 15,0-14 0-15,1 14 0 16,5-13 1-16,5 13-1 15,7 5 0-15,-1 0 1 16,6-5 0-16,-6-9 0 16,0 14 0-16,-11-9 0 0,0-15 0 15,-11 20 0-15,-6-15 0 16,0 5-1-16,0 0 1 16,0-10-1-16,-5 6 1 15,-1-11-1-15,1 15 1 16,-1-14-1-16,0 0 0 15,7-10-1-15,-1 6 1 16,5-11 0-16,1 10 0 16,5-14-1-16,1 0 0 15,5 0 0-15,0 5 1 16,11 0-1-16,0-1 0 0,1-4 0 16,5 10 0-16,-1-10 0 15,1 0 1-15,0 0-1 16,0 0 1-16,0 5 0 15,-6 9 1-15,1-5 0 16,-7 10 0-16,-5 4 0 16,0 1 0-16,0 18 0 15,-5-14 0-15,-1-4-1 16,0 18 1-16,1 10 0 16,-6 0 0-16,5 14-1 15,0 0 1-15,1-1-1 16,-1 6 1-16,6-15-1 15,6-4 0-15,-1 0 0 16,7-5 0-16,-1-5 0 16,11-9 0-16,1-9-1 0,0-1 1 15,-1 1-8-15,1-10 1 16,-1 5-2-16,-5-10 0 16</inkml:trace>
          <inkml:trace contextRef="#ctx0" brushRef="#br0" timeOffset="173269.2943">3916 3674 12 0,'5'0'6'0,"-5"0"2"0,0 0 3 0,0 0-11 16,0 0 1-16,-5 5 0 15,5-5 1-15,0 0-2 16,0 0 0-16,-6 5 1 16,6-5 1-16,0 0-1 15,0 0 1-15,0 0-2 16,0 0 1-16,6-10 0 16,-1-8 0-16,1-1-1 15,5 0 1-15,0-5-1 16,6-9 1-16,0 10 0 15,0-19 0-15,0 13 0 16,-6-13 0-16,1 14 0 16,-1-15 0-16,0 1 0 15,-5 14 0-15,5 0 0 16,-5-1 0-16,0 15 0 16,-1-4 0-16,1 13 0 15,0-14 0-15,5 14 0 0,-6-4 0 16,7 0-1-16,-1 9 0 15,0 0 0-15,1 0 0 16,-1 0 0-16,0 0 1 16,0 0-1-16,6 9 1 15,-5 5-1-15,-1-5 1 16,0 10-1-16,1 5 1 16,-1-5-1-16,-6 9 1 15,1 5-1-15,-6-5 0 16,6-5 0-16,-6 10 1 15,0 0-1-15,0-4 0 0,0-6 0 16,0 1 0-16,-6-6 0 16,6 6 0-16,0-5 0 15,0 4 0-15,0-18 0 16,0 18 0-16,0-18 0 16,0 0 0-16,0-5-1 15,0-10 1-15,6 6 0 16,-1-20 0-16,1-13-1 15,0 8 1-15,-1 1 0 16,1-9 0-16,0 8 0 16,-1-4 0-16,1 0 0 15,0 10 0-15,5-1 0 16,-5-4 0-16,-1 9 0 16,6 1 0-16,1 13 0 15,-7-9 1-15,7 14-1 16,-1-10 0-16,0 15 0 0,1-5 0 15,-1 0 0-15,0 5 0 16,6 9 0-16,-6-9 0 16,1 13 0-16,-1 1 1 15,6 9-1-15,0-4 1 16,-6 18-1-16,0-9 1 16,6 10-1-16,0-1 0 15,6-9 0-15,-1 0 0 16,12-5-1-16,-6-19 1 15,6 1-4-15,0-29 1 16,0-9-6-16,6-5 0 0</inkml:trace>
          <inkml:trace contextRef="#ctx0" brushRef="#br0" timeOffset="174139.7444">4068 2851 10 0,'0'14'5'0,"0"-14"5"16,0 0-2-16,0 0-7 0,0 0 0 15,0 0 1-15,0 0 1 16,6-14-3-16,-6 14 0 16,17-23 2-16,0-1 0 15,5-4 0-15,6-10 0 16,6 5 0-16,0-9 0 16,0 0-1-16,-6-1 0 15,0 20 0-15,-5-5 1 16,-6 9-1-16,0 0 0 15,0 10 0-15,-6 4 1 16,0 5-1-16,-5 0 0 16,5 5 0-1,1 4 1-15,-1 5-1 16,11 10 0-16,-10-6-1 16,5 11 1-16,-6 22-1 15,6-18 1-15,0 0-1 16,5 10 0-16,1-10-5 15,0-1 1-15,5-8-5 16,-11-1 1-16</inkml:trace>
          <inkml:trace contextRef="#ctx0" brushRef="#br0" timeOffset="187529.3868">8239 2545 10 0,'0'0'5'0,"0"-18"-2"15,0 18 4-15,0 0-7 0,0 0 1 16,6 0 1-16,-6-14 0 16,6 9-2-16,-6 5 1 15,0-5 1-15,0 5 0 16,0 0 0-16,5-5 1 15,-5 5-1-15,0 0 0 16,0 0 0-16,0 0 0 16,0 5 0-16,0-5 0 15,0 5-1-15,0 9 0 16,0-5 0-16,0 15 0 0,-5-1 0 16,-1 1 0-16,0 14-1 15,1-10 1-15,5 0-1 16,-6-9 0-16,6 0-1 15,-6-1 1-15,6-3-5 16,0-6 0-16,17-9-2 16,0-9 0-16</inkml:trace>
          <inkml:trace contextRef="#ctx0" brushRef="#br0" timeOffset="187995.8137">8510 2545 10 0,'-11'5'5'0,"0"0"2"0,11 4 3 15,0-9-9-15,0 5 1 16,0-5 1-16,-12 5 0 16,7-1-4-16,-1-4 1 15,0 0 2-15,-5 10 1 16,0-10-2-16,0 0 1 0,-6 4-1 16,5-4 0-16,1 5 0 15,0 0 1-15,-1 14-2 16,7-15 1-16,-1-4-1 15,0 10 1-15,1-5-1 16,5-1 0-16,0-4-1 16,11 19 1-16,0-19 0 15,6 9 0-15,0 6 0 16,-5-6 0-16,-1 5 0 16,6-9 1-16,0-1-1 15,0 15 1-15,5 0-2 16,-5 0 0-16,0-10-6 15,6 5 1-15</inkml:trace>
          <inkml:trace contextRef="#ctx0" brushRef="#br0" timeOffset="183147.5761">7895 2988 14 0,'-17'18'7'0,"17"-18"0"16,0 0 7-16,11 0-12 15,1 0 0-15,10 0 1 16,6 0 0-16,12-9-4 16,16 4 1-16,6 1 2 15,6 4 0-15,-11 0-1 16,-7 4 0-16,1 1 0 16,0 4 0-16,0 1 0 0,5-1 0 15,-11-4-1-15,1-5 1 16,-7 0-2-16,-11 0 0 15,-5 0-5-15,-6 0 0 16,-6 0-2-16,-5 0 1 16</inkml:trace>
        </inkml:traceGroup>
      </inkml:traceGroup>
    </inkml:traceGroup>
    <inkml:traceGroup>
      <inkml:annotationXML>
        <emma:emma xmlns:emma="http://www.w3.org/2003/04/emma" version="1.0">
          <emma:interpretation id="{9CEFDF2D-3EF2-45DB-A0AD-72D97B6B7F1B}" emma:medium="tactile" emma:mode="ink">
            <msink:context xmlns:msink="http://schemas.microsoft.com/ink/2010/main" type="paragraph" rotatedBoundingBox="11917,11065 19617,9718 19989,11843 12288,13189" alignmentLevel="5"/>
          </emma:interpretation>
        </emma:emma>
      </inkml:annotationXML>
      <inkml:traceGroup>
        <inkml:annotationXML>
          <emma:emma xmlns:emma="http://www.w3.org/2003/04/emma" version="1.0">
            <emma:interpretation id="{8CC93006-76A1-4EC5-B764-A42E8E4E62ED}" emma:medium="tactile" emma:mode="ink">
              <msink:context xmlns:msink="http://schemas.microsoft.com/ink/2010/main" type="line" rotatedBoundingBox="11917,11065 19617,9718 19989,11843 12288,13189"/>
            </emma:interpretation>
          </emma:emma>
        </inkml:annotationXML>
        <inkml:traceGroup>
          <inkml:annotationXML>
            <emma:emma xmlns:emma="http://www.w3.org/2003/04/emma" version="1.0">
              <emma:interpretation id="{5D004DFD-7469-4582-BF52-A50819FBB1A2}" emma:medium="tactile" emma:mode="ink">
                <msink:context xmlns:msink="http://schemas.microsoft.com/ink/2010/main" type="inkWord" rotatedBoundingBox="11917,11065 15769,10391 16086,12204 12234,12877"/>
              </emma:interpretation>
              <emma:one-of disjunction-type="recognition" id="oneOf7">
                <emma:interpretation id="interp35" emma:lang="fr-FR" emma:confidence="0">
                  <emma:literal>Takis</emma:literal>
                </emma:interpretation>
                <emma:interpretation id="interp36" emma:lang="fr-FR" emma:confidence="0">
                  <emma:literal>Irakiens</emma:literal>
                </emma:interpretation>
                <emma:interpretation id="interp37" emma:lang="fr-FR" emma:confidence="0">
                  <emma:literal>Irakien</emma:literal>
                </emma:interpretation>
                <emma:interpretation id="interp38" emma:lang="fr-FR" emma:confidence="0">
                  <emma:literal>Tek-ci</emma:literal>
                </emma:interpretation>
                <emma:interpretation id="interp39" emma:lang="fr-FR" emma:confidence="0">
                  <emma:literal>Tiksi</emma:literal>
                </emma:interpretation>
              </emma:one-of>
            </emma:emma>
          </inkml:annotationXML>
          <inkml:trace contextRef="#ctx0" brushRef="#br0" timeOffset="180534.9428">7229 4018 12 0,'11'9'6'0,"0"-14"-1"15,1 5 8-15,-1 0-12 16,-5 5 1-16,-12 9 0 16,12 0 1-16,-12 0-4 15,-5 5 1-15,-6-14 2 16,0 4 0-16,0 10-1 16,-6-5 0-16,1-4-1 15,-1 4 1-15,1-9-1 16,-1 9 1-16,-5-10-1 15,5 1 1-15,1 14 0 16,5-19 0-16,5 5-1 0,1-1 1 16,6 10-1-16,5-14 0 15,5 5 0-15,6 9 1 16,6-9-1-16,6 4 0 16,5 10 0-16,0 0 0 15,18 4 0-15,-1 6 1 16,0-6-1-16,0 10 1 15,0-5-2-15,-11-4 1 16,0-1-7-16,0 1 0 16</inkml:trace>
          <inkml:trace contextRef="#ctx0" brushRef="#br0" timeOffset="178974.2657">6591 3717 17 0,'-6'4'8'0,"12"-8"-3"0,-6 4 8 15,0 0-12-15,11 4 0 16,1-4 1-16,5 0 1 15,0 5-4-15,5-5 1 16,18 0 2-16,10 0 0 16,12-5-1-16,12 5 0 15,-1-4 0-15,6 4 0 16,0-10-1-16,-5 6 1 16,-12-1-3-16,-6-9 0 15,1-10-5-15,-12 20 0 16</inkml:trace>
          <inkml:trace contextRef="#ctx0" brushRef="#br0" timeOffset="183748.4391">7957 3058 15 0,'-11'19'7'0,"-6"-14"-3"16,17-5 10-16,0 4-13 16,0 10 1-16,0-14 0 15,5 5 0-15,7-5-3 16,-1 0 1-16,6 5 2 16,6 9 0-16,5-9-1 0,11 14 1 15,6 4-1-15,1-14 0 16,4 6 0-16,1 3 0 15,-6-4 0-15,-11 5 0 16,-6-5 0-16,-11 10 0 16,-5-5 0-16,-12-5 1 15,-12 5-1-15,-5 4 1 16,-11 20-1-16,-17-15 0 16,0 14-1-16,5 5 0 31,1-5 0-31,5 5 0 0,17-18-1 15,6 8 0-15,11-13 0 16,17-1 0-16,5-4-1 16,12-5 1-16,11 0 0 15,0-9 0-15,-5 9 1 16,-1-9 0-16,1 4 0 16,0 1 1-16,-1-1-1 15,6-4 1-15,-5 4-3 16,-1-4 1-16,6-10-6 15,1-4 0-15</inkml:trace>
          <inkml:trace contextRef="#ctx0" brushRef="#br0" timeOffset="184888.977">8042 4596 13 0,'5'0'6'0,"7"-19"3"0,-1 19 2 15,0-14-10-15,12 5 0 16,5-5 1-16,-5-14 1 15,-1-1-4-15,1 1 1 0,-1-5 2 16,-5 0 0-16,-5-4-1 16,-7-10 1-16,-5 18-1 15,-11-18 0-15,0 5 0 16,-12 14 0-16,0 4 0 16,1 5 0-16,-1 19-1 15,-5 0 1-15,5 19-1 16,1 5 0-16,5-1-1 15,0 24 1-15,0 0 0 16,6 0 0-16,5 0-1 16,1-4 1-16,5-1 0 15,0-9 0-15,0 9 0 16,0-13 0-16,0-1 0 16,0-9 0-16,0-5 0 15,0-14 1-15,0 0-2 16,5-5 1-16,6-4 0 15,1-1 0-15,5-9-1 0,11-4 1 16,6 4 0-16,0-4 0 16,0-6-1-16,5 11 1 15,1 8 0-15,-7 1 1 16,-4 4-1-16,-7 10 0 16,-5 9 1-16,0-5 0 15,-11 5 0-15,-12 10 1 16,-5-1-1-16,-6-13 1 15,-6 4-1-15,-5 9 1 16,-6-18-1-16,6 9 0 0,0-9-1 16,5 9 0-16,6-9 0 15,6-1 0-15,0 1 0 16,11 5 0-16,11-6-1 16,6 1 1-16,5 0 0 15,7 9 0-15,5-9-1 16,-1-1 0-16,1 10-3 15,-6-9 0-15,12 9-4 16,5-9 0-16</inkml:trace>
          <inkml:trace contextRef="#ctx0" brushRef="#br0" timeOffset="185326.5344">8685 4441 21 0,'6'-5'10'0,"16"-18"-8"15,-10 23 14-15,5 0-16 16,0 0 1-16,5 0-1 16,1 0 1-16,5 0-1 15,0 0 0-15,0 0-1 16,6 0 0-16,0 0-5 16,0-5 0-16</inkml:trace>
          <inkml:trace contextRef="#ctx0" brushRef="#br0" timeOffset="185593.6726">8680 4606 21 0,'0'9'10'0,"11"-9"-8"0,-11 0 15 16,11 0-17-16,0 0 1 0,12 0 0 15,0 0 1-15,5 0-3 16,6-9 1-16,-1-1 0 16,1 10 0-16,12 0-7 15,-1-9 1-15</inkml:trace>
          <inkml:trace contextRef="#ctx0" brushRef="#br0" timeOffset="191990.4215">9549 3458 11 0,'5'0'5'0,"7"-9"2"0,-12 9 5 16,11 0-11-16,0-15 1 15,1 11 1-15,4-1 0 16,1 0-4-16,0-4 1 0,0 0 2 16,0 9 0-16,6 0 0 15,-1-5 0-15,1 5-1 16,-6 5 0-16,5-5 0 16,7 0 0-16,-1 9 0 15,0 5 0-15,-11-5 0 16,0 15 0-16,-6-5 0 15,-5 4 1-15,-6 1-1 16,-6 9 0-16,-5-5 0 16,0-5 0-16,-1 1 0 15,-5-5 0-15,1 4-1 16,-1-9 1-16,0 5-1 16,0 0 0-16,0 0-1 15,6-10 1-15,-1 5 0 16,1-14 0-16,5 5-1 15,6-5 0-15,0 0 0 0,0-5 1 16,6-9-1-16,0 5 0 16,-1-5 0-16,1 4 1 15,5 10 0-15,0-18 0 16,1 3 0-16,5 1 0 16,5-4 0-16,6-6 0 15,-5 0 0-15,5 1 0 16,1-1 0-16,-1 1 0 15,0-1 0-15,0 1 0 16,-5 4 0-16,-6 5 0 16,11 5 0-16,-17-10 1 0,0 14 0 15,-5 0 0-15,0-4 0 16,5 9 0-16,-5-5 0 16,-6 5 0-16,0 0-1 15,0 0 0-15,0 0 0 16,5-4 0-16,-5 4 0 15,0 0 0-15,0 0 0 16,6 0 0-16,0-15 0 16,-6 15 0-16,0 0 0 15,0-9 1-15,0 9-1 16,0 0 0-16,0 0 0 16,0 0 1-16,0 0-2 15,0 0 1-15,0 0 0 16,0 0 0-16,0 0 0 15,0 0 0-15,0 0 0 16,0 0 0-16,0 0 0 0,0 0 0 16,5-5 0-16,-5 5 1 15,0 0-1-15,0 0 0 16,0 0 0-16,6-19 0 16,-6 19 0-16,6 0 0 15,-1-4-1-15,1-6 1 16,0 10 0-16,-6 0 0 15,0 0 0-15,0 0 0 16,0 0 0-16,5-4 1 16,1-1-1-16,-6 5 1 15,0 0-1-15,0 0 0 0,0 0 0 16,0 0 1-16,0 0-1 16,0 0 1-16,-6 5-1 15,6-1 0-15,-5-4 0 16,-1 10 0-16,0-6 0 15,1-4 0-15,-1 0 0 16,0 5 0-16,1 9 0 16,-1-9 0-16,0-5 0 15,-5 5 0-15,0-1 0 16,5 6 0-16,0-5 0 16,-5-5 0-16,6 4 0 15,-7 10 0-15,-5-4 0 16,6 9 0-16,0-1 0 15,-1 6 0-15,1 18 0 16,0-14 0-16,5 5 0 16,6-9 0-16,6-1 0 0,5-4 0 15,6 5 0-15,6-10 0 16,5-5-1-16,-6 5 1 16,1-14 0-16,-6 5 0 15,0 0-3-15,0 4 0 16,5-4-6-16,7 4 0 15</inkml:trace>
          <inkml:trace contextRef="#ctx0" brushRef="#br0" timeOffset="193761.7708">10283 4201 10 0,'0'0'5'0,"0"5"5"0,0-5-2 16,0 0-6-16,0 0 0 0,0 0 2 16,0 0 0-16,0 0-5 15,5 5 0-15,1-1 3 16,-6-4 1-16,0 0-1 15,5-4 0-15,7-1-2 16,-7 0 1-16,7-14 0 16,-7 5 0-16,7 5 0 15,-7-5 0-15,7-5-1 16,-7-5 1-16,6 10-1 16,-5-5 1-16,0 1-1 15,-1-1 1-15,1 9 0 16,-6 10 0-16,0 0 0 15,0 0 1-15,0-4-1 16,0 4 0-16,0 0 0 16,0 0 0-16,0 0-1 0,0 0 0 15,6-14 0-15,-1 9 0 16,1 0 0-16,-6 5 0 16,0 0 0-16,6-9 0 15,-6-1 0-15,0 10 1 16,0-14-1-16,0 14 0 15,0 0 0-15,0 0 1 16,0 0-1-16,0 0 0 16,0-9 0-16,5 4 0 15,-5 5 0-15,0 0 0 16,0 0 0-16,0 0 1 0,0 0-1 16,0 0 1-16,0 0-1 15,0 5 1-15,0-5-1 16,0 9 0-16,0 5 0 15,0-9 0-15,0 9 0 16,0 0 0-16,0 5 0 16,6 9 0-16,0-4-1 15,-1-5 1-15,7 9 0 16,-1-9 0-16,0-5 0 16,0 9 0-16,1-4-1 15,5-14 1-15,0 0-1 16,-1-5 0-16,1 0-5 15,6-5 0-15,0-19-3 16,-7 1 0-16</inkml:trace>
          <inkml:trace contextRef="#ctx0" brushRef="#br0" timeOffset="194124.4319">10486 3637 19 0,'-12'4'9'0,"7"-13"-4"16,5 9 13-16,0 0-18 16,0 0 1-16,0 0-1 15,0 5 1-15,0-1-4 16,5 11 1-16,7-15-4 15,5 18 0-15</inkml:trace>
          <inkml:trace contextRef="#ctx0" brushRef="#br0" timeOffset="180068.8394">6918 3961 12 0,'0'0'6'0,"6"0"2"16,-6 0 2-16,0 0-8 15,0 0 0-15,0 0 1 16,0 0 0-16,0 0-4 16,0 14 1-16,-6-14 2 15,6 0 1-15,-5 0-1 16,5 19 0-16,0 5-1 16,0-1 1-16,0 15-1 15,0 4 1-15,0 1-2 16,-6 4 1-16,1-5-1 15,-1 5 1-15,6-5-1 0,-6 1 0 16,6-15-1-16,0 0 0 16,0-9-1-16,0 0 0 15,0-15-4-15,0-4 1 16,0-14-3-16,6 5 1 16</inkml:trace>
          <inkml:trace contextRef="#ctx0" brushRef="#br0" timeOffset="186570.9581">9396 4323 13 0,'0'0'6'0,"0"5"3"15,0-5 3-15,0 0-10 16,0 0 0-16,0 0 1 16,0 0 1-16,0 0-5 15,-5 5 0-15,5 9 4 16,-6 5 0-16,0 0-2 15,1 9 1-15,5 0-1 16,-6 0 1-16,6 10-1 16,0-10 1-16,0 14-2 0,0-18 0 15,0 4-7-15,0-9 1 16,17 0-2-16,6-14 0 16</inkml:trace>
        </inkml:traceGroup>
        <inkml:traceGroup>
          <inkml:annotationXML>
            <emma:emma xmlns:emma="http://www.w3.org/2003/04/emma" version="1.0">
              <emma:interpretation id="{51F17A9D-D14D-42AA-B8F8-7BC60C599F2B}" emma:medium="tactile" emma:mode="ink">
                <msink:context xmlns:msink="http://schemas.microsoft.com/ink/2010/main" type="inkWord" rotatedBoundingBox="16291,10869 17221,10706 17395,11702 16465,11864"/>
              </emma:interpretation>
              <emma:one-of disjunction-type="recognition" id="oneOf8">
                <emma:interpretation id="interp40" emma:lang="fr-FR" emma:confidence="0">
                  <emma:literal>(k</emma:literal>
                </emma:interpretation>
                <emma:interpretation id="interp41" emma:lang="fr-FR" emma:confidence="0">
                  <emma:literal>k</emma:literal>
                </emma:interpretation>
                <emma:interpretation id="interp42" emma:lang="fr-FR" emma:confidence="0">
                  <emma:literal>Ok</emma:literal>
                </emma:interpretation>
                <emma:interpretation id="interp43" emma:lang="fr-FR" emma:confidence="0">
                  <emma:literal>Uk</emma:literal>
                </emma:interpretation>
                <emma:interpretation id="interp44" emma:lang="fr-FR" emma:confidence="0">
                  <emma:literal>ok</emma:literal>
                </emma:interpretation>
              </emma:one-of>
            </emma:emma>
          </inkml:annotationXML>
          <inkml:trace contextRef="#ctx0" brushRef="#br0" timeOffset="194971.8993">11112 3082 11 0,'-5'-5'5'0,"5"10"3"0,0-5 2 0,0 0-9 16,0 0 1-16,0 0 2 15,0-5 0-15,0 5-5 16,0 0 1-16,0 0 2 16,0 0 1-16,-6 0-1 15,0 9 1-15,-5 15-2 16,0-1 1-16,-1 20 0 15,-4-1 0-15,4 5-1 16,-5 24 0-16,0 4 0 16,6 5 0-16,5 14-1 15,12-5 1-15,5-13-1 16,12 13 1-16,0-14-3 16,5 5 1-16,11-23-8 0,6-15 1 15</inkml:trace>
          <inkml:trace contextRef="#ctx0" brushRef="#br0" timeOffset="199302.1484">11474 3411 8 0,'0'-5'4'0,"5"1"3"0,-5 4-4 0,0 0-2 16,0 0 1-16,0 0 1 16,0 0 1-16,11 0-5 15,-5 0 1-15,5 0 2 16,-5-5 1-16,5 5-1 15,1 0 0-15,-1 0-1 16,0-10 1-16,6 6-1 16,6-1 1-16,-1 0-1 15,1-14 1-15,-1 15-1 16,-5-15 0-16,12 5 0 16,-12 4 0-16,-1-13 0 15,-4 18 0-15,-7-14 0 16,1 15 0-16,-6-15 0 15,0 5 0-15,0 4 0 16,-6-8 0-16,1 3 0 16,-1 6 0-16,0-5-1 0,1 5 0 15,-1-10 1-15,1 14 0 16,-1 5-1-16,0-5 1 16,1-4-1-16,5 9 0 15,0-5 0-15,0 10 1 16,0 4-1-16,0-18 0 15,-6 9 0-15,6 0 0 16,-6 0 0-16,1 0 0 16,-7 0 0-16,7 0 0 15,-7-5 0-15,7 0 1 0,-1 5-1 16,-5-14 0-16,0 10 0 16,5-1 0-16,0 5 0 15,1 0 1-15,-1 0-1 16,0 0 0-16,1 0 0 15,-1 0 0-15,0 0-1 16,1 0 1-16,-1 0 0 16,0 0 0-16,1 0-1 15,5 0 1-15,0 5 0 16,0-5 0-16,0 0 0 16,0 4 0-16,0-4 0 15,-6 0 0-15,6 0 0 16,0 0 0-16,0 0 0 15,-5 0 0-15,5 0 0 16,-6 0 0-16,6 0 0 16,-6 0 1-16,1 0-1 0,-1 14 0 15,0-14 0-15,1 0 1 16,-1 0-1-16,0 5 0 16,1-5 0-16,-1 5 0 15,0-5-1-15,1-5 1 16,5 5 0-16,-6 0 0 15,1 0-1-15,-1 0 1 16,0 0 0-16,6 0 1 16,-5 0-1-16,-1 5 0 15,6 9 0-15,-6-14 0 16,6 24 0-16,-5-15 0 16,-1 5 0-16,6 10 0 0,0 8 0 15,-6 1 0-15,1-9 0 16,-1 9 0-16,6 0 0 15,-6 0 0-15,6 4 0 16,-5-8 0-16,5 13 0 16,-6-14 0-16,6 10 0 15,0-10 0-15,0 0 0 16,0-4 0-16,0-1 0 16,0 5 0-16,0-9 0 15,0 0 0-15,0 0 0 16,0 0 1-16,0-15-1 15,0 6 0-15,0 4 0 16,0-9 0-16,0 9 0 16,0-10 0-16,0 1 0 15,0-5 0-15,0 0-1 0,0 0 1 16,0-9 0-16,0-5 0 31,6-10 0-31,-1 15 0 16,1-15 0-16,5 1 0 15,1-6 0-15,-1 1 0 16,0 9 0-16,1-4 0 16,4-1 0-16,1 1 0 15,0-5 0-15,0 18 0 0,6-9 0 16,5 5 0 0,-5 5 0-16,-1 9 0 0,1 0 0 15,-1 9 1-15,7-9-1 16,-12 14 1-16,-6-4-1 15,0 4 1-15,-5-5 0 16,-6 15 0-16,-6-1-1 16,0-4 1-16,-10 0-1 15,-1 0 0-15,0-14 0 16,-6 13 1-16,6-18-1 16,0 5 1-16,0 0-1 15,0-5 0-15,0 4 0 16,0-4 0-16,6 0-1 15,0 0 1-15,5 0-1 16,1-4 1-16,5 4-1 16,0 0 1-16,0 0 0 15,5-10 0-15,-5 10-1 0,12 0 1 16,-1 5-1-16,0-5 1 16,6 5 0-16,6-5 0 15,-1 4 0-15,6 6 0 16,12 9 0-16,-6-10 0 15,5 10 0-15,-5 0 1 16,0-5-1-16,-6 0 0 16,-5 5-3-16,-6-10 1 15,5-9-7-15,12 5 1 16</inkml:trace>
        </inkml:traceGroup>
        <inkml:traceGroup>
          <inkml:annotationXML>
            <emma:emma xmlns:emma="http://www.w3.org/2003/04/emma" version="1.0">
              <emma:interpretation id="{D3072C8D-992A-42CE-96A8-ADDEEE4889C2}" emma:medium="tactile" emma:mode="ink">
                <msink:context xmlns:msink="http://schemas.microsoft.com/ink/2010/main" type="inkWord" rotatedBoundingBox="17382,10895 17667,10845 17829,11770 17544,11820"/>
              </emma:interpretation>
              <emma:one-of disjunction-type="recognition" id="oneOf9">
                <emma:interpretation id="interp45" emma:lang="fr-FR" emma:confidence="0">
                  <emma:literal>)</emma:literal>
                </emma:interpretation>
                <emma:interpretation id="interp46" emma:lang="fr-FR" emma:confidence="0">
                  <emma:literal>(</emma:literal>
                </emma:interpretation>
                <emma:interpretation id="interp47" emma:lang="fr-FR" emma:confidence="0">
                  <emma:literal>,</emma:literal>
                </emma:interpretation>
                <emma:interpretation id="interp48" emma:lang="fr-FR" emma:confidence="0">
                  <emma:literal>'</emma:literal>
                </emma:interpretation>
                <emma:interpretation id="interp49" emma:lang="fr-FR" emma:confidence="0">
                  <emma:literal>}</emma:literal>
                </emma:interpretation>
              </emma:one-of>
            </emma:emma>
          </inkml:annotationXML>
          <inkml:trace contextRef="#ctx0" brushRef="#br0" timeOffset="200126.6461">12179 3110 12 0,'-6'0'6'0,"12"-5"5"0,-6 5-1 16,0 5-9-16,0-5 1 16,0 0 0-16,0 0 1 15,6 14-3-15,5-14 0 16,0 9 2-16,1 10 0 15,5 5-1-15,-1 13 1 16,7-4-1-16,-6 14 1 16,0 10-1-16,-6 13 0 15,0-13 0-15,-11 9 1 16,-5 18-1-16,-6-13 1 16,-12-1-1-16,-5-13 0 15,0 4-1-15,-1 0 0 0,1-14-8 16,0-19 0-16,17 1-1 15,11-15 1-15</inkml:trace>
        </inkml:traceGroup>
        <inkml:traceGroup>
          <inkml:annotationXML>
            <emma:emma xmlns:emma="http://www.w3.org/2003/04/emma" version="1.0">
              <emma:interpretation id="{897965DE-95FC-42AF-8431-EFF102A25AEB}" emma:medium="tactile" emma:mode="ink">
                <msink:context xmlns:msink="http://schemas.microsoft.com/ink/2010/main" type="inkWord" rotatedBoundingBox="17694,10541 19700,10190 19989,11843 17983,12193"/>
              </emma:interpretation>
              <emma:one-of disjunction-type="recognition" id="oneOf10">
                <emma:interpretation id="interp50" emma:lang="fr-FR" emma:confidence="0">
                  <emma:literal>..</emma:literal>
                </emma:interpretation>
                <emma:interpretation id="interp51" emma:lang="fr-FR" emma:confidence="0">
                  <emma:literal>3-1</emma:literal>
                </emma:interpretation>
                <emma:interpretation id="interp52" emma:lang="fr-FR" emma:confidence="0">
                  <emma:literal>31</emma:literal>
                </emma:interpretation>
                <emma:interpretation id="interp53" emma:lang="fr-FR" emma:confidence="0">
                  <emma:literal>s.</emma:literal>
                </emma:interpretation>
                <emma:interpretation id="interp54" emma:lang="fr-FR" emma:confidence="0">
                  <emma:literal>5-1</emma:literal>
                </emma:interpretation>
              </emma:one-of>
            </emma:emma>
          </inkml:annotationXML>
          <inkml:trace contextRef="#ctx0" brushRef="#br0" timeOffset="202738.2905">12648 2776 10 0,'-17'0'5'0,"28"-9"-2"0,-5 9 6 15,-6 0-7-15,11-10 0 16,-6-4 0-16,1 9 1 16,5 1-4-16,1-1 1 15,5-5 2-15,0 6 0 16,0-1-1-16,5 5 1 15,1-5-1-15,-6-4 1 16,-6 18 0-16,0-4 0 0,0 14-1 16,1-10 1-16,-1 10-1 15,-5 0 1-15,-1 0-1 16,1 4 0-16,0 5 0 16,-6-4 0-16,0 4-1 15,0 15 1-15,0-15 0 16,0 0 0-16,-6 0 0 15,0-4 0-15,6 9 0 16,0 9 0-16,0-9 0 16,0 5 0-16,0-6-1 15,0 1 0-15,6-9 0 16,0 9 0-16,-1-10 0 16,1 15 0-16,0-14 0 15,5-1 0-15,0 1-1 16,6-6 0-16,0-13 1 15,0 9 0-15,0-9 0 0,0-5 0 16,0 5 0-16,0-1 0 16,-6 6 0-16,0-10 1 15,1 0-1-15,-1 0 1 16,-11 0 0-16,0 0 0 16,0 0-1-16,0 0 1 15,0 0-1-15,0 0 1 16,-6 0-1-16,1 0 1 15,-1 4-1-15,-5-4 0 0,-1 5 0 16,1 0 1-16,0 4-1 16,-6-4 0-16,0 0 0 15,0 13 1-15,0-8-1 16,6 4 0-16,-1 9 0 16,1 1 0-16,0-19 0 15,0 9 0-15,-1-9-1 16,7 13 1-16,-1 6 0 15,0-5 0-15,6-5 0 16,-5 19 0-16,-1-10 0 16,6 5 0-16,0 1-1 15,0-1 1-15,0 5-1 16,0-10 1-16,0 1 0 16,0 18 0-16,6-14 0 15,-1 19 0-15,7-18 0 16,-7 8 1-16,1-8-1 0,-6 8 1 15,0-13 0-15,-6 4 0 16,1 0 0-16,-1-4 0 16,-11-6-1-16,0 6 1 15,-5-5-1-15,-7 0 1 16,-5-5-1-16,1 0 0 16,-7-14-3-16,1 9 1 15,5-9-8-15,11-9 1 16,6 4-1-16,17-9 1 15</inkml:trace>
          <inkml:trace contextRef="#ctx0" brushRef="#br0" timeOffset="203385.3711">13223 2776 18 0,'-5'0'9'0,"5"0"-7"16,0 0 14-16,0 0-14 15,5 0 0-15,7 0 1 16,-1 0 1-16,6 0-5 16,5 0 0-16,12 0 2 15,0 5 1-15,11-1-1 16,0-4 0-16,6 10-1 15,-6-10 1-15,-5 4-8 0,-6-4 0 16</inkml:trace>
          <inkml:trace contextRef="#ctx0" brushRef="#br0" timeOffset="204076.2062">13934 2870 12 0,'12'-14'6'0,"10"4"3"0,-10-4 0 15,-1 10-7-15,6-1 0 16,5-19 1-16,1 1 0 15,5-10-3-15,6 5 0 16,-6 0 2-16,1-10 1 16,4 10-1-16,-4-1 1 15,-1 6-1-15,-11-1 0 16,0 10 0-16,-6 10 0 0,-11 4-1 16,6 4 1-16,-12 10-1 15,6 5 1-15,0-5-2 16,0 10 1-16,0 14-1 15,6-6 0-15,-6 6 0 16,5-10 1-16,1 15-1 16,0-1 1-16,-12 5-1 15,-5 0 1-15,-1-5-4 16,1-18 0-16,5-1-7 16,6-13 1-16</inkml:trace>
        </inkml:traceGroup>
      </inkml:traceGroup>
    </inkml:traceGroup>
    <inkml:traceGroup>
      <inkml:annotationXML>
        <emma:emma xmlns:emma="http://www.w3.org/2003/04/emma" version="1.0">
          <emma:interpretation id="{D7B1F005-75EE-4ECD-A502-8175C8EACA62}" emma:medium="tactile" emma:mode="ink">
            <msink:context xmlns:msink="http://schemas.microsoft.com/ink/2010/main" type="paragraph" rotatedBoundingBox="14369,13217 23377,13931 23170,16537 14163,15823" alignmentLevel="6"/>
          </emma:interpretation>
        </emma:emma>
      </inkml:annotationXML>
      <inkml:traceGroup>
        <inkml:annotationXML>
          <emma:emma xmlns:emma="http://www.w3.org/2003/04/emma" version="1.0">
            <emma:interpretation id="{B39DC831-01F9-4DB0-B803-DEE07CF1E085}" emma:medium="tactile" emma:mode="ink">
              <msink:context xmlns:msink="http://schemas.microsoft.com/ink/2010/main" type="line" rotatedBoundingBox="14169,13450 19069,12978 19196,14292 14295,14764"/>
            </emma:interpretation>
          </emma:emma>
        </inkml:annotationXML>
        <inkml:traceGroup>
          <inkml:annotationXML>
            <emma:emma xmlns:emma="http://www.w3.org/2003/04/emma" version="1.0">
              <emma:interpretation id="{1E404353-9200-444F-B52E-527A4CE43173}" emma:medium="tactile" emma:mode="ink">
                <msink:context xmlns:msink="http://schemas.microsoft.com/ink/2010/main" type="inkWord" rotatedBoundingBox="14169,13450 19069,12978 19196,14292 14295,14764"/>
              </emma:interpretation>
              <emma:one-of disjunction-type="recognition" id="oneOf11">
                <emma:interpretation id="interp55" emma:lang="fr-FR" emma:confidence="0">
                  <emma:literal>nan</emma:literal>
                </emma:interpretation>
                <emma:interpretation id="interp56" emma:lang="fr-FR" emma:confidence="0">
                  <emma:literal>û = n</emma:literal>
                </emma:interpretation>
                <emma:interpretation id="interp57" emma:lang="fr-FR" emma:confidence="0">
                  <emma:literal>Û = n</emma:literal>
                </emma:interpretation>
                <emma:interpretation id="interp58" emma:lang="fr-FR" emma:confidence="0">
                  <emma:literal>nem</emma:literal>
                </emma:interpretation>
                <emma:interpretation id="interp59" emma:lang="fr-FR" emma:confidence="0">
                  <emma:literal>Â = n</emma:literal>
                </emma:interpretation>
              </emma:one-of>
            </emma:emma>
          </inkml:annotationXML>
          <inkml:trace contextRef="#ctx0" brushRef="#br0" timeOffset="344373.7084">8877 6713 16 0,'-11'9'8'0,"11"5"-4"16,0-14 9-16,0 5-12 15,0-10 0-15,0 5 1 16,0 5 0-16,0-5-3 15,0 0 1-15,0 0 1 0,0 0 0 16,5 0 0-16,-5 0 0 16,6 0-1-16,0-14 1 15,5 5-1-15,0-5 1 16,1 4 0-16,-1-4 0 16,6-10 0-16,0-4 0 15,11-9 0-15,0 4 0 16,-5-10 0-16,5 15 1 15,-5 0-1-15,-1-14 1 0,1 18 0 16,-6 1 0-16,0-1-1 16,0 5 1-16,-6 15-1 15,6 4 0-15,-6 0-1 16,0 0 1-16,6 4-1 16,0 1 1-16,6 9-1 15,-12-9 0-15,0-1 0 16,-11 11 1-16,6-1-1 15,-6 4 1-15,0 6-1 16,0 14 1-16,0-10-1 16,0 0 0-16,6 5 0 15,-1-9 1-15,1-1-1 16,0 1 0-16,-6-1 0 16,0-4 0-16,0-5 0 15,0 0 0-15,0-14 0 16,0 19 1-16,0-14-1 15,0-5 0-15,0 0 0 16,0-14 1-16,0 4-1 0,0 5 0 16,0-13 0-16,0-6 0 15,5 5-1-15,1-4 1 16,-1-1 0-16,7-4 1 16,-1-10-1-16,0 10 0 15,1 5 0-15,-1-1 0 16,0 1 0-16,1 4 0 15,-1 14 0-15,-6-4 0 16,1 9 0-16,0 14 1 16,-1 14-1-16,1 28 0 0,5-4 0 15,1-5 1-15,5 10-1 16,5 4 0-16,1 0 0 16,5-9 1-16,6-10-1 15,5-18 0-15,6-1-2 16,6-4 0-16,6-19-8 15,-12-24 0-15</inkml:trace>
          <inkml:trace contextRef="#ctx0" brushRef="#br0" timeOffset="345035.2728">8967 6036 19 0,'-11'9'9'0,"39"-28"-2"16,-11 14 5-16,0-4-11 0,6 0 0 15,5-10 1 1,6-5 0-16,5-4-2 0,1-10 0 16,-12 10 1-16,0-9 1 15,1 4-1-15,-1-5 0 16,-6 5 0-16,-5 0 1 16,0 10-1-16,0 9 0 15,-6-5 0-15,1 19 1 16,5 4-1-16,0 15 0 15,0 5-1-15,5 9 1 16,6 4-1-16,6 10 1 16,6 5-10-16,-6-5 1 0</inkml:trace>
          <inkml:trace contextRef="#ctx0" brushRef="#br0" timeOffset="345635.2516">10226 6379 21 0,'0'-9'10'0,"6"9"-6"16,-1 0 9-16,7 0-12 16,5 0 0-16,11 0 0 15,6 4 0-15,11 1-1 16,6-5 0-16,11 5 0 15,0 4 0-15,0-9-6 0,11 5 0 16</inkml:trace>
          <inkml:trace contextRef="#ctx0" brushRef="#br0" timeOffset="346009.5144">10362 6718 18 0,'11'4'9'0,"11"-8"-5"16,-10 4 9-16,-1 0-12 15,12 4 1-15,5-4-1 16,11 5 1-16,6-5-3 15,12 0 0-15,11-5-4 16,-6 1 0-16</inkml:trace>
          <inkml:trace contextRef="#ctx0" brushRef="#br0" timeOffset="347736.6522">12478 6299 10 0,'0'0'5'0,"0"0"2"16,0 0 5-16,0 0-11 15,17-14 1-15,-11 9 1 16,11-9 0-16,0 5-4 0,5-15 1 16,-5 1 3-16,11-1 0 15,1-9-1-15,-7 0 0 16,1-4 0-16,5-1 0 15,0-9 0-15,0-5 0 16,-5 15 0-16,-6 4 0 16,0 0-1-16,-6 14 1 15,0 0-1-15,1 14 1 16,-1 5-1-16,0 15 0 16,1 13-1-16,-1 5 1 0,0 4-1 15,0 15 1-15,1-5-1 16,-1-9 0-16,0 9 0 15,1-14 1-15,-7 4-1 16,1 1 0-16,0-24 0 16,-1 19 1-16,-5-28-1 15,0 13 1-15,0-13-1 16,0-5 1-16,0 0-1 16,0 0 0-16,0-14 0 15,6 5 0-15,5-15 0 16,0 1 0-16,1-1-1 15,-1 1 1-15,6-15 0 16,-6 10 0-16,1-15 0 16,-1 15 0-16,0-14 0 15,0 4 0-15,1 5 0 16,-1 10 1-16,0-1-1 0,1 1 0 16,-1 4 0-1,0 14 0-15,0-9 0 0,6 9 1 16,0 5-1-16,0 5 1 15,-5 9 0-15,-1 5 0 16,6 5-1-16,0 4 0 16,-6 14 0-16,0 5 1 15,6 0-1-15,11 0 1 16,6-4-1-16,6-6 1 16,5-4-1-16,6-14 1 15,-6-14-9-15,11-19 0 0,6-15-3 16,-5 1 1-16</inkml:trace>
        </inkml:traceGroup>
      </inkml:traceGroup>
      <inkml:traceGroup>
        <inkml:annotationXML>
          <emma:emma xmlns:emma="http://www.w3.org/2003/04/emma" version="1.0">
            <emma:interpretation id="{1DE3F38B-7611-410F-A945-90CE69AA09FF}" emma:medium="tactile" emma:mode="ink">
              <msink:context xmlns:msink="http://schemas.microsoft.com/ink/2010/main" type="line" rotatedBoundingBox="16761,14206 23314,14725 23170,16537 16618,16018"/>
            </emma:interpretation>
          </emma:emma>
        </inkml:annotationXML>
        <inkml:traceGroup>
          <inkml:annotationXML>
            <emma:emma xmlns:emma="http://www.w3.org/2003/04/emma" version="1.0">
              <emma:interpretation id="{C1CA800E-231D-4447-8BA5-39809E0357C4}" emma:medium="tactile" emma:mode="ink">
                <msink:context xmlns:msink="http://schemas.microsoft.com/ink/2010/main" type="inkWord" rotatedBoundingBox="16761,14206 23314,14725 23170,16537 16618,16018"/>
              </emma:interpretation>
              <emma:one-of disjunction-type="recognition" id="oneOf12">
                <emma:interpretation id="interp60" emma:lang="fr-FR" emma:confidence="0">
                  <emma:literal>L'Expo,</emma:literal>
                </emma:interpretation>
                <emma:interpretation id="interp61" emma:lang="fr-FR" emma:confidence="0">
                  <emma:literal>IEP )</emma:literal>
                </emma:interpretation>
                <emma:interpretation id="interp62" emma:lang="fr-FR" emma:confidence="0">
                  <emma:literal>L'Expo )</emma:literal>
                </emma:interpretation>
                <emma:interpretation id="interp63" emma:lang="fr-FR" emma:confidence="0">
                  <emma:literal>"'Expo)</emma:literal>
                </emma:interpretation>
                <emma:interpretation id="interp64" emma:lang="fr-FR" emma:confidence="0">
                  <emma:literal>L'EX-PC )</emma:literal>
                </emma:interpretation>
              </emma:one-of>
            </emma:emma>
          </inkml:annotationXML>
          <inkml:trace contextRef="#ctx0" brushRef="#br0" timeOffset="352181.3078">11468 7498 10 0,'6'0'5'0,"10"-18"0"15,-10 13 6-15,5-14-9 16,1 5 0-16,5-10 2 15,5-4 0-15,12 0-5 16,6 0 1-16,-1-15 3 16,6 1 0-16,-5 0-1 15,-1-1 1-15,-11 11-1 16,-5 8 0-16,0 1 0 16,-6 4 0-16,-6 19-1 15,-6 9 1-15,1 10-1 16,-12 14 0-16,1 0 0 15,-1 14 0-15,1-5-1 16,-1 10 1-16,6-5-1 16,0 0 0-16,-6 0-8 15,1-9 0-15</inkml:trace>
          <inkml:trace contextRef="#ctx0" brushRef="#br0" timeOffset="352554.6217">11220 8190 17 0,'5'0'8'0,"29"-14"0"16,-23 9 3-16,6 5-10 16,6-5 0-16,11-4 2 15,11 0 0-15,17-10-4 16,17-9 1-16,6-1 2 15,-1-8 1-15,-5-1-1 16,0 10 0-16,0-5-1 16,-5 0 1-16,-7 0-3 0,-10 10 1 15,-12 8-7 1,-11 6 0-16</inkml:trace>
          <inkml:trace contextRef="#ctx0" brushRef="#br0" timeOffset="354193.034">12885 7296 13 0,'-23'10'6'0,"23"-10"2"16,0 0 6-16,0 0-13 15,0 0 1-15,0 0 1 16,11-5 1-16,6 0-4 16,17 0 0-16,11-13 3 15,17 13 0-15,12-4-1 0,16 4 1 16,12 5-1-16,-6 5 0 15,-17 4-1-15,-12-4 1 16,1 13-1-16,-6-18 1 16,-5 0-1-16,-7 0 0 15,-4-9-4-15,-13 0 1 16,-10 4-7-16,-6-4 0 16</inkml:trace>
          <inkml:trace contextRef="#ctx0" brushRef="#br0" timeOffset="354702.2292">12930 7306 14 0,'-17'14'7'0,"6"28"3"16,5-42 3-16,6 9-11 15,0 6 0-15,0 3 1 16,6-8 0-16,5 4-4 16,11 0 1-16,7 0 2 0,10 5 1 15,6-10-1-15,0 10 0 16,1-9-1-16,-7-1 1 15,-11 5-1-15,-5 14 1 16,-12 1 0-16,-11 3 0 16,-11 11-1-16,-6-1 0 15,-11 0 0-15,-6 5 0 16,-6 5-1-16,1 14 1 16,5-19-1-16,6-5 0 15,5 1-1-15,6-15 1 16,17-4-1-16,12-1 1 0,10-14 0 15,18-9 0-15,16-4 0 16,17-1 0-16,12 0 0 16,5-13 1-16,-5 3-1 15,-23 15 0-15,-5 10-7 16,-7 4 1-16,7 5-3 16,-6 4 0-16</inkml:trace>
          <inkml:trace contextRef="#ctx0" brushRef="#br0" timeOffset="357000.1886">13308 6671 17 0,'0'-15'8'0,"-6"30"-2"0,6-15 8 16,0 0-12-16,-5 0 1 15,5 0 1-15,-12 0 0 16,12 0-4-16,-5 0 0 15,5 0 3-15,0 0 0 16,0 18-1-16,0-13 1 16,-6 19-2-16,0-6 1 0,1 11-2 15,-1-6 1-15,1 10-1 16,-1 5 1-16,0-1-1 16,1 10 1-16,-1-18-2 15,6 4 1-15,0-10-6 16,6-4 1-16,-1-5-4 15,7-14 0-15</inkml:trace>
          <inkml:trace contextRef="#ctx0" brushRef="#br0" timeOffset="357389.4596">13692 6638 19 0,'17'0'9'0,"-12"14"-6"16,-10-14 11-16,-1 14-14 0,-5 0 1 16,-1 5-1-16,-4 4 1 15,-7 1-2-15,0 13 1 16,-5-13 0-16,-6-10 1 16,-5 5-1-16,5-5 1 15,6-5 0-15,5-4 0 16,1 5 0-16,5-10 1 15,5-15-2-15,7 6 1 16,-1 0 0-16,6-1 0 16,6 10-1-16,11-14 0 0,0 9 0 15,5 10 0-15,1 9 1 16,5-4 0-16,6-1 0 16,0 15 0-16,0-6 0 15,-1 6 1-15,-4-1-1 16,-1-8 1-16,6 17-8 15,5-3 0-15,1-20-3 16,-1 5 1-16</inkml:trace>
          <inkml:trace contextRef="#ctx0" brushRef="#br0" timeOffset="358292.3194">14482 7409 13 0,'-6'-19'6'0,"23"0"-1"0,-17 19 7 0,0 0-10 16,0 0 0-16,-5 10 1 15,-1-1 1-15,-5 10-5 16,-6 5 1-16,0 4 2 16,0 0 1-16,-11 28-1 15,5-8 0-15,6 3-1 16,12 1 0-16,-1 4 0 16,17-9 0-16,6 1-1 15,11-6 1-15,17-19 0 16,-5-13 0-16,5 4-1 15,12-14 1-15,5 0-1 16,0-10 1-16,-6 1-5 16,-5-5 1-1</inkml:trace>
          <inkml:trace contextRef="#ctx0" brushRef="#br0" timeOffset="358666.4022">14488 7418 18 0,'-29'19'9'0,"75"-47"-7"15,-29 23 15-15,5-9-17 16,-5 5 0-16,23-10 1 16,10-4 0-16,12 4-7 15,12 14 0-15</inkml:trace>
          <inkml:trace contextRef="#ctx0" brushRef="#br0" timeOffset="358488.3054">14533 7752 13 0,'17'-9'6'0,"22"-24"6"0,-27 19-5 0,4 5-7 16,7-6 0-1,5 6-5-15,0-10 1 0,6 10 1 16,0-10 1-16</inkml:trace>
          <inkml:trace contextRef="#ctx0" brushRef="#br0" timeOffset="359117.8276">15069 7480 19 0,'-11'9'9'0,"11"10"-6"16,5-5 11-16,7-9-13 16,-1 13 1-16,6 11 0 15,17 13 0-15,11 5-3 16,0-19 1-16,6 15 1 0,-6-1 1 16,-5 0-2-16,-7-13 0 15,1-6-6-15,0 1 1 16,6-29-2-16,-6-14 1 15</inkml:trace>
          <inkml:trace contextRef="#ctx0" brushRef="#br0" timeOffset="359373.4476">15504 7451 19 0,'0'-14'9'0,"-17"14"-9"16,17 0 17-16,0 5-17 16,-17 9 1-16,-11 10-1 15,-12 9 1-15,-16 4-1 16,-1 15 0-16,1-5 0 16,-1 14 1-16,12-9-1 15,6-15 1-15,16 11-3 16,12-20 0-16,16-9-4 15,24-38 0-15</inkml:trace>
          <inkml:trace contextRef="#ctx0" brushRef="#br0" timeOffset="360076.9477">15684 7687 21 0,'-5'0'10'0,"-1"-38"-9"15,6 38 16-15,0 0-17 16,6 14 1-16,5 5 0 15,6 9 0-15,-6 19-1 16,-5 19 0-16,-6 5 0 16,0 18 1-16,-6 5 0 15,0 0 0-15,-10 14 0 16,4-23 0-16,1-5-1 16,0-10 1-16,-1-27-1 0,1-10 1 15,5-14-2-15,1-15 1 16,-1-27 0-16,1-6 1 15,5-18-1-15,5-18 0 16,1-6-1-16,11-4 1 16,5-24 0-16,7 14 0 15,10-9 0-15,1 10 0 16,-1 13 0-16,1 10 0 16,-1 9 0-16,6 29 1 15,-5 4-1-15,-1 33 1 0,-5 0 0 16,-11 10 1-16,-12 8 0 15,-22 16 0-15,-12-1 0 16,1-5 0-16,-12-9-1 16,-6 4 1-16,1-27-1 15,-1 4 0-15,6-14-4 16,12-24 1-16,10-8-8 16,12-1 1-16</inkml:trace>
          <inkml:trace contextRef="#ctx0" brushRef="#br0" timeOffset="360678.2411">16655 7273 11 0,'-6'-5'5'0,"6"-9"10"15,0 14-3-15,-5-5-11 16,-1 5 1-16,-5 0 1 15,0 0 1-15,-1-5-4 16,1 10 0-16,-6 0 3 16,0 14 1-16,6-1-1 15,-6 11 0-15,6 13-1 16,-12 0 1-16,12 5-1 16,-1 15 0-16,7 18-2 15,-6-10 1-15,5 24-1 16,0-9 1-16,6-5-1 15,12-5 0-15,10 0 0 0,18-14 0 16,5-4-1-16,6-19 1 16,5-6-8-16,6-13 1 15,12-19-3-15,-12-14 1 16</inkml:trace>
          <inkml:trace contextRef="#ctx0" brushRef="#br0" timeOffset="361474.4119">17643 7244 21 0,'11'5'10'0,"29"-5"-10"0,-29 0 20 15,6 0-18-15,11 19 0 16,6 14 2-16,0 14 0 16,-6 14-4-16,-11 14 0 15,-17 10 3-15,-23 18 0 16,-10 1 0-16,-18 14 0 16,-11-20-9-16,-6 6 1 15,0-24-4-15,-28 0 0 16</inkml:trace>
        </inkml:traceGroup>
      </inkml:traceGroup>
    </inkml:traceGroup>
    <inkml:traceGroup>
      <inkml:annotationXML>
        <emma:emma xmlns:emma="http://www.w3.org/2003/04/emma" version="1.0">
          <emma:interpretation id="{46B7F859-E3DE-4292-8057-AC37ED49950F}" emma:medium="tactile" emma:mode="ink">
            <msink:context xmlns:msink="http://schemas.microsoft.com/ink/2010/main" type="paragraph" rotatedBoundingBox="1994,16522 22804,15175 22924,17030 2114,183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EC1DEC-D9AC-458B-9546-E2F36ABEA925}" emma:medium="tactile" emma:mode="ink">
              <msink:context xmlns:msink="http://schemas.microsoft.com/ink/2010/main" type="line" rotatedBoundingBox="1994,16522 22804,15175 22924,17030 2114,18377"/>
            </emma:interpretation>
          </emma:emma>
        </inkml:annotationXML>
        <inkml:traceGroup>
          <inkml:annotationXML>
            <emma:emma xmlns:emma="http://www.w3.org/2003/04/emma" version="1.0">
              <emma:interpretation id="{B85A9C7A-1785-45ED-B7F1-D8FF35BFB561}" emma:medium="tactile" emma:mode="ink">
                <msink:context xmlns:msink="http://schemas.microsoft.com/ink/2010/main" type="inkWord" rotatedBoundingBox="2003,16663 9290,16191 9401,17905 2114,18377"/>
              </emma:interpretation>
              <emma:one-of disjunction-type="recognition" id="oneOf13">
                <emma:interpretation id="interp65" emma:lang="fr-FR" emma:confidence="0">
                  <emma:literal>INCITA</emma:literal>
                </emma:interpretation>
                <emma:interpretation id="interp66" emma:lang="fr-FR" emma:confidence="0">
                  <emma:literal>ENCARTA</emma:literal>
                </emma:interpretation>
                <emma:interpretation id="interp67" emma:lang="fr-FR" emma:confidence="0">
                  <emma:literal>=n(171</emma:literal>
                </emma:interpretation>
                <emma:interpretation id="interp68" emma:lang="fr-FR" emma:confidence="0">
                  <emma:literal>ENCA</emma:literal>
                </emma:interpretation>
                <emma:interpretation id="interp69" emma:lang="fr-FR" emma:confidence="0">
                  <emma:literal>INCA</emma:literal>
                </emma:interpretation>
              </emma:one-of>
            </emma:emma>
          </inkml:annotationXML>
          <inkml:trace contextRef="#ctx0" brushRef="#br0" timeOffset="408703.8656">1934 9530 5 0,'-17'-4'2'0,"17"-15"5"0,0 19-1 15,-5 0-3-15,-1 0 1 16,6 5 1-16,6-1 1 15,5 6-8-15,17-6 1 16,12-4 4-16,5 0 0 16,11 0-2-16,-5-4 1 15,0-6-1-15,5 1 0 0,7 9-6 16,-1-5 1-16,0-9-2 16,-11 9 1-16</inkml:trace>
          <inkml:trace contextRef="#ctx0" brushRef="#br0" timeOffset="409230.2413">2313 9366 17 0,'-6'19'8'0,"6"-15"-7"0,0-4 15 16,0 5-16-16,0 0 1 15,0 4 0-15,0-4 0 16,0-5-2-16,6 0 1 15,-6 0 0-15,0 0 1 16,5-5-1-16,-5 5 0 16,0-14 0-16,0 5 1 15,0-10-1-15,0 9 0 0,0-4 0 16,0-9 0-16,0-10 0 16,0 23 0-16,0-8 0 15,-5 13 1-15,5-9 0 16,0 14 0-16,-6 0 1 15,6 9 0-15,-6-4 0 16,6 14 1-16,0-10-1 16,0 10 1-16,0 9-2 15,0 10 1-15,-5 9-1 16,-1 5 1-16,0-1-2 16,1 10 1-16,-1 5-3 15,12-14 1-15,-1-10-8 16,-5-13 1-16</inkml:trace>
          <inkml:trace contextRef="#ctx0" brushRef="#br0" timeOffset="410537.4614">2900 9667 16 0,'-12'0'8'0,"35"-14"-3"16,-6 9 8-16,11 5-11 15,6-5 0-15,11-9 1 0,17 5 0 16,23-24-4-16,16 9 0 15,18 1 3-15,11-1 1 16,-12 10-3-16,-10 0 0 16,-7 14-7-16,-5 5 1 15</inkml:trace>
          <inkml:trace contextRef="#ctx0" brushRef="#br0" timeOffset="410072.8531">3216 9206 12 0,'-6'-5'6'0,"12"-4"4"0,-6 9-1 0,0 0-8 15,0 0 1-15,11-5 1 16,0 0 0-16,6-13-4 15,6-6 1-15,5 1 2 16,6-1 1-16,5-18-1 16,1 9 0-16,-1-24-1 15,-5 10 1-15,-6 5-1 16,-5-5 1-16,0 14-1 16,-6 5 1-16,-6-5-1 15,0 23 0-15,-5 6 0 16,-6 4 0-16,5 4 0 15,-5 20 0-15,0-1-1 16,0 24 0-16,0 1 0 16,-5-1 0-16,-1 14 0 15,1-5 1-15,-1 10-6 16,6-19 1-16,0 5-5 0,0 9 1 16</inkml:trace>
          <inkml:trace contextRef="#ctx0" brushRef="#br0" timeOffset="406963.811">557 8698 11 0,'6'-33'5'0,"-1"33"1"0,-5 0 5 16,0 0-9-16,6-9 0 15,0 4 1-15,-6 5 0 16,0 0-3-16,0 0 0 15,0 0 3-15,0 0 0 0,0 0-1 16,-6 0 1-16,6 5-1 16,-6-5 0-16,-5 0 0 15,0 4 1-15,-6 10-1 16,0-9 0-16,-6 14 0 16,-5 4 0-16,-17 1 0 15,-6 23 0-15,0 0-2 16,-5 19 1-16,5 23-1 15,0-4 1-15,6 28-1 16,6 28 0-16,11 5 0 16,11 0 0-16,28-5-1 15,11-14 1-15,24-10 0 16,10-23 0-16,6 0-8 16,0-14 0-16,6-23-1 15,5-10 0-15</inkml:trace>
          <inkml:trace contextRef="#ctx0" brushRef="#br0" timeOffset="407804.7405">591 9530 13 0,'-11'10'6'0,"5"-10"0"0,6 0 7 15,0 0-12-15,0 9 1 16,0-9 1-16,0 5 0 16,0-5-4-16,11-5 1 0,6-14 2 15,6-9 1-15,5-5-1 16,6 0 0-16,5 5 0 16,7-24 1-16,4 1-1 15,-4-1 0-15,-1 10 0 16,-6 13 0-16,-5-8 0 15,-6 13 0-15,-11 5-1 16,-5-4 0-16,-1 13 0 16,0 6 0-16,-5-6 0 15,-6 10 0-15,0 10-1 16,0-6 0-16,0 20 0 16,0 0 1-16,-6 13-1 15,6 1 0-15,-5 9 0 16,5-5 0-16,5 19 0 15,6-4 0-15,1 4 0 16,-12-5 0-16,0 1-1 16,0-1 1-16,5-13-5 0,7-1 1 15,-1-19-6-15,0-13 1 16</inkml:trace>
          <inkml:trace contextRef="#ctx0" brushRef="#br0" timeOffset="408122.9244">755 9883 12 0,'-12'14'6'0,"18"-14"3"16,0-4 1-16,-1 4-9 16,7 4 1-16,5-4 1 15,11 0 0-15,11-4-4 16,18-6 1-16,16 6 2 16,6-1 0-16,0-14-1 15,-5 10 0-15,10-10-6 16,-5-5 1-16,-5 5-2 15,-12 15 0-15</inkml:trace>
          <inkml:trace contextRef="#ctx0" brushRef="#br0" timeOffset="403122.4318">-3371 9276 19 0,'-6'0'9'0,"6"0"-5"0,0 0 9 15,0 0-12-15,0 0 1 0,6 0 1 16,5 0 1-16,0 0-5 16,12 0 1-16,5 0 3 15,6 5 0-15,5-5-1 16,7 0 0-16,-1 5-1 15,0 9 1-15,0-14-1 16,11 0 0-16,7 5-1 16,4-5 1-16,1 14-1 15,5-14 0-15,1 0 0 16,-1 0 1-16,-5-14-1 16,-6 9 1-16,-11-9-1 15,-6 9 1-15,-17 0-7 16,-11 5 0-16,-6 0-3 15,-11 0 0-15</inkml:trace>
          <inkml:trace contextRef="#ctx0" brushRef="#br0" timeOffset="403570.5596">-3191 9756 18 0,'12'10'9'0,"-7"4"-6"15,-5-10 11-15,0 15-13 16,11-9 1-16,6 8 1 15,6 1 0-15,5 0-4 16,6-14 1-16,11 4 2 16,17-9 0-16,17-9-1 0,12-5 1 15,16 0-1-15,-6-5 1 16,-10 0-9-16,5-5 0 16</inkml:trace>
          <inkml:trace contextRef="#ctx0" brushRef="#br0" timeOffset="405658.8568">-1712 9690 13 0,'-11'24'6'0,"-6"4"0"0,17-23 7 15,0 4-12-15,-6-4 1 16,6 0 1-16,0 9 0 16,0-14-4-16,0 0 1 15,6-24 2-15,0 5 1 32,16-28-1-32,1 0 0 15,5-14 0-15,11 9 1 16,1 15-1-16,-6 4 0 15,0 5 0-15,-6-5 0 16,0 5-1-16,0 9 1 0,-11 9-2 16,0 1 1-16,0 4-1 15,6 5 1-15,-6 0-1 16,0 5 0-16,-1 4 0 16,1-9 1-16,0 0-1 15,0 5 0-15,-5 14 0 16,-1 0 1-16,-5 14-1 15,-1 4 1-15,1 1-1 16,-6-1 1-16,-6 10-1 16,6 1 0-16,0-11 0 15,0-4 0-15,-5-5 0 16,5-9 0-16,0 0 0 16,0-19 0-16,5-19 0 15,1 0 0-15,-1-9-1 16,1-14 1-16,0 9 0 0,5-14 1 15,0 0-2-15,1 9 1 16,-1 5 0-16,6 0 1 16,-6 5-1-16,0 5 0 15,1 8-1-15,5 6 1 16,-6 9 0-16,6 0 1 16,0 19-1-16,5 4 0 15,-5 20 0-15,6 4 0 16,-1 0 0-16,1 0 0 15,5 0 0-15,12-5 0 16,11-18-4-16,11-10 1 0,5-5-6 16,-10-32 0-16</inkml:trace>
        </inkml:traceGroup>
        <inkml:traceGroup>
          <inkml:annotationXML>
            <emma:emma xmlns:emma="http://www.w3.org/2003/04/emma" version="1.0">
              <emma:interpretation id="{13DD35EC-96A9-4A94-B555-B012344B58CD}" emma:medium="tactile" emma:mode="ink">
                <msink:context xmlns:msink="http://schemas.microsoft.com/ink/2010/main" type="inkWord" rotatedBoundingBox="16795,15564 22804,15175 22896,16591 16886,16980"/>
              </emma:interpretation>
              <emma:one-of disjunction-type="recognition" id="oneOf14">
                <emma:interpretation id="interp70" emma:lang="fr-FR" emma:confidence="0">
                  <emma:literal>kief</emma:literal>
                </emma:interpretation>
                <emma:interpretation id="interp71" emma:lang="fr-FR" emma:confidence="0">
                  <emma:literal>kirs</emma:literal>
                </emma:interpretation>
                <emma:interpretation id="interp72" emma:lang="fr-FR" emma:confidence="0">
                  <emma:literal>kaiser</emma:literal>
                </emma:interpretation>
                <emma:interpretation id="interp73" emma:lang="fr-FR" emma:confidence="0">
                  <emma:literal>kiefs</emma:literal>
                </emma:interpretation>
                <emma:interpretation id="interp74" emma:lang="fr-FR" emma:confidence="0">
                  <emma:literal>kief.</emma:literal>
                </emma:interpretation>
              </emma:one-of>
            </emma:emma>
          </inkml:annotationXML>
          <inkml:trace contextRef="#ctx0" brushRef="#br0" timeOffset="378980.3213">13009 8844 11 0,'-23'19'5'0,"6"-1"4"0,12-18 6 16,5 0-15-16,0 0 1 16,0 0 0-16,0 0 0 0,5-14-1 15,7-5 0-15,-1 10 1 16,0-15 0-16,0-13-1 16,6 9 1-16,-5-1-1 15,-1-18 1-15,0 0 0 16,-5 14 0-16,-6 5-1 15,-6 0 1-15,1 4-1 16,-7 1 1-16,-5-1 0 16,0 15 0-16,1 4-1 15,-1 10 0-15,0-5 0 16,5 14 1-16,1 10-1 16,0 13 0-16,5-4 0 15,0 10 0-15,1 4-1 16,-1 0 1-16,1 0 0 15,-1 0 0-15,6 4-1 0,0-8 1 16,6-10 0-16,5-5 0 16,0-5-1-16,0-4 1 15,6-14 0-15,-5 0 0 16,-1-5 0-16,6 14 1 16,0-33-1-16,0-5 0 15,0-4 0-15,5-14 0 31,12-5-1-31,-6 0 1 16,1 9 0-16,-7 15 0 16,1 13 0-16,-6 1 1 15,-6 18-1-15,-11-4 1 0,-6 18 0 16,-11 20 0-16,-5-15-1 16,-1 14 1-16,1-13-1 15,-1-1 1-15,0-5-1 16,7-9 0-16,4-4-1 15,7 4 1-15,-1-14-1 16,12 19 1-16,5-19-1 16,6-14 0-16,0 9 1 15,11 5 0-15,0 5 0 16,0 9 0-16,1-14 0 16,-1 4 1-16,-6 1-3 15,7 14 1-15,-7 4-5 16,18 6 0-16</inkml:trace>
          <inkml:trace contextRef="#ctx0" brushRef="#br0" timeOffset="379356.2038">13585 8768 11 0,'11'0'5'0,"23"0"3"15,-23 0 1-15,6 0-9 16,0 0 1-16,0 0 0 16,0-4 0-16,5 4-1 15,1 0 0-15,-1 0-4 16,7 4 0-16</inkml:trace>
          <inkml:trace contextRef="#ctx0" brushRef="#br0" timeOffset="379565.3424">13680 8999 12 0,'6'-19'6'0,"28"-4"-4"0,-34 23 5 16,11 0-6-16,1-5 1 15,5 5-1-15,5 0 1 0,6 0-7 16,6 0 0-16</inkml:trace>
          <inkml:trace contextRef="#ctx0" brushRef="#br0" timeOffset="379821.1303">14132 8514 18 0,'-11'47'9'0,"11"19"-8"16,0-42 15-16,0 4-15 16,0 24 0-16,0 9 0 15,0-9 0-15,5-1-5 0,7 6 0 16,10-5-2-16,-5-5 1 16</inkml:trace>
          <inkml:trace contextRef="#ctx0" brushRef="#br0" timeOffset="353382.9078">11976 8458 18 0,'-6'-5'9'0,"18"1"-4"16,-12 4 8-16,5 4-12 16,-5 10 0-16,0-9 2 15,0 14 0-15,0 0-4 16,-5-10 1-16,-12 19 2 16,-6 5 0-16,-5-9-1 15,-6-1 0-15,-6 1-1 16,-5-1 1-16,6-13-1 15,-1 4 0-15,6 9 0 16,12-13 0-16,5 4 0 16,0 5 1-16,6-10-1 15,5 15 0-15,12-1 1 16,11 1 0-16,11 4 0 16,6-5 0-16,0 10 0 0,5-9 0 15,6-1 0-15,-5-4 1 16,-12 5-4-16,6-1 0 15,11 1-7-15,0-10 1 16</inkml:trace>
          <inkml:trace contextRef="#ctx0" brushRef="#br0" timeOffset="352990.9327">11502 8453 18 0,'-6'0'9'0,"0"5"-3"16,6-5 7-16,0 0-12 16,-5 14 0-16,5 24 1 15,0-5 0-15,0 14-3 16,-6 14 1-16,6-14 1 0,-5 23 1 16,5-13-1-16,-6-1 0 15,6-13-1-15,0-6 0 16,0-4-7-16,6-5 1 15</inkml:trace>
          <inkml:trace contextRef="#ctx0" brushRef="#br0" timeOffset="381200.0763">16000 8472 8 0,'6'5'4'16,"11"28"-1"-16,-6-33 4 0,6 0-7 15,0-14 1-15,0 9 2 16,6-9 0-16,-1 4-3 15,1-8 0-15,-1-11 2 16,1-8 1-16,-6 4-1 16,-6-10 1-16,0 6-2 15,-11 4 1-15,-5 9-1 16,-1 6 1-16,-5-1-1 16,0 14 0-16,-6 5 0 15,-6 19 0-15,0 4-1 16,1 1 0-16,5 18 0 15,6-14 0-15,5 20 0 16,0-1 0-16,12-5-1 16,0 5 1-16,-12 0 0 15,0 0 0-15,1-5 0 0,-1-9 0 16,0-5 0-16,1 5 0 16,5-14 0-16,0-14 0 15,11 0-1-15,6-5 1 16,6-5-1-16,5-9 1 15,6 4-1-15,-6-13 1 16,6-1-1-16,0 6 1 16,-12-1 0-16,1 0 0 15,-6 10 0-15,-6-6 1 16,0 15-1-16,1 15 1 16,-12-6 0-16,-6 14 0 0,-5-4-1 15,-12 0 1-15,1 0-1 16,-7 4 1-16,7 1-1 15,-1-5 0-15,6-5 0 16,6 5 1-16,11-1-1 16,6 1 0-16,10-14 0 15,13 0 1-15,-1-5-1 16,0 4 1-16,6-4-8 16,11 19 1-16</inkml:trace>
          <inkml:trace contextRef="#ctx0" brushRef="#br0" timeOffset="382072.597">16745 7663 17 0,'-11'24'8'0,"39"-6"-6"0,-16-18 8 15,5-9-10-15,5 9 1 0,12-9 0 16,6-6 1-16,5-13-2 15,0 9 0-15,0-4 1 16,-5-10 1-16,-1 9-1 16,-5-8 0-16,-6-1 0 15,-11 9 0-15,0 10 0 16,-6 5 1-16,1 9-1 16,-7 9 0-16,-5 5 0 15,-5 10 0-15,-1 4-1 16,0 9 1-16,6 11-1 15,0-1 0-15,-5 4 0 16,-1 1 0-16,6-14 0 16,-6 9 0-16,6-5-1 15,0 5 1-15,0-23-5 16,0-1 0-16,6-4-2 0,-6-19 1 16</inkml:trace>
          <inkml:trace contextRef="#ctx0" brushRef="#br0" timeOffset="382283.6193">16943 8077 13 0,'11'0'6'0,"-11"-28"-1"0,6 14 8 16,5 14-12-16,6-5 0 15,6-9 1-15,5 4 0 16,11-8-3-16,1 4 1 0,-1-10 1 15,7 0 1-15,4 15-3 16,13-14 1-16,4-1-5 16,-22 1 0-16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1:54:57.074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62D857B8-CF1E-4A46-8071-EC39756EC605}" emma:medium="tactile" emma:mode="ink">
          <msink:context xmlns:msink="http://schemas.microsoft.com/ink/2010/main" type="writingRegion" rotatedBoundingBox="6012,13941 7282,13941 7282,15418 6012,15418"/>
        </emma:interpretation>
      </emma:emma>
    </inkml:annotationXML>
    <inkml:traceGroup>
      <inkml:annotationXML>
        <emma:emma xmlns:emma="http://www.w3.org/2003/04/emma" version="1.0">
          <emma:interpretation id="{51A686E6-E227-405F-8181-C5806D5FE97C}" emma:medium="tactile" emma:mode="ink">
            <msink:context xmlns:msink="http://schemas.microsoft.com/ink/2010/main" type="paragraph" rotatedBoundingBox="6012,13941 7282,13941 7282,15418 6012,154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2F8207-EF9E-4754-A503-D52976F8F3D7}" emma:medium="tactile" emma:mode="ink">
              <msink:context xmlns:msink="http://schemas.microsoft.com/ink/2010/main" type="line" rotatedBoundingBox="6012,13941 7282,13941 7282,15418 6012,15418"/>
            </emma:interpretation>
          </emma:emma>
        </inkml:annotationXML>
        <inkml:traceGroup>
          <inkml:annotationXML>
            <emma:emma xmlns:emma="http://www.w3.org/2003/04/emma" version="1.0">
              <emma:interpretation id="{B4314FE6-B625-4D9E-A856-618BE32CABBA}" emma:medium="tactile" emma:mode="ink">
                <msink:context xmlns:msink="http://schemas.microsoft.com/ink/2010/main" type="inkWord" rotatedBoundingBox="6012,13941 7282,13941 7282,15418 6012,15418"/>
              </emma:interpretation>
              <emma:one-of disjunction-type="recognition" id="oneOf0">
                <emma:interpretation id="interp0" emma:lang="fr-FR" emma:confidence="0">
                  <emma:literal>O</emma:literal>
                </emma:interpretation>
                <emma:interpretation id="interp1" emma:lang="fr-FR" emma:confidence="0">
                  <emma:literal>0</emma:literal>
                </emma:interpretation>
                <emma:interpretation id="interp2" emma:lang="fr-FR" emma:confidence="0">
                  <emma:literal>o</emma:literal>
                </emma:interpretation>
                <emma:interpretation id="interp3" emma:lang="fr-FR" emma:confidence="0">
                  <emma:literal>1</emma:literal>
                </emma:interpretation>
                <emma:interpretation id="interp4" emma:lang="fr-FR" emma:confidence="0">
                  <emma:literal>°</emma:literal>
                </emma:interpretation>
              </emma:one-of>
            </emma:emma>
          </inkml:annotationXML>
          <inkml:trace contextRef="#ctx0" brushRef="#br0">816 6227 20 0,'-3'0'10'0,"-6"-8"-6"16,9 8 11-16,-2-3-14 16,-1 3 1-16,0 0 1 0,0-3 0 15,-2 6-3-15,-1 0 0 16,-2 5 3-16,-3-2 0 15,-3 5-1-15,1 0 0 16,-4 3 0-16,1 3 0 16,-1 8-1-16,3 3 0 15,1 2-1-15,2-5 1 16,2 3-1-16,1 8 0 16,3-2 0-16,-1 5 1 15,0 0-1-15,4 11 0 16,-1-8 0-16,3-9 0 0,3 9 0 15,-1-1 0-15,4 1-1 16,2-3 1-16,1-5 0 16,2-15 0-16,2 6 0 15,1-8 0-15,0 5 0 16,0-5 0-16,2 5 0 16,1-8 0-16,-1-6 0 15,6 1 1-15,0-7-1 16,0 10 0-16,0-21 0 15,-2 9 0-15,-1 0 0 16,0-3 1-16,-2 1-1 16,2-7 0-16,-3 6 0 15,-5 1 0-15,0-1 0 16,0-3 0-16,0 6 0 16,1 0 0-16,1-5 0 0,1 2 1 15,0-11-1-15,0 3 0 16,-1-3 0-16,1-8 1 15,3 5-1-15,-4-8 0 16,1 0 0-16,-3 8 0 16,3 1 0-16,-3 2 0 15,0-11 0-15,-3 2 0 16,0 4 0-16,1 2 1 16,-4-8-1-16,1 3 0 15,-1-6 0-15,-2 9 1 16,0-7-1-16,0-12 1 15,-3 15-1-15,0 4 1 16,0 5-1-16,-3-3 0 16,0-8 0-16,-2 8 1 0,-1-8-1 15,-2 3 1-15,-1 3-1 16,-2-4 1-16,0 4-1 16,-2-1 1-16,-4 1-1 15,1-1 1-15,-4-2-1 16,4-3 1-16,2-3-1 15,0 12 0-15,3-7 0 16,-2 9 1-16,-9 12-1 16,-6 7 0-16,-11 17-3 15,-2 6 0-15,8 3-8 16,3 5 1-16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1:54:57.930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CDD2672-0A7B-482F-82C0-568C7D260BAA}" emma:medium="tactile" emma:mode="ink">
          <msink:context xmlns:msink="http://schemas.microsoft.com/ink/2010/main" type="inkDrawing" rotatedBoundingBox="7850,16279 8189,13040 8947,13119 8608,16359" semanticType="verticalRange" shapeName="Other">
            <msink:sourceLink direction="with" ref="{E1FB529F-9944-4BA3-8721-5312150F79EE}"/>
            <msink:sourceLink direction="with" ref="{8EC83162-BB6A-4DB7-8A26-2BEDA0D3E14F}"/>
          </msink:context>
        </emma:interpretation>
      </emma:emma>
    </inkml:annotationXML>
    <inkml:trace contextRef="#ctx0" brushRef="#br0">311 21 19 0,'0'-11'9'0,"0"8"-3"0,0 3 9 0,0 0-13 16,0-9 0-16,-3 7 2 16,0 2 1-16,0 0-5 15,-2 2 0-15,2 7 3 16,-2-1 1-16,-6 6-2 15,-3 8 1-15,-3 11-2 16,-5 6 1-16,-3-3-2 16,-2 8 1-16,-1 17-1 15,0 8 1-15,-2 3-1 16,5 11 0-16,3 6 0 16,2 8 1-16,4 11-2 15,10 16 1-15,9-5 0 16,5 9 0-16,6 2 0 15,14 0 0-15,5-28 0 16,9-5 0-16,-7-6-2 0,4-8 0 16,3-5-8-16,-4-23 0 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1:54:58.830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1FB529F-9944-4BA3-8721-5312150F79EE}" emma:medium="tactile" emma:mode="ink">
          <msink:context xmlns:msink="http://schemas.microsoft.com/ink/2010/main" type="writingRegion" rotatedBoundingBox="9197,13500 12175,13838 11981,15552 9002,15214">
            <msink:destinationLink direction="with" ref="{BCDD2672-0A7B-482F-82C0-568C7D260BAA}"/>
            <msink:destinationLink direction="with" ref="{5EECFA12-8C92-4E75-9932-AD63A8040989}"/>
            <msink:destinationLink direction="with" ref="{A67F49C7-F952-45F2-A920-D52DF95D67BC}"/>
          </msink:context>
        </emma:interpretation>
      </emma:emma>
    </inkml:annotationXML>
    <inkml:traceGroup>
      <inkml:annotationXML>
        <emma:emma xmlns:emma="http://www.w3.org/2003/04/emma" version="1.0">
          <emma:interpretation id="{4CB8E32B-DB6B-4365-87DE-9DE0D2B6DF6D}" emma:medium="tactile" emma:mode="ink">
            <msink:context xmlns:msink="http://schemas.microsoft.com/ink/2010/main" type="paragraph" rotatedBoundingBox="9197,13500 12175,13838 11981,15552 9002,152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7AC30D-751F-4E0B-B2C6-6589A9086C5C}" emma:medium="tactile" emma:mode="ink">
              <msink:context xmlns:msink="http://schemas.microsoft.com/ink/2010/main" type="line" rotatedBoundingBox="9197,13500 12175,13838 11981,15552 9002,15214"/>
            </emma:interpretation>
          </emma:emma>
        </inkml:annotationXML>
        <inkml:traceGroup>
          <inkml:annotationXML>
            <emma:emma xmlns:emma="http://www.w3.org/2003/04/emma" version="1.0">
              <emma:interpretation id="{EC9DF4F7-FE6F-46A6-B41B-CC9A5CD3A89C}" emma:medium="tactile" emma:mode="ink">
                <msink:context xmlns:msink="http://schemas.microsoft.com/ink/2010/main" type="inkWord" rotatedBoundingBox="9197,13500 12175,13838 11981,15552 9002,15214"/>
              </emma:interpretation>
              <emma:one-of disjunction-type="recognition" id="oneOf0">
                <emma:interpretation id="interp0" emma:lang="fr-FR" emma:confidence="0">
                  <emma:literal>loger</emma:literal>
                </emma:interpretation>
                <emma:interpretation id="interp1" emma:lang="fr-FR" emma:confidence="0">
                  <emma:literal>log n</emma:literal>
                </emma:interpretation>
                <emma:interpretation id="interp2" emma:lang="fr-FR" emma:confidence="0">
                  <emma:literal>log m</emma:literal>
                </emma:interpretation>
                <emma:interpretation id="interp3" emma:lang="fr-FR" emma:confidence="0">
                  <emma:literal>Cogn</emma:literal>
                </emma:interpretation>
                <emma:interpretation id="interp4" emma:lang="fr-FR" emma:confidence="0">
                  <emma:literal>log u</emma:literal>
                </emma:interpretation>
              </emma:one-of>
            </emma:emma>
          </inkml:annotationXML>
          <inkml:trace contextRef="#ctx0" brushRef="#br0">25 325 16 0,'0'6'8'0,"-6"2"-4"15,6-8 9-15,0 0-12 16,6 0 0-16,2 0 1 16,3 3 0-16,0-3-2 15,3 3 0-15,3-9 1 16,0-2 1-16,-1-6-1 16,1-6 1-16,0-7-1 15,-1-1 1-15,-5-5 0 16,1-3 0-16,-4 0 0 15,-5 5 0-15,-3-2 0 16,-3 10 0-16,-3-2 0 0,1 12 0 16,-4 4-2-16,-2 7 1 15,-8 4-1-15,-3 18 1 16,-3 2-1-16,-3 14 0 16,6 8-1-16,2 6 1 15,4 3-1-15,4 8 1 16,7-8 0-16,10 11 0 15,9-9-1-15,6-2 1 16,2-10 0-16,3-4 0 16,-3-11 0-16,6-9 1 15,5-10-8-15,6-9 1 16,-5-3-3-16,13-11 0 0</inkml:trace>
          <inkml:trace contextRef="#ctx0" brushRef="#br0" timeOffset="1333.7415">519 364 19 0,'-14'6'9'0,"12"19"-7"0,-1-14 12 16,-3-8-14-16,1 8 1 15,-4-6 0-15,1 3 0 16,-3-8-1-16,0 3 0 0,0-3 2 16,0 0 0-16,0 0 0 15,-3 3 0-15,0 5 0 16,-3 6 0-16,-2 0 0 15,2-8 1-15,0 13-2 16,6 9 1-16,3-1-1 16,5 0 0-16,6 1-1 15,5-3 0-15,6-5 0 16,3 2 0-16,8-17 0 16,8 4 0-16,-2-12 0 15,-4-6 1-15,-2-7-1 16,-2-6 1-16,-9 5 0 15,-3-8 1-15,-9 8 0 16,-4 1 0-16,-7-3-1 16,-7 5 0-16,-1-2 0 15,0 5 1-15,1 0-2 0,2 5 0 16,3-2-1-16,0 5 1 16,2 3-1-16,6 0 1 15,1 3-1-15,2 2 0 16,2-2 0-16,7-3 1 15,2 0-1-15,3 0 1 16,0 0-1-16,2 0 1 16,1 0 0-16,2 0 0 15,1 0-1-15,-3 3 1 16,-1 0 0-16,1-3 0 0,2 0-1 16,4-3 1-16,-1-8 0 15,0 2 1-15,-3-5-1 16,-2-8 1-16,-3 6-1 15,-3 2 1-15,-5-11 0 16,-6 8 0-16,-6-8 0 16,-2 11 0-16,-3 6-1 15,-3 2 1-15,0 6-1 16,0 11 0-16,3-5 0 16,0 8 0-16,2 8-1 15,4-5 1-15,-1 11-1 16,1-4 1-16,5 1-1 15,3-8 0-15,2 0 0 16,3-9 1-16,6-2 0 16,0 2 0-16,0-14 0 15,0-2 0-15,-3-11 0 16,-3-1 1-16,-2-2-1 0,-3 5 1 16,-3 4-1-16,-3-4 1 15,0-3-1-15,-2 12 1 16,-1 0-1-16,-2 5 1 15,2 3-2-15,1 6 1 16,2 7-1-16,3 10 1 16,5 4-1-16,4-2 0 15,2 0 0-15,3-2 1 16,2-1-1-16,4 3 1 16,-1-1 0-16,-5-2 0 0,-3 6 0 15,-2 8 1-15,-4 5-1 16,-5 1 1-16,-3 8 0 15,-5 5 0-15,-6-13 0 16,-2 3 0-16,-7 4 0 16,4-7 0-16,-3-11-1 15,5-6 1-15,0-9-1 16,3-16 0-16,3-5 0 16,3-6 0-16,5-17-1 15,6-8 1-15,11-11-1 16,8-6 0-16,6 3 0 15,5 3 1-15,9-6-4 16,-6 9 1-16,0 16-7 16,-8 3 0-16</inkml:trace>
          <inkml:trace contextRef="#ctx0" brushRef="#br0" timeOffset="2025.0939">1117 545 20 0,'-9'2'10'0,"1"8"-3"16,8-7 9-16,0 5-15 15,0-5 0-15,3-3 1 0,2-3 1 16,4-8-3-16,-1 9 1 16,3-11 1-16,3-12 0 15,3 0 0-15,-1-6 0 16,-2 6-1-16,0 6 1 15,-3-6-1-15,-3 11 0 16,-2 3-1-16,0 8 1 16,-4 3-1-16,1 8 1 15,0 12-1-15,0 8 1 16,-1-9-1-16,4 3 0 16,0-8 0-16,2-3 0 0,3 3 0 15,3-14 0-15,0 0 0 16,0-11 0-16,0-3 0 15,-3-3 0-15,3-5 0 16,-3 6 0-16,0 2 0 16,0 0 0-16,-3 14-1 15,1 0 1-15,-1 14 0 16,0 2 0-16,1 9 0 16,-4-11 0-16,3 0-9 15,6 14 0-15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1:55:01.367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EECFA12-8C92-4E75-9932-AD63A8040989}" emma:medium="tactile" emma:mode="ink">
          <msink:context xmlns:msink="http://schemas.microsoft.com/ink/2010/main" type="inkDrawing" rotatedBoundingBox="9031,15672 11921,15626 11922,15685 9032,15731" semanticType="underline" shapeName="Other">
            <msink:sourceLink direction="with" ref="{E1FB529F-9944-4BA3-8721-5312150F79EE}"/>
          </msink:context>
        </emma:interpretation>
      </emma:emma>
    </inkml:annotationXML>
    <inkml:trace contextRef="#ctx0" brushRef="#br0">-2 0 22 0,'-8'14'11'0,"14"5"-7"16,10-19 8-16,6 0-12 15,14 0 1-15,3-6 1 16,20-2 0-16,21 3-3 16,9-4 1-16,8 7 1 15,6 2 0-15,16 0 0 16,-8 0 0-16,5 0 0 16,4 0 0-16,-7-3 0 15,-5 3 0-15,-5 0-8 0,-20 3 0 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1:55:02.222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8EC83162-BB6A-4DB7-8A26-2BEDA0D3E14F}" emma:medium="tactile" emma:mode="ink">
          <msink:context xmlns:msink="http://schemas.microsoft.com/ink/2010/main" type="writingRegion" rotatedBoundingBox="10059,16114 10945,16114 10945,17017 10059,17017">
            <msink:destinationLink direction="with" ref="{BCDD2672-0A7B-482F-82C0-568C7D260BAA}"/>
            <msink:destinationLink direction="with" ref="{224A2F99-AFEF-47B8-9D25-740888D7E363}"/>
            <msink:destinationLink direction="with" ref="{A67F49C7-F952-45F2-A920-D52DF95D67BC}"/>
          </msink:context>
        </emma:interpretation>
      </emma:emma>
    </inkml:annotationXML>
    <inkml:traceGroup>
      <inkml:annotationXML>
        <emma:emma xmlns:emma="http://www.w3.org/2003/04/emma" version="1.0">
          <emma:interpretation id="{409C4677-A410-462B-9FBE-4FFAB62CBC76}" emma:medium="tactile" emma:mode="ink">
            <msink:context xmlns:msink="http://schemas.microsoft.com/ink/2010/main" type="paragraph" rotatedBoundingBox="10059,16114 10945,16114 10945,17017 10059,170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313CD5-368B-4803-85EB-661EA3CD28D7}" emma:medium="tactile" emma:mode="ink">
              <msink:context xmlns:msink="http://schemas.microsoft.com/ink/2010/main" type="line" rotatedBoundingBox="10059,16114 10945,16114 10945,17017 10059,17017"/>
            </emma:interpretation>
          </emma:emma>
        </inkml:annotationXML>
        <inkml:traceGroup>
          <inkml:annotationXML>
            <emma:emma xmlns:emma="http://www.w3.org/2003/04/emma" version="1.0">
              <emma:interpretation id="{CA7ED309-2E92-4332-B9DB-BC31DD64525F}" emma:medium="tactile" emma:mode="ink">
                <msink:context xmlns:msink="http://schemas.microsoft.com/ink/2010/main" type="inkWord" rotatedBoundingBox="10059,16114 10945,16114 10945,17017 10059,17017"/>
              </emma:interpretation>
              <emma:one-of disjunction-type="recognition" id="oneOf0">
                <emma:interpretation id="interp0" emma:lang="fr-FR" emma:confidence="0">
                  <emma:literal>O</emma:literal>
                </emma:interpretation>
                <emma:interpretation id="interp1" emma:lang="fr-FR" emma:confidence="0">
                  <emma:literal>o</emma:literal>
                </emma:interpretation>
                <emma:interpretation id="interp2" emma:lang="fr-FR" emma:confidence="0">
                  <emma:literal>0</emma:literal>
                </emma:interpretation>
                <emma:interpretation id="interp3" emma:lang="fr-FR" emma:confidence="0">
                  <emma:literal>°</emma:literal>
                </emma:interpretation>
                <emma:interpretation id="interp4" emma:lang="fr-FR" emma:confidence="0">
                  <emma:literal>1</emma:literal>
                </emma:interpretation>
              </emma:one-of>
            </emma:emma>
          </inkml:annotationXML>
          <inkml:trace contextRef="#ctx0" brushRef="#br0">180 11 24 0,'0'-8'12'0,"-3"8"-9"0,3-3 15 0,-3 3-16 16,-2 0 0-16,-1 3 1 16,1 5 0-16,-3-2-4 15,-3 8 1-15,-3-3 2 16,-3 5 0-16,-2 15-1 16,-6-1 1-16,0 14-2 15,6 6 1-15,5 3-1 16,6-3 1-16,14-1-2 15,7 1 1-15,9-14-1 16,0-3 1-16,3-8-1 16,3-8 1-16,5-12 0 15,3-7 0-15,2-15 0 16,1-5 1-16,5-9-1 16,-8-10 1-16,0-3 0 0,-9-6 0 15,-8 6 0-15,-10-6 0 31,-31 6 1-31,-6 5 0 16,-5 11 0-16,0 6 0 16,0 5-1-16,5 4 0 15,6 4-2-15,3 6 1 16,5 3-8-16,6 9 0 16,11-6-3-16,2 8 1 15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1:55:02.687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24A2F99-AFEF-47B8-9D25-740888D7E363}" emma:medium="tactile" emma:mode="ink">
          <msink:context xmlns:msink="http://schemas.microsoft.com/ink/2010/main" type="inkDrawing" rotatedBoundingBox="10375,17597 10507,15734 10643,15744 10510,17607" semanticType="scratchOut" shapeName="Other">
            <msink:sourceLink direction="with" ref="{8EC83162-BB6A-4DB7-8A26-2BEDA0D3E14F}"/>
          </msink:context>
        </emma:interpretation>
      </emma:emma>
    </inkml:annotationXML>
    <inkml:trace contextRef="#ctx0" brushRef="#br0">94 25 13 0,'-6'-6'6'0,"4"-16"4"0,-1 22 2 16,-3 3-11-16,1-3 0 15,-3 11 1-15,0 6 0 16,0-3-2-16,-1-1 1 16,4 9 1-16,0 3 1 15,-1 3 0-15,3 0 0 16,3-9 0-16,0 14 0 16,3 8-1-16,0 1 1 15,-3 24-1-15,-3 0 0 16,0 9-1-16,1-9 1 0,-1 14-2 15,-2-3 1-15,-1 9-1 16,3-9 0-16,1-8-9 16,7-13 1-16,1-10-2 15,2-12 1-15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42:13.102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A3C8FE3-BDFC-4F27-AC82-C5EAEA792218}" emma:medium="tactile" emma:mode="ink">
          <msink:context xmlns:msink="http://schemas.microsoft.com/ink/2010/main" type="writingRegion" rotatedBoundingBox="15845,8978 16754,8978 16754,12656 15845,12656"/>
        </emma:interpretation>
      </emma:emma>
    </inkml:annotationXML>
    <inkml:traceGroup>
      <inkml:annotationXML>
        <emma:emma xmlns:emma="http://www.w3.org/2003/04/emma" version="1.0">
          <emma:interpretation id="{EDB695D7-58B0-487B-AF58-2347A567F364}" emma:medium="tactile" emma:mode="ink">
            <msink:context xmlns:msink="http://schemas.microsoft.com/ink/2010/main" type="paragraph" rotatedBoundingBox="15845,8978 16754,8978 16754,12656 15845,126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BD1135-42CC-47EC-94C9-5598273DCADA}" emma:medium="tactile" emma:mode="ink">
              <msink:context xmlns:msink="http://schemas.microsoft.com/ink/2010/main" type="line" rotatedBoundingBox="15845,8978 16754,8978 16754,12656 15845,12656"/>
            </emma:interpretation>
          </emma:emma>
        </inkml:annotationXML>
        <inkml:traceGroup>
          <inkml:annotationXML>
            <emma:emma xmlns:emma="http://www.w3.org/2003/04/emma" version="1.0">
              <emma:interpretation id="{85B3209F-22CB-46D9-9644-7555F69804BC}" emma:medium="tactile" emma:mode="ink">
                <msink:context xmlns:msink="http://schemas.microsoft.com/ink/2010/main" type="inkWord" rotatedBoundingBox="15845,8978 16754,8978 16754,12656 15845,12656"/>
              </emma:interpretation>
              <emma:one-of disjunction-type="recognition" id="oneOf0">
                <emma:interpretation id="interp0" emma:lang="fr-FR" emma:confidence="0">
                  <emma:literal>{</emma:literal>
                </emma:interpretation>
                <emma:interpretation id="interp1" emma:lang="fr-FR" emma:confidence="0">
                  <emma:literal>}</emma:literal>
                </emma:interpretation>
                <emma:interpretation id="interp2" emma:lang="fr-FR" emma:confidence="0">
                  <emma:literal>4</emma:literal>
                </emma:interpretation>
                <emma:interpretation id="interp3" emma:lang="fr-FR" emma:confidence="0">
                  <emma:literal>5</emma:literal>
                </emma:interpretation>
                <emma:interpretation id="interp4" emma:lang="fr-FR" emma:confidence="0">
                  <emma:literal>§</emma:literal>
                </emma:interpretation>
              </emma:one-of>
            </emma:emma>
          </inkml:annotationXML>
          <inkml:trace contextRef="#ctx0" brushRef="#br0">675 7 21 0,'-14'6'10'0,"14"-18"-6"15,-7 12 10-15,0 0-13 16,-7 0 0-16,1 0 0 15,-1 6 1-15,0 6-2 16,0 0 0-16,1 7 1 16,-8 11 1-16,0 1-1 15,1 6 1-15,-8 6-2 16,7-7 1-16,1 7 0 16,-1 12 0-16,0 6 0 15,8 1 0-15,-1 5 0 16,7 0 0-16,7 7 0 15,0 5 0-15,7 1-1 16,7-1 1-16,-1 7-1 16,1 0 1-16,7-7 0 15,-7-11 0-15,-1 5-1 0,1 1 1 16,0-1 0-16,-7 0 0 16,-7 1 0-16,0 5 1 15,-7 1-1-15,-7 0 0 16,-6-7 0-16,-8-6 1 15,-6-5-1-15,-1-1 0 16,1-6-1-16,-8-6 1 16,-6-6-1-16,14-13 1 15,-1-5-1-15,1-7 0 16,6-6 0-16,8 1 0 16,-1-7 0-16,7 0 0 0,1 0 0 15,6 0 0-15,0 0-1 16,0-6 1-16,7 0-1 15,-7 6 0-15,7-6 0 16,14 6 1-16,0 1-1 16,6-1 0-16,8 0 0 15,6 6 1-15,7 0-1 16,1 0 1-16,-1 1 0 16,7-1 0-16,-13 6 0 15,-1-12 1-15,-6 1-1 16,-8 17 1-16,1-6 0 15,-7 13 0-15,-14 6-1 16,0 12 1-16,-7 0 0 16,-7 6 0-16,0 12-1 15,-6 13 0-15,-1-13 0 16,0 6 1-16,1 7-1 0,13-7 0 16,0-5 0-16,7-1 1 15,0-12-1-15,7-6 0 16,7-6 0-16,-1 0 0 15,8-6 0-15,7-1 0 16,6-5 0-16,7-13 0 16,8 1-1-16,12-1 1 15,1-12-2-15,0 0 0 16,0-6-8-16,14-18 0 16,-14 6-1-16,-48 12 0 15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1:55:03.378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67F49C7-F952-45F2-A920-D52DF95D67BC}" emma:medium="tactile" emma:mode="ink">
          <msink:context xmlns:msink="http://schemas.microsoft.com/ink/2010/main" type="inkDrawing" rotatedBoundingBox="12272,16796 12348,13385 13129,13402 13053,16813" semanticType="verticalRange" shapeName="Other">
            <msink:sourceLink direction="with" ref="{8EC83162-BB6A-4DB7-8A26-2BEDA0D3E14F}"/>
            <msink:sourceLink direction="with" ref="{E1FB529F-9944-4BA3-8721-5312150F79EE}"/>
          </msink:context>
        </emma:interpretation>
      </emma:emma>
    </inkml:annotationXML>
    <inkml:trace contextRef="#ctx0" brushRef="#br0">164 0 17 0,'-6'5'8'0,"3"9"-3"16,3-8 11-16,3-3-15 16,0 10 0-16,5-7 2 15,6 13 0-15,5 9-3 16,6 0 0-16,3 16 2 15,-3 17 0-15,3 2 0 16,0 12 1-16,-1 5-1 0,-4 17 0 16,-7 11 0-16,-10 5 1 15,-12 17 0-15,-8 20 0 16,-11 2-1-16,-8-6 1 16,-14 4-1-16,-9-9 0 15,-5-14-5-15,6-27 1 16,2-12-9-16,-5-32 0 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1:56:23.204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EE4EAA6-100E-45F6-8A42-02C876CD3245}" emma:medium="tactile" emma:mode="ink">
          <msink:context xmlns:msink="http://schemas.microsoft.com/ink/2010/main" type="inkDrawing" rotatedBoundingBox="16770,14292 24241,13896 24247,14006 16776,14402" semanticType="underline" shapeName="Other"/>
        </emma:interpretation>
      </emma:emma>
    </inkml:annotationXML>
    <inkml:trace contextRef="#ctx0" brushRef="#br0">-9 503 11 0,'-6'0'5'0,"6"-9"1"0,0 9 5 0,0 0-10 16,0 0 1-16,0 0 0 15,0 0 1-15,0 0-4 16,0 0 1-16,0 0 2 16,0 0 0-16,0 0-1 15,11-5 0-15,0 0 0 16,1 5 0-16,-1-4 0 15,0 4 0-15,6 0 0 16,0 0 0-16,6-10 0 16,5 10 0-16,0 0 0 15,12-5 1-15,-1 1-1 16,6-1 0-16,6-4 0 16,0 4 1-16,-6 0-1 15,-11 5 1-15,0 0-1 16,0 0 1-16,-6 0-1 0,0 0 1 15,0 0-2-15,1 0 0 16,-1 0 0-16,0 0 1 16,6 0-1-16,0 0 0 15,0 0 0-15,5 0 1 16,1-4 0-16,5-6 0 16,-6 5-1-16,7 5 1 15,4-4-1-15,7 4 1 16,-6-5 0-16,-1-4 0 15,1 4-1-15,-6 0 1 16,-5-14-1-16,5 15 1 0,0-1-1 16,6-4 0-16,0 4 0 15,5 0 1-15,1 5-1 16,5-5 0-16,-6 5 0 16,6 0 0-16,0 0 0 15,6 0 1-15,-6 0-1 16,0 0 0-16,-5 0 0 15,-12-9 0-15,0 4 0 16,0 1 0-16,0 4 0 16,6-5 0-16,0-9 0 15,0 9 0-15,0 5 0 16,-1-14 1-16,1 9-1 16,0 5 0-16,5 0 0 15,-5 0 0-15,6 0 0 16,-1 0 0-16,1 0 0 15,-1 0 1-15,-11 0-1 0,-5 0 0 16,5 0 0-16,-6 0 0 16,1 0 0-16,5 0 0 15,0 5 0-15,0-5 0 16,6 14 0-16,0-14 1 16,5 0-1-16,-11 0 0 15,6 0 0-15,6 0 0 16,-1 0 0-16,1 0 0 15,-1 0 0-15,1-14 0 0,-12 9 0 16,-6 1 0-16,1 4 0 16,-1-10 0-16,1 10 0 15,5-5 0-15,0 1 0 16,0-1 0-16,6 5 0 16,5-9 0-16,1 4 0 15,-1 0 0-15,6 1 0 16,0 4 1-16,1 0-1 15,-1 0 0-15,0 0 0 16,-11 0 0-16,-1 0 0 16,1-10 0-16,6 10 0 15,5 0 1-15,5-5-1 16,7 5 0-16,-6 0 0 16,-1-4 0-16,7 4 0 15,5-5 0-15,0-4 0 16,-12 9 0-16,1 0 0 15,0 0 0-15,5-5 0 0,6 0 0 16,12 5 0-16,-7-14 0 16,12 5 0-16,0-5 0 15,0 4 0-15,-11 10 1 16,-1-14-1-16,-5 5 0 16,1 4 0-16,4-4 1 15,-10 9-1-15,-1-5 1 16,-5 0-1-16,-6 5 1 15,11-14-1-15,-5 5 1 16,-6 9-1-16,-11 0 1 16,0-14-1-16,-6 9 1 15,-17 5-9-15,-5-5 1 0,-29-9-5 16,-39-14 1-16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1:57:23.946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8CE9634-7AE4-4981-A858-2CA8D5E36A0F}" emma:medium="tactile" emma:mode="ink">
          <msink:context xmlns:msink="http://schemas.microsoft.com/ink/2010/main" type="writingRegion" rotatedBoundingBox="7898,17283 12820,15643 13533,17782 8611,19422"/>
        </emma:interpretation>
      </emma:emma>
    </inkml:annotationXML>
    <inkml:traceGroup>
      <inkml:annotationXML>
        <emma:emma xmlns:emma="http://www.w3.org/2003/04/emma" version="1.0">
          <emma:interpretation id="{82D1C7D2-1938-4711-A475-5DCA42DC2188}" emma:medium="tactile" emma:mode="ink">
            <msink:context xmlns:msink="http://schemas.microsoft.com/ink/2010/main" type="paragraph" rotatedBoundingBox="7898,17283 12820,15643 13533,17782 8611,19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53A116-A017-4D77-B0F9-89C0C52A3787}" emma:medium="tactile" emma:mode="ink">
              <msink:context xmlns:msink="http://schemas.microsoft.com/ink/2010/main" type="line" rotatedBoundingBox="7898,17283 12820,15643 13533,17782 8611,19422"/>
            </emma:interpretation>
          </emma:emma>
        </inkml:annotationXML>
        <inkml:traceGroup>
          <inkml:annotationXML>
            <emma:emma xmlns:emma="http://www.w3.org/2003/04/emma" version="1.0">
              <emma:interpretation id="{23DEE06E-DF88-4F86-935C-B68E24E77163}" emma:medium="tactile" emma:mode="ink">
                <msink:context xmlns:msink="http://schemas.microsoft.com/ink/2010/main" type="inkWord" rotatedBoundingBox="7898,17283 12820,15643 13533,17782 8611,19422"/>
              </emma:interpretation>
              <emma:one-of disjunction-type="recognition" id="oneOf0">
                <emma:interpretation id="interp0" emma:lang="fr-FR" emma:confidence="0">
                  <emma:literal>reconnu)</emma:literal>
                </emma:interpretation>
                <emma:interpretation id="interp1" emma:lang="fr-FR" emma:confidence="0">
                  <emma:literal>rostre)</emma:literal>
                </emma:interpretation>
                <emma:interpretation id="interp2" emma:lang="fr-FR" emma:confidence="0">
                  <emma:literal>roser")</emma:literal>
                </emma:interpretation>
                <emma:interpretation id="interp3" emma:lang="fr-FR" emma:confidence="0">
                  <emma:literal>ronds")</emma:literal>
                </emma:interpretation>
                <emma:interpretation id="interp4" emma:lang="fr-FR" emma:confidence="0">
                  <emma:literal>rosier")</emma:literal>
                </emma:interpretation>
              </emma:one-of>
            </emma:emma>
          </inkml:annotationXML>
          <inkml:trace contextRef="#ctx0" brushRef="#br0">2730 10175 13 0,'-17'0'6'0,"12"-19"3"15,5 19 3-15,0 0-11 16,0-5 1-16,0 5 1 16,0 0 0-16,0 5-4 15,0 9 1-15,5-4 3 16,7 8 0-16,-1 25-1 16,6 4 1-16,11 0-2 15,0 5 1-15,12 9-1 0,5-5 0 16,-6 5-1-16,1-14 1 15,-6-4-1-15,5-10 1 16,-10-10 0-16,-7 1 0 16,-5-10-1-16,0-14 1 15,0-24 0-15,-6 1 0 16,-5-1-1-16,-6-18 1 16,0 4 0-16,-6-14 0 15,-5 1-1-15,-6 4 1 16,0-14-1-16,-5 9 1 0,-1-14-1 15,6 0 1-15,0 14-1 16,6 1 0 0,5-6 0-1,6 24 0-15,6-9 0 16,11 23 0-16,11 0-1 16,0 10 1-16,12-10 0 15,22 14 0-15,17 1-1 16,11-10 1-16,12 9 0 15,5 0 0-15,-5-4 0 16,-18 4 1-16,-10 0-1 16,-12 5 1-16,-12 10-8 15,-4-1 1-15,-1-4-3 16,-11 18 0-16</inkml:trace>
          <inkml:trace contextRef="#ctx0" brushRef="#br0" timeOffset="517.4163">3351 10231 11 0,'-5'10'5'0,"16"-43"6"16,-11 33 0-16,5-10-10 15,-5 10 1-15,0 0 1 16,12 5 0-16,-1 0-4 0,0 9 1 15,1 14 2-15,-7 14 1 16,1 5-2-16,-6 15 1 16,0-1-1-16,0 5 0 15,6-10-2-15,-1-9 1 16,6-9-7-16,1-5 1 16</inkml:trace>
          <inkml:trace contextRef="#ctx0" brushRef="#br0" timeOffset="917.0907">3870 10184 17 0,'23'-23'8'0,"11"9"-3"16,-34 14 7-16,6-14-11 15,-6 14 0-15,5 14 1 16,-5-10 0-16,-5 1-3 15,-7 14 1-15,-5-10 1 16,-5 10 0-16,-6 5 0 16,-6-1 0-16,0-4-1 15,0 4 1-15,0-8-1 16,0-6 1-16,-5 5-1 16,10-9 1-16,1 14-1 15,0-15 0-15,5 15 0 16,6-14 1-16,1 4-1 15,4 5 1-15,7-4-1 0,5 4 0 16,5 5 0-16,7-5 1 16,4 5-1-16,13-5 1 15,22 5 0-15,5-5 1 16,12 0-1-16,-6-5 1 16,0 5 0-16,-11 10 0 15,-6-5-10-15,6-10 1 16</inkml:trace>
          <inkml:trace contextRef="#ctx0" brushRef="#br0" timeOffset="1847.575">4520 9055 16 0,'-17'-9'8'0,"0"9"-1"15,11 0 3-15,0 0-8 16,-11 0 0-16,6 5 1 16,0 9 0-16,0-5-4 15,-6 15 0-15,5-5 2 16,1 18 1-16,0 1-1 15,5-1 0-15,6 10-1 16,6 19 0-16,5 0 0 0,6-9 0 16,11 8 0-1,17-8 1-15,12-1-1 0,5-23 0 16,6 0 0-16,-12-23 1 16,1-6 0-16,-1-13 0 15,0-5 0-15,1-14 0 16,-6-5 1-16,-6-24 0 15,-11 5 0-15,0 5 1 16,-12-14 0-16,-5-5 0 16,-17-4-1-16,-11 13 0 15,-6-8 0-15,-11 3 0 16,-1 1-1-16,-4-5 1 0,-7 15-2 16,-5 8 1-16,0 1-1 15,-6 14 0-15,-11 9 0 16,5 19 0-16,7 9-2 15,-1 29 0-15,11 4-7 16,12 5 1-16,11 0-3 16,0-4 1-16</inkml:trace>
          <inkml:trace contextRef="#ctx0" brushRef="#br0" timeOffset="2702.4185">5112 9672 13 0,'0'-19'6'0,"23"-9"0"15,-6 9 8-15,5 9-13 16,7-4 1-16,4 5 0 15,35 9 1-15,-11 4-4 16,5 1 1-16,-6 9 2 16,-5 10 0-16,-12 9 0 15,-16 4 0-15,-12 6 0 16,-16 4 0-16,-18-14 0 16,-11 9 0-16,-5-4-1 15,-6-5 0-15,-1-10 0 16,1-4 0-16,6-19-3 15,10-5 1-15,13-14-7 16,16-18 0-16</inkml:trace>
          <inkml:trace contextRef="#ctx0" brushRef="#br0" timeOffset="2419.2181">5276 9700 18 0,'-28'14'9'0,"11"-14"-5"16,11 0 11-16,0 5-14 15,1 13 0-15,-1 11 0 16,1 8 1-16,5 6-3 0,5 4 1 16,1 9 1-16,5 5 0 15,0-14 0-15,1 0 0 16,-1 0-2-16,12-18 1 16,-12-6-5-16,0-4 0 15,-5-14-2-15,-6-5 1 16</inkml:trace>
          <inkml:trace contextRef="#ctx0" brushRef="#br0" timeOffset="3183.5803">6049 8510 20 0,'-17'0'10'0,"-5"4"-8"15,16-4 11-15,-5 19-12 16,-1 5 1-16,1 9 0 16,-6 14 1-16,-5 14-4 0,-1 19 1 15,6 28 1-15,6-9 1 16,5 28-1-16,6-10 0 16,6 20-1-16,11-20 1 15,11-23-4-15,17-9 1 16,12-28-5-16,5-10 0 15</inkml:trace>
          <inkml:trace contextRef="#ctx0" brushRef="#br0" timeOffset="3589.2419">6173 9446 18 0,'23'-10'9'0,"22"-37"-6"16,-28 33 10-16,6 5-12 15,10-24 0-15,1 0 1 16,12-14 1-16,-7 0-4 16,1 19 1-16,-7-10 2 15,-4 15 0-15,-7-1 0 0,-5 5 0 16,0 14-1-16,-6 15 0 16,-5 13 0-16,0 10 1 15,-1 10-1-15,7-10 1 16,-7 14-1-16,1 14 1 15,0-24-5-15,-6 15 1 16,5-24-6-16,-5 1 0 16</inkml:trace>
          <inkml:trace contextRef="#ctx0" brushRef="#br0" timeOffset="4069.6264">7009 8674 17 0,'-6'-9'8'0,"23"-5"0"0,-11 4 6 16,5 6-12-16,0 4 0 16,6 4 1-16,6 15 1 15,-1 19-4-15,7 14 0 16,-7 18 3-16,1 24 1 16,-18 10-2-16,-5 4 1 15,-11 19-2-15,-6 5 1 0,-5-15-6 16,-7-23 1-16,1 0-6 15,0-23 0-15</inkml:trace>
          <inkml:trace contextRef="#ctx0" brushRef="#br0" timeOffset="4549.3004">7562 8500 11 0,'-11'-33'5'0,"16"33"8"0,-5 0 0 15,6 5-12-15,0 0 1 0,-1 9 1 16,6 9 1-16,6 10-4 15,12 14 0-15,-1 15 3 16,11 13 0-16,-5 33 0 16,0 5 1-16,-6 4-2 15,-11 20 1-15,-22 9-1 16,-12-5 0-16,-6 5-1 16,-5-19 1-16,-6 4-4 15,-11-18 0-15,-6 5-8 16,-11-24 1-16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4T10:00:31.942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170 493 6 0,'-4'4'3'0,"8"-4"0"16,-4 0 4-16,0 0-7 15,0 0 1-15,0 0 0 16,0 0 1-16,0 0-2 15,0 0 0-15,0-4 1 32,0-6 0-32,-4 4-1 15,0-1 1-15,0 0-1 16,0 4 0-16,-4-7 0 16,3 6 0-16,1-6 0 0,0 4 0 15,0 2 0-15,4-2 1 16,0-1-1-16,0 7 0 15,0-4 0-15,0-2 0 16,-4 6 0-16,0-4 1 16,0 4 0-16,0-3 1 15,0 3-1-15,0 0 1 16,0 0-1-16,0 0 1 0,0 3-2 16,0-3 1-16,0 0-1 15,0 0 1-15,0 0-1 16,0 0 1-16,4 4-1 15,-4-4 0-15,4 6 0 16,-4-2 1-16,4 3-1 16,-4 3 0-16,4-4 0 15,0 8 0-15,-4-4 0 16,0 0 0-16,-4 0 0 16,4 3 1-16,-4 1-1 15,4-7 0-15,0 3 0 16,-5-4 0-16,9 8 0 15,-4-1 0-15,0-6 0 16,0 3 0-16,0-7 0 16,4 4 0-16,0 3-1 15,8 4 1-15,-4-11 0 0,5 4 0 16,-5-1 0-16,4 5 0 16,0-5 0-16,-4 1 0 15,-4-7 0-15,8 0 0 16,0 10 0-16,0-20 0 15,0 17 0-15,0-4 0 16,0-3 0-16,0 0 0 16,-4 0 0-16,4-3 0 15,0-7-1-15,0 6 1 16,0-6 0-16,1 3 0 16,3 1 0-16,-4-1 0 0,0-6 0 15,-4-1 1-15,4 7-1 16,0-9 0-16,-4 6 0 15,0-7 1-15,0 7-1 16,0-4 0-16,0-3 0 16,-4 1 0-16,0-1 0 15,0 3 0-15,0-2 0 16,0-1 1-16,0 0-1 16,-4-13 0-16,0 10 0 15,0-11 0-15,4 11 0 16,0-10 1-16,0-4-1 15,0 1 0-15,0-1 0 16,0 1 1-16,0 6-1 0,4 13 1 16,0-3-1-16,0-3 1 15,-4 4-1-15,4 2 0 16,-4 7 0-16,0-6 1 16,4 10-1-16,-4 3 1 15,4 0-1-15,0 3 0 16,0 0 0-16,0 7 1 15,0-6-1-15,0 6 1 0,0-7-1 16,-4-3 0-16,0-13 0 16,0 13 0-16,0 0 0 15,0 10 1-15,0-7-1 16,-4 11 0-16,4 2 0 16,-4 5 0-16,0-1 0 15,0 7 0-15,0-4 0 16,-4 7 0-16,4 1 0 15,-4 6 0-15,4-7 0 16,0-10 1-16,0 3-1 16,0 1 0-16,4 3 0 15,0-4 0-15,0 8 0 16,0-8 0-16,0 1 0 0,0-1 0 16,0 1 0-16,0-4 0 15,0 0 0-15,4-3 0 16,0 10-1-16,0-11 1 15,0-16 0-15,0 4 0 16,0 3-1-16,-4 3 1 16,0 0-3-16,0-4 1 15,0 5-5-15,0-8 1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2:41:57.535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F09CC40C-9C63-49EF-8975-F97103A435B3}" emma:medium="tactile" emma:mode="ink">
          <msink:context xmlns:msink="http://schemas.microsoft.com/ink/2010/main" type="writingRegion" rotatedBoundingBox="7645,4766 13911,4110 14122,6122 7855,6778"/>
        </emma:interpretation>
      </emma:emma>
    </inkml:annotationXML>
    <inkml:traceGroup>
      <inkml:annotationXML>
        <emma:emma xmlns:emma="http://www.w3.org/2003/04/emma" version="1.0">
          <emma:interpretation id="{B47819F7-7171-4FBB-95E0-0C3674F55672}" emma:medium="tactile" emma:mode="ink">
            <msink:context xmlns:msink="http://schemas.microsoft.com/ink/2010/main" type="paragraph" rotatedBoundingBox="7645,4766 12886,4218 13032,5612 7791,61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24257A-B3DE-41E2-80AC-6DBC3ABB1F1B}" emma:medium="tactile" emma:mode="ink">
              <msink:context xmlns:msink="http://schemas.microsoft.com/ink/2010/main" type="line" rotatedBoundingBox="7645,4766 12886,4218 13032,5612 7791,6161"/>
            </emma:interpretation>
          </emma:emma>
        </inkml:annotationXML>
        <inkml:traceGroup>
          <inkml:annotationXML>
            <emma:emma xmlns:emma="http://www.w3.org/2003/04/emma" version="1.0">
              <emma:interpretation id="{20373C90-8A61-4235-8B2B-E27BA67D101A}" emma:medium="tactile" emma:mode="ink">
                <msink:context xmlns:msink="http://schemas.microsoft.com/ink/2010/main" type="inkWord" rotatedBoundingBox="7645,4766 10545,4463 10691,5857 7791,6161"/>
              </emma:interpretation>
              <emma:one-of disjunction-type="recognition" id="oneOf0">
                <emma:interpretation id="interp0" emma:lang="fr-FR" emma:confidence="0">
                  <emma:literal>Lis-la :</emma:literal>
                </emma:interpretation>
                <emma:interpretation id="interp1" emma:lang="fr-FR" emma:confidence="0">
                  <emma:literal>Liserai</emma:literal>
                </emma:interpretation>
                <emma:interpretation id="interp2" emma:lang="fr-FR" emma:confidence="0">
                  <emma:literal>ciselai</emma:literal>
                </emma:interpretation>
                <emma:interpretation id="interp3" emma:lang="fr-FR" emma:confidence="0">
                  <emma:literal>Lis-la</emma:literal>
                </emma:interpretation>
                <emma:interpretation id="interp4" emma:lang="fr-FR" emma:confidence="0">
                  <emma:literal>Lirai</emma:literal>
                </emma:interpretation>
              </emma:one-of>
            </emma:emma>
          </inkml:annotationXML>
          <inkml:trace contextRef="#ctx0" brushRef="#br0">2072-298 9 0,'-3'-11'4'0,"-8"14"5"16,8-3 3-16,-2 0-11 0,-4 2 1 15,1 4 0-15,-3-3 0 16,0 10-3-16,0 1 1 16,0-1 1-16,0 4 0 15,-3 5-1-15,3-3 1 16,3 8 0-16,-1 6 0 16,4-1-1-16,2 4 1 15,3-6 0-15,3 5 0 16,0 6 0-16,-1-14 0 15,-2 6 0-15,-2-3 0 16,-4-3-1-16,-2 1 1 0,-3-1 0 16,-3-8 0-16,-3 5-1 15,-2 4 0-15,0-4 0 16,-3-5 0-16,2 0 0 16,1-5 0-16,2 0 0 15,3-9 0-15,1 6 0 16,2 0 0-16,0-8-1 15,2 5 1-15,4-5-1 16,2 2 1-16,3 6-1 16,6 0 0-16,-1-8 1 15,3 7 0-15,3 4-1 16,0 0 1-16,3-1 0 16,0 9 1-16,0-8-1 15,-3 2 1-15,0 9 0 16,-3-4 0-16,1 12 0 15,-4-6 0-15,-2 1 0 16,0 10 0-16,-3-8-1 0,-3 8 1 16,0-11 0-16,0 11 1 15,3-8-1-15,0-2 0 16,6-4-1-16,-1-5 1 16,6-8-1-16,0 0 0 15,6-5 0-15,2-1 0 16,3-5 0-16,1 3 0 15,-4-3-2-15,0 0 1 16,1 11-7-16,2-9 1 16</inkml:trace>
          <inkml:trace contextRef="#ctx0" brushRef="#br0" timeOffset="1890.1658">2475-58 12 0,'6'-6'6'0,"-4"-7"-2"16,-2 13 6-16,0-6-9 16,3 3 0-16,0-5 1 15,-3 6 1-15,0-12-4 16,-3 3 1-16,-2 6 2 15,-1-6 0-15,1 0 0 16,-4 5 0-16,-2-2-1 16,0 8 1-16,-5 0-1 15,-1 3 0-15,-2 8 0 0,2 0 0 16,3 0-1-16,0-3 0 16,3 14 0-16,0-6 1 15,3 0-1-15,0 6 0 16,5-8-1-16,0 8 1 15,3-6 0-15,3-11 0 16,3 3 0-16,-1 3 0 16,6-8-1-16,3-6 1 15,0-8 0-15,0-2 0 16,-1-1 0-16,1-8 0 0,0 6 0 16,0-11 1-16,-3 10-1 15,3-7 1-15,-6-3-1 16,0 2 1-16,1-2-1 15,-4 2 1-15,1 6-1 16,-4 0 1-16,1 6-1 16,0-4 1-16,0 4-1 15,-1 4 1-15,1 4-1 16,0-3 0-16,-3 2 1 16,0 6 0-16,0 0-1 15,0 6 0-15,-3-1 0 16,3-2 1-16,-3 0-1 15,3 5 0-15,0 5 0 16,0 4 0-16,0-4 1 16,0 9 0-16,0 0-1 15,0 5 1-15,0-2-1 0,3 10 1 16,0 3-1-16,-3-8 1 16,3-2-2-16,-1 2 1 15,4-9 0-15,-1 4 0 16,7-9-1-16,1-2 1 15,4-11-1-15,2-1 1 16,3-2-4-16,0-2 0 16,1-1-4-16,-7 3 0 15</inkml:trace>
          <inkml:trace contextRef="#ctx0" brushRef="#br0" timeOffset="2298.6483">2801 64 10 0,'3'0'5'0,"5"14"-1"0,-5-11 1 15,0 5-5-15,-1-3 1 16,4 6-1-16,-1-3 0 16,1 6-1-16,-1-6 1 15,1 0-2-15,0-2 1 16,2 2-2-16,3-8 1 16</inkml:trace>
          <inkml:trace contextRef="#ctx0" brushRef="#br0" timeOffset="2490.1502">2840-162 19 0,'-3'14'9'0,"8"-20"-12"16,-5 6 20-16,6 3-19 15,2-6 1-15,6-2-9 16,-3 2 0-16</inkml:trace>
          <inkml:trace contextRef="#ctx0" brushRef="#br0" timeOffset="-1291.4461">1194 184 13 0,'0'3'6'0,"11"-6"-2"16,-11 3 7-16,6 0-11 15,2 0 1-15,3 0 0 16,3 0 0-16,5 3-2 16,-2-3 1-16,2 0-1 15,1 0 0-15,-1 0-3 0,3 0 0 16</inkml:trace>
          <inkml:trace contextRef="#ctx0" brushRef="#br0" timeOffset="-1036.608">1241 359 11 0,'3'-3'5'0,"14"-2"0"0,-12 5 5 0,3 0-9 16,1 0 0-16,2-3 0 16,2 0 1-16,4 3-3 15,2-8 0-15,1 3-3 16,10 2 1-16</inkml:trace>
          <inkml:trace contextRef="#ctx0" brushRef="#br0" timeOffset="-3920.5629">45-175 12 0,'0'0'6'0,"5"-17"3"0,-5 17 0 0,0-8-8 15,0 5 0-15,0 3 1 16,0 0 1-16,0 0-3 15,0-2 0-15,0 2 2 16,0 0 0-16,0 2-1 16,0-2 1-16,0 3-1 15,3 5 0-15,-3 0 0 16,3 1 1-16,-3 1-1 16,0 1 0-16,0 6 0 15,-3-4 0-15,0 1 0 16,1 10 1-16,-4-4-1 15,1 4 0-15,-1-2-1 16,1 5 1-16,-1-8 0 16,3 8 0-16,-2 1-2 15,2-4 1-15,0 1 0 0,1-12 1 16,2 12-1-16,0-9 0 16,0 1 0-16,-3 4 1 15,3-7-1-15,0 2 0 16,0-5 0-16,0 3 0 15,0-3 0-15,0-3 0 16,0 0 0-16,0-2 0 16,0 2 0-16,0-5 0 15,0 5 0-15,3-5 0 0,-3 7 0 16,2-7 0-16,1-3 0 16,0 3 0-16,0 0-1 15,-3-3 1-15,5 0 0 16,1-3 0-16,2 3 0 15,0-3 0-15,0 0-1 16,4-2 1-16,1 0 0 16,4 2 0-16,0-5-1 15,-1 5 1-15,6 0-1 16,0-2 1-16,0 2 0 16,0 0 0-16,-2 1 0 15,-1-4 0-15,-2 3 0 16,-1-2 1-16,-2 5-1 15,-3-8 1-15,-3 5 0 16,-2 3 0-16,0-3-1 16,-1 3 1-16,1 0-1 0,-4 3 1 31,1-3-2-31,0 5 0 16,0 4-7-16,-1-7 1 15,4 7-2-15,-14-7 1 16</inkml:trace>
          <inkml:trace contextRef="#ctx0" brushRef="#br0" timeOffset="-3228.1556">584 318 12 0,'0'0'6'0,"-3"3"1"16,3-1 7-16,0 4-13 15,0-3 1-15,0 7 0 16,0-7 1-16,0 8-4 16,0-5 1-16,0 4 1 15,0 7 1-15,0-4-1 16,0 1 1-16,0 5-2 15,0-5 1-15,3-6-1 16,-1 3 0-16,4 0-1 16,-1-9 1-16,4-2-7 15,2 0 1-15</inkml:trace>
          <inkml:trace contextRef="#ctx0" brushRef="#br0" timeOffset="-3064.0063">606 163 16 0,'-9'-17'8'0,"12"-2"-6"0,-3 11 8 16,0 2-14-16,0-2 0 16,9 8-5-16,-1 0 1 15</inkml:trace>
          <inkml:trace contextRef="#ctx0" brushRef="#br0" timeOffset="-2192.3076">816 386 16 0,'0'0'8'0,"-3"-11"-8"0,3 11 13 0,0 0-13 16,0 0 1-16,0 0 0 15,0 0 0-15,0 0-1 16,0 0 0-16,0-3 1 16,3-5 0-16,-3 3-1 15,0 2 1-15,0-5 0 16,0 5 0-16,0-10 0 16,-3 10 1-16,3-5-1 15,-3 5 1-15,3 0 0 16,-3-2 0-16,3 5-1 15,0 0 1-15,0 5-1 16,0-2 0-16,3-3-1 16,0 5 1-16,2 9 0 15,1-3 0-15,0 3-1 16,-1 7 1-16,-2-4 0 16,0 7 1-16,-1 3-1 0,-2 1 0 15,0-1 0-15,0 3 0 16,-2 5-1-16,-1-2 1 15,0-8 0-15,0-4 0 16,-2-1-1-16,-1 1 1 16,-2-2 0-16,0-8 0 15,2 0-1-15,-2 0 1 16,0-8-1-16,-1-3 0 16,-2 0-1-16,3 0 1 15,0-3-1-15,2-5 1 16,6-3-1-16,3 3 1 0,2-3-1 15,1-3 1-15,-1-2-1 16,4-3 1-16,2 5-1 16,0-2 1-16,3 2-1 15,-1-8 1-15,4 14-4 16,-3-3 1-16,0 0-6 16,2-2 0-16</inkml:trace>
        </inkml:traceGroup>
        <inkml:traceGroup>
          <inkml:annotationXML>
            <emma:emma xmlns:emma="http://www.w3.org/2003/04/emma" version="1.0">
              <emma:interpretation id="{3C975226-2EE6-4558-A64B-77AF4ABAD9EB}" emma:medium="tactile" emma:mode="ink">
                <msink:context xmlns:msink="http://schemas.microsoft.com/ink/2010/main" type="inkWord" rotatedBoundingBox="11160,4513 12447,4378 12528,5153 11241,5288"/>
              </emma:interpretation>
              <emma:one-of disjunction-type="recognition" id="oneOf1">
                <emma:interpretation id="interp5" emma:lang="fr-FR" emma:confidence="0">
                  <emma:literal>if :</emma:literal>
                </emma:interpretation>
                <emma:interpretation id="interp6" emma:lang="fr-FR" emma:confidence="0">
                  <emma:literal>ifs :</emma:literal>
                </emma:interpretation>
                <emma:interpretation id="interp7" emma:lang="fr-FR" emma:confidence="0">
                  <emma:literal>If :</emma:literal>
                </emma:interpretation>
                <emma:interpretation id="interp8" emma:lang="fr-FR" emma:confidence="0">
                  <emma:literal>ifi=</emma:literal>
                </emma:interpretation>
                <emma:interpretation id="interp9" emma:lang="fr-FR" emma:confidence="0">
                  <emma:literal>if".</emma:literal>
                </emma:interpretation>
              </emma:one-of>
            </emma:emma>
          </inkml:annotationXML>
          <inkml:trace contextRef="#ctx0" brushRef="#br0" timeOffset="5118.7623">4365-325 17 0,'-11'0'8'0,"16"-11"-10"16,-2 8 14-16,2-5-15 15,4 2 1-15,2-5-6 16,3 1 0-16</inkml:trace>
          <inkml:trace contextRef="#ctx0" brushRef="#br0" timeOffset="4955.7215">4373-197 7 0,'-3'0'3'0,"6"-3"4"0,-3 3 3 15,0 0-9-15,0 3 1 16,0 5 1-16,3 3 0 16,-3 2-4-16,2 1 1 15,-2 2 2-15,3 6 0 16,-3-3-1-16,6 3 0 16,-1-8-3-16,4-6 0 15,-1-3-4-15,0-5 1 16</inkml:trace>
          <inkml:trace contextRef="#ctx0" brushRef="#br0" timeOffset="5616.1689">4638-173 17 0,'0'8'8'0,"3"-5"-8"16,-3-3 13-16,0 0-13 15,0 0 0-15,3 0 1 16,-3 0 0-16,5 0-1 16,1 0 0-16,2-3 0 15,0-2 1-15,6 0-1 16,3 5 1-16,-1 0-2 15,1-3 0-15,-1 3-4 0,4 0 0 16</inkml:trace>
          <inkml:trace contextRef="#ctx0" brushRef="#br0" timeOffset="5883.6666">4657-26 12 0,'3'-2'6'0,"14"2"-2"0,-9 0 7 0,3 0-11 15,3-3 0-15,5-5-3 16,3 2 0-16,3-5 0 16,-1-2 1-16</inkml:trace>
          <inkml:trace contextRef="#ctx0" brushRef="#br0" timeOffset="3286.9983">3483-271 16 0,'3'-11'8'0,"16"0"-14"15,-10 11 13-15,2-2-13 16,0-1 0-16</inkml:trace>
          <inkml:trace contextRef="#ctx0" brushRef="#br0" timeOffset="3137.3052">3494-124 17 0,'3'3'8'0,"-3"8"-5"0,0-11 11 16,0 3-14-16,3 8 1 16,-3-9 0-16,0 9 1 0,0 0-2 15,3-3 0-15,-1 11 1 16,1-5 0-16,3-3-1 15,-1-3 1-15,6 0-5 16,0-8 0-16,0-2-2 16,0-9 0-16</inkml:trace>
          <inkml:trace contextRef="#ctx0" brushRef="#br0" timeOffset="3857.2893">3784-225 11 0,'9'-30'5'0,"-6"-5"-6"0,-1 27 11 0,1-11-10 15,3 0 1-15,-1-6 1 16,-2 6 1-16,0-3-3 16,-1-5 0-16,-2 2 1 15,0 9 1-15,-2 5-1 16,-1 8 1-16,-3 3-1 16,-2 6 1-16,-3 8-2 15,-3 7 1-15,0 7-1 16,6 10 1-16,-3 3-1 15,6 0 1-15,2 8-1 16,3-3 0-16,0 6 1 16,0-11 0-16,3 2-1 15,2 4 1-15,1-4 0 16,-1 1 0-16,-2-1-1 0,-3 1 1 16,-6-6 0-16,-2-5 0 15,-3-6-1-15,-3-2 1 16,-5-9 0-1,0-8 0-15,-1 3-1 0,1-11 1 16,0-11-1-16,-1-2 1 16,6-4-1-16,6-2 1 15,5 0-1-15,3-5 0 16,9-4 0-16,4 1 0 16,12 3 0-16,6-6 0 15,2-9 0-15,-3 12 1 16,1-3-1-16,-4 8 0 15,-2 9-7-15,-3 13 0 0</inkml:trace>
        </inkml:traceGroup>
        <inkml:traceGroup>
          <inkml:annotationXML>
            <emma:emma xmlns:emma="http://www.w3.org/2003/04/emma" version="1.0">
              <emma:interpretation id="{0A60AF11-1604-44A1-A9B1-B0EE1EA4662D}" emma:medium="tactile" emma:mode="ink">
                <msink:context xmlns:msink="http://schemas.microsoft.com/ink/2010/main" type="inkWord" rotatedBoundingBox="12613,4604 12923,4572 12983,5145 12673,5177"/>
              </emma:interpretation>
              <emma:one-of disjunction-type="recognition" id="oneOf2">
                <emma:interpretation id="interp10" emma:lang="fr-FR" emma:confidence="0">
                  <emma:literal>j</emma:literal>
                </emma:interpretation>
                <emma:interpretation id="interp11" emma:lang="fr-FR" emma:confidence="0">
                  <emma:literal>J</emma:literal>
                </emma:interpretation>
                <emma:interpretation id="interp12" emma:lang="fr-FR" emma:confidence="0">
                  <emma:literal>i</emma:literal>
                </emma:interpretation>
                <emma:interpretation id="interp13" emma:lang="fr-FR" emma:confidence="0">
                  <emma:literal>I</emma:literal>
                </emma:interpretation>
                <emma:interpretation id="interp14" emma:lang="fr-FR" emma:confidence="0">
                  <emma:literal>4</emma:literal>
                </emma:interpretation>
              </emma:one-of>
            </emma:emma>
          </inkml:annotationXML>
          <inkml:trace contextRef="#ctx0" brushRef="#br0" timeOffset="6575.3756">5085-214 9 0,'0'-2'4'0,"2"-7"0"15,1 15 5-15,0-3-7 16,0-1 0-16,-1 7 1 16,1-1 1-16,3 11-4 15,-1-3 0-15,1-2 3 16,-3 8 1-16,-1-3-1 15,1 8 1-15,-3 3-2 16,0-8 1-16,-3 8-1 0,1-6 1 16,-4 3-1-16,-2 3 0 15,2-5-1-15,-2 0 0 16,-3-1 0-16,-3-8 0 16,-2 1-1-16,-4-6 0 15,4 0-1-15,-1-11 0 16,3 0 0-16,3-3 0 15,8-8-1-15,3-3 1 16,9-2 0-16,2-9 0 16,5 12 0-16,1-12 1 15,-3 3-1-15,2 3 1 0,4-8-1 16,2 5 0-16,3 3-5 16,-1-3 1-16,1 9-3 15,3 7 1-15</inkml:trace>
          <inkml:trace contextRef="#ctx0" brushRef="#br0" timeOffset="6800.4372">5195-377 20 0,'8'-8'10'0,"6"5"-11"0,-14 3 17 16,0 0-27-16,6 3 0 16</inkml:trace>
        </inkml:traceGroup>
      </inkml:traceGroup>
    </inkml:traceGroup>
    <inkml:traceGroup>
      <inkml:annotationXML>
        <emma:emma xmlns:emma="http://www.w3.org/2003/04/emma" version="1.0">
          <emma:interpretation id="{397218E8-B15B-414E-8CC0-2A68DA1EBD9F}" emma:medium="tactile" emma:mode="ink">
            <msink:context xmlns:msink="http://schemas.microsoft.com/ink/2010/main" type="paragraph" rotatedBoundingBox="9946,5397 14086,5364 14093,6291 9953,63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A3B9EBA-2F9E-45A1-AB72-E595B7D4C557}" emma:medium="tactile" emma:mode="ink">
              <msink:context xmlns:msink="http://schemas.microsoft.com/ink/2010/main" type="line" rotatedBoundingBox="9946,5397 14086,5364 14093,6291 9953,6324"/>
            </emma:interpretation>
          </emma:emma>
        </inkml:annotationXML>
        <inkml:traceGroup>
          <inkml:annotationXML>
            <emma:emma xmlns:emma="http://www.w3.org/2003/04/emma" version="1.0">
              <emma:interpretation id="{EEA2F58D-6FA7-41CD-A872-F85478BCD615}" emma:medium="tactile" emma:mode="ink">
                <msink:context xmlns:msink="http://schemas.microsoft.com/ink/2010/main" type="inkWord" rotatedBoundingBox="9946,5425 11954,5409 11961,6308 9953,6324"/>
              </emma:interpretation>
              <emma:one-of disjunction-type="recognition" id="oneOf3">
                <emma:interpretation id="interp15" emma:lang="fr-FR" emma:confidence="0">
                  <emma:literal>-Ainsi</emma:literal>
                </emma:interpretation>
                <emma:interpretation id="interp16" emma:lang="fr-FR" emma:confidence="0">
                  <emma:literal>-Ain j</emma:literal>
                </emma:interpretation>
                <emma:interpretation id="interp17" emma:lang="fr-FR" emma:confidence="0">
                  <emma:literal>-Air j</emma:literal>
                </emma:interpretation>
                <emma:interpretation id="interp18" emma:lang="fr-FR" emma:confidence="0">
                  <emma:literal>-Minis</emma:literal>
                </emma:interpretation>
                <emma:interpretation id="interp19" emma:lang="fr-FR" emma:confidence="0">
                  <emma:literal>-Main j</emma:literal>
                </emma:interpretation>
              </emma:one-of>
            </emma:emma>
          </inkml:annotationXML>
          <inkml:trace contextRef="#ctx0" brushRef="#br0" timeOffset="8915.9862">2898 705 10 0,'-3'0'5'0,"-3"0"-2"16,6 0 4-16,0 0-6 15,0 0 1-15,3 0 1 16,3-3 0-16,-1 3-4 16,1-5 1-16,-1-1 2 15,4-5 1-15,2 1-2 16,2-7 1-16,7 4-1 16,2-9 1-16,3 0-1 0,0-3 1 15,-1-2-1-15,-1 3 0 16,-4 2 0-16,-5 8 1 15,2 6-1-15,-2-3 1 16,-8 3 0-16,-1 8 1 16,-2 5-1-16,-3 12 0 15,0-4 0-15,0 1 0 16,-3 11-1-16,3 2 1 16,0 0-2-16,0 6 1 15,0-3-1-15,0-3 0 0,3 3-1 16,-3-3 1-16,0 0 0 15,0-2 0-15,0 0-1 16,0-9 1-16,0 3-3 16,-3 0 1-16,3-13-5 15,-3-4 0-15,3 4-2 16,-2-12 1-16</inkml:trace>
          <inkml:trace contextRef="#ctx0" brushRef="#br0" timeOffset="9697.1433">2983 1076 13 0,'3'-6'6'0,"5"6"0"0,-2-3 4 16,2 1-9-16,3-6 1 16,3-1 0-16,3-10 1 15,5 3-3-15,3 2 0 16,11-13 2-16,-1 5 0 15,1 0-1-15,0-5 1 0,-8 3-1 16,-3-1 1-16,-3 3-1 16,-3 3 0-16,1 6 0 15,-4-1 0-15,-2 3 0 16,-3 6 1-16,-3-4-4 16,-2 9 1-16,-3 0-7 15,2 9 1-15</inkml:trace>
          <inkml:trace contextRef="#ctx0" brushRef="#br0" timeOffset="9306.9175">3030 558 6 0,'-2'2'3'0,"-4"-26"1"0,6 24 0 16,0 0-3-16,0 0 1 15,-3 0 3-15,3 5 0 16,0-2-6-16,0 0 1 16,0 8 3-16,0-6 1 0,0 3-1 15,0 6 0-15,0 5-1 16,0 3 0-16,3 2-1 15,0-10 0-15,0 13 0 16,-1-2 0-16,4 5 0 16,-3-3 0-16,-1 0-1 15,-2-2 1-15,0-1-2 16,0-4 1-16,0-10-7 16,0 4 1-16</inkml:trace>
          <inkml:trace contextRef="#ctx0" brushRef="#br0" timeOffset="10928.8935">3552 751 17 0,'0'-13'8'0,"6"21"-10"16,-3-11 13-16,2 3-19 16,4 0 0-16</inkml:trace>
          <inkml:trace contextRef="#ctx0" brushRef="#br0" timeOffset="10781.864">3547 928 12 0,'3'-5'6'0,"-3"10"2"0,0-5 7 16,0 0-14-16,0 0 1 16,0 3 1-16,0 8 0 15,-3 3-4-15,0 2 1 16,0 9 1-16,3-9 1 0,0-2-1 15,0 7 0-15,3-4-1 16,0-4 0-16,0 1-5 16,-1-11 1-16,4-1-3 15,-3-2 0-15</inkml:trace>
          <inkml:trace contextRef="#ctx0" brushRef="#br0" timeOffset="12415.2023">4224 768 21 0,'0'16'10'0,"-3"-16"-12"16,3 0 18-16,0 0-22 15,3 0 0-15,8 0-5 16,0 0 1-16</inkml:trace>
          <inkml:trace contextRef="#ctx0" brushRef="#br0" timeOffset="11604.1662">3787 1062 12 0,'-8'3'6'0,"2"-6"-3"15,6 3 12-15,3-5-15 16,-3-1 0-16,3 6 0 15,-3-8 1-15,3 3-1 0,-1-6 1 16,4 8 0-16,-3-8 0 16,0 0 0-16,2 0 0 15,1 3 0-15,-1 0 0 16,1 2 0-16,2 1 0 16,-3 2 0-16,1 3 1 15,0 3 0-15,-1 5 0 16,1 3-1-16,-1 5 0 15,1-2 0-15,2 0 1 16,0-3-2-16,0 2 1 0,1-10-1 16,-1 8 0-16,3-11 0 15,0 5 0-15,0-8 0 16,0 1 0-16,0-9 1 16,0 0 0-16,-2-5-1 15,-1 5 0-15,-3 0-6 16,1-3 1-16,8 1-2 15,-11 7 0-15</inkml:trace>
          <inkml:trace contextRef="#ctx0" brushRef="#br0" timeOffset="12204.8346">4213 950 16 0,'0'8'8'0,"0"9"-6"0,0-17 11 0,2 8-12 15,1-5 0-15,0-3 1 16,0 13 1-16,-3-7-3 16,0 5 0-16,3 0 2 15,-1 2 1-15,1 1-1 16,0 2 1-16,0 9-1 15,2 2 1-15,-2-2-1 16,0-4 0-16,-3-4 0 16,0 10 0-16,-3-8-1 15,0 6 1-15,0-4-1 16,-2-2 0-16,-3 1-1 16,-4-7 1-16,-1 1-1 15,-1-11 1-15,-3-1-2 16,3-4 1-16,1-9-1 15,2-3 1-15,5 0-1 0,3 3 0 16,3-2-1-16,6-1 0 16,2 1 1-16,6-4 1 15,2 4-1-15,-4-1 1 16,-1 0-2-16,0 6 0 16,0 3-5-16,3-9 0 15,2 11-1-15,1-5 0 16</inkml:trace>
          <inkml:trace contextRef="#ctx0" brushRef="#br0" timeOffset="7880.1939">2251 776 11 0,'-2'0'5'0,"4"-3"2"16,-2 3 6-16,0 0-12 16,6-3 0-16,-1 1 2 15,1-4 0-15,5 6-4 16,0 0 1-16,8 0 2 16,3 0 1-16,3 0-2 15,3 0 1-15,-3 6-1 16,-3-4 1-16,3-2-2 15,-3 0 0-15,0 0-4 16,0-8 1-16,0 5-4 16,-3 3 1-16</inkml:trace>
        </inkml:traceGroup>
        <inkml:traceGroup>
          <inkml:annotationXML>
            <emma:emma xmlns:emma="http://www.w3.org/2003/04/emma" version="1.0">
              <emma:interpretation id="{546E3224-C2C6-44C9-BD8E-8EC7125F4FBF}" emma:medium="tactile" emma:mode="ink">
                <msink:context xmlns:msink="http://schemas.microsoft.com/ink/2010/main" type="inkWord" rotatedBoundingBox="12576,5376 14086,5364 14093,6255 12583,6267"/>
              </emma:interpretation>
              <emma:one-of disjunction-type="recognition" id="oneOf4">
                <emma:interpretation id="interp20" emma:lang="fr-FR" emma:confidence="0">
                  <emma:literal>agiles</emma:literal>
                </emma:interpretation>
                <emma:interpretation id="interp21" emma:lang="fr-FR" emma:confidence="0">
                  <emma:literal>if "tj</emma:literal>
                </emma:interpretation>
                <emma:interpretation id="interp22" emma:lang="fr-FR" emma:confidence="0">
                  <emma:literal>if IEJ</emma:literal>
                </emma:interpretation>
                <emma:interpretation id="interp23" emma:lang="fr-FR" emma:confidence="0">
                  <emma:literal>affilie</emma:literal>
                </emma:interpretation>
                <emma:interpretation id="interp24" emma:lang="fr-FR" emma:confidence="0">
                  <emma:literal>if "ts</emma:literal>
                </emma:interpretation>
              </emma:one-of>
            </emma:emma>
          </inkml:annotationXML>
          <inkml:trace contextRef="#ctx0" brushRef="#br0" timeOffset="14187.1177">5568 689 11 0,'-5'0'5'0,"7"-9"7"0,-2 9 0 16,0 0-10-16,0 9 0 16,0-7 0-16,0 1 1 15,0 8-4-15,0-6 0 16,0 6 2-16,0 11 0 0,0-6-7 16,3 9 1-16</inkml:trace>
          <inkml:trace contextRef="#ctx0" brushRef="#br0" timeOffset="14351.7521">5593 506 12 0,'6'-25'6'0,"5"12"-15"15,-9 16 3-15</inkml:trace>
          <inkml:trace contextRef="#ctx0" brushRef="#br0" timeOffset="14818.9526">5715 719 10 0,'-3'0'5'0,"11"0"0"16,-2-3 11-16,2-5-15 15,3 5 0-15,8-8 0 16,6 6 1-16,6-6-3 16,-7 0 1-16,1 5 1 15,0-5 0-15,0 9-1 16,0 2 1-16,-3-6-1 16,3 6 0-16,-6 0-5 15,-2 0 0-15</inkml:trace>
          <inkml:trace contextRef="#ctx0" brushRef="#br0" timeOffset="15061.9602">5806 795 12 0,'27'-14'6'15,"6"9"0"-15,-24 2 5 0,5 0-11 16,-1 1 1-16,-2-7 0 16,0 9 0-16,3-2-2 15,3-4 1-15,2 4 0 16,-2-1 0-16,-3 0-5 16,2-5 1-16</inkml:trace>
          <inkml:trace contextRef="#ctx0" brushRef="#br0" timeOffset="15342.9155">5949 536 17 0,'0'-5'8'0,"0"18"-5"0,0-10 13 16,0 10-14-16,0-2 0 15,0 6 1-15,-2 10 0 16,-1 0-4-16,-3 9 0 16,4 2 2-16,-7 3 1 15,1 0-6-15,-3 0 0 0,5-1-3 16,-2-4 0-16</inkml:trace>
          <inkml:trace contextRef="#ctx0" brushRef="#br0" timeOffset="16047.6486">6245 664 14 0,'0'6'7'0,"8"2"-2"0,-8-8 8 0,6 11-12 16,-1-6 1-16,4 6 1 16,-1 0 0-16,3 11-4 15,0 8 1-15,-3 0 2 16,-2 2 1-16,-3 4-1 15,-3 5 0-15,-3-6 0 16,-6-5 1-16,-4 8-2 16,-4-8 1-16,-2-3-1 15,-1-2 1-15,1 0-2 16,0-12 1-16,-1-10-2 16,4-3 0-16,-1-8 0 15,6 2 0-15,3-7-1 16,5-4 1-16,6-7-1 0,5 7 1 15,3-7 0-15,11 2 1 16,3 3-1-16,6-3 1 16,2 3 0-16,-6 0 0 15,-2 3-4-15,0-6 1 16,3 6-4-16,-3-1 0 16</inkml:trace>
          <inkml:trace contextRef="#ctx0" brushRef="#br0" timeOffset="16228.5956">6201 492 22 0,'-6'0'11'0,"42"-2"-14"16,-25 2 18-16,-3 0-26 15,4 2 0-15</inkml:trace>
          <inkml:trace contextRef="#ctx0" brushRef="#br0" timeOffset="13210.9967">4883 637 12 0,'-6'0'6'0,"18"-11"-7"15,-7 8 8-15,3-2-13 16,1 2 1-16</inkml:trace>
          <inkml:trace contextRef="#ctx0" brushRef="#br0" timeOffset="13061.3127">4935 702 13 0,'-8'-5'6'0,"5"5"1"0,3 0 8 15,0 0-14-15,-2 0 1 16,2 5 1-16,0-2 0 15,0 2-4-15,-3 6 1 16,3 11 2-16,3-3 0 16,5 6-1-16,0-1 0 15,1 4-1-15,2-15 0 16,2 1-6-16,1-9 1 16,3 1-2-16,-6-12 1 0</inkml:trace>
          <inkml:trace contextRef="#ctx0" brushRef="#br0" timeOffset="13704.9678">5090 738 9 0,'0'-6'4'0,"20"-10"-2"0,-15 5 8 15,3-14-9-15,3 9 1 16,3-11-1-16,0-6 1 16,0 0-2-16,0-5 0 15,-6 11 1-15,-5 0 1 16,-3-1 0-16,-3 15 0 0,-3-4 1 16,-5 9 0-16,0 11-1 15,-3 11 1-15,3 7-1 16,0 7 0-16,3 7-1 15,0 9 1-15,5-6-2 16,3 14 0-16,6 2-1 16,-1 3 1-16,1 6 0 15,-4-6 0-15,1-2 0 16,-3 2 0-16,0-5 0 16,-3-6 1-16,-2-2 0 15,-3-3 0-15,2-3 0 16,-5-8 0-16,-6-3-1 15,-2-5 1-15,0-8-1 16,-3-14 0-16,2-3-1 16,4-8 1-16,5-8-1 0,5-8 0 15,9-1 0-15,5 1 0 16,9-3 0-16,-1 0 1 16,4-11-1-16,2 3 0 15,3 0-6-15,5-3 1 16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2:41:55.597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5-1 16 0,'-6'0'8'0,"12"0"-3"0,-6 0 7 15,0 0-12-15,5 0 0 16,1 0-4-16,5 0 1 16,6 0-1-16,6 0 1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2:43:37.343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5E4866B-7FC7-4BA3-BFAA-53F8898B9F68}" emma:medium="tactile" emma:mode="ink">
          <msink:context xmlns:msink="http://schemas.microsoft.com/ink/2010/main" type="writingRegion" rotatedBoundingBox="14475,6752 23281,6500 23355,9098 14549,9351"/>
        </emma:interpretation>
      </emma:emma>
    </inkml:annotationXML>
    <inkml:traceGroup>
      <inkml:annotationXML>
        <emma:emma xmlns:emma="http://www.w3.org/2003/04/emma" version="1.0">
          <emma:interpretation id="{2CE0D051-F29F-406C-86AF-BE84C99F11BF}" emma:medium="tactile" emma:mode="ink">
            <msink:context xmlns:msink="http://schemas.microsoft.com/ink/2010/main" type="paragraph" rotatedBoundingBox="19662,6426 23320,6540 23296,7315 19638,720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E28DD15-DE03-476C-9121-CB8C525FB6D8}" emma:medium="tactile" emma:mode="ink">
              <msink:context xmlns:msink="http://schemas.microsoft.com/ink/2010/main" type="inkBullet" rotatedBoundingBox="19657,6606 20835,6643 20816,7238 19638,7202"/>
            </emma:interpretation>
            <emma:one-of disjunction-type="recognition" id="oneOf0">
              <emma:interpretation id="interp0" emma:lang="fr-FR" emma:confidence="0">
                <emma:literal>G :</emma:literal>
              </emma:interpretation>
              <emma:interpretation id="interp1" emma:lang="fr-FR" emma:confidence="0">
                <emma:literal>G:</emma:literal>
              </emma:interpretation>
              <emma:interpretation id="interp2" emma:lang="fr-FR" emma:confidence="0">
                <emma:literal>Ce :</emma:literal>
              </emma:interpretation>
              <emma:interpretation id="interp3" emma:lang="fr-FR" emma:confidence="0">
                <emma:literal>GE :</emma:literal>
              </emma:interpretation>
              <emma:interpretation id="interp4" emma:lang="fr-FR" emma:confidence="0">
                <emma:literal>GO :</emma:literal>
              </emma:interpretation>
            </emma:one-of>
          </emma:emma>
        </inkml:annotationXML>
        <inkml:trace contextRef="#ctx0" brushRef="#br0">5663-1140 10 0,'0'4'5'0,"-5"-20"-2"0,5 16 5 16,0 0-7-16,-5 0 1 16,0-4 1-16,0 1 0 15,-5-13-4-15,0 16 1 16,0-12 2-16,-1 4 1 16,-4 8-1-16,0 0 0 15,-5 0-1-15,-1 0 1 0,1 0-1 16,-10 4 1-16,4 8-1 15,1-8 0-15,0 15-1 16,4-11 1-16,1 8-1 16,0 0 0-1,-6 15 0 1,1-7 1-16,0 11-1 16,-1-7 0-16,1 7 0 15,4-8 0-15,1 9 0 16,0-5 0-16,10 9 0 15,0 3 0-15,5-8-1 16,-1 0 1-16,12-15 0 16,4 0 0-16,10-1-1 15,-5 1 1-15,0-4-1 16,1-12 1-16,-1 0 0 0,5-1 0 16,0-3 0-16,1-3 0 15,-6-5 0-15,-5-8 1 16,0-4 0-16,-5 1 0 15,-5-1 0-15,-5 0 0 16,0 1 0-16,-5 3 0 16,0 0-1-16,0 9 1 15,0-5-1-15,5 8 0 16,-1 0-1-16,1 4 1 16,5 4-1-16,0 0 1 15,5 8-1-15,6-9 1 16,4 5-1-16,10 4 1 0,6-4-1 15,4 0 1-15,11-4 0 16,-1-4 0-16,6-4 0 16,-5-4 0-16,5 0 0 15,-1 4 1-15,-9-8-6 16,0 8 0-16,-11 4-2 16,-10 4 1-16</inkml:trace>
        <inkml:trace contextRef="#ctx0" brushRef="#br0" timeOffset="569.6796">6232-751 17 0,'-11'4'8'0,"1"0"-6"0,10-4 10 16,0 8-12-16,-10-4 1 15,10-4-2-15,0 12 0 16,10-9-4-16,0 1 1 16</inkml:trace>
        <inkml:trace contextRef="#ctx0" brushRef="#br0" timeOffset="390.128">6308-1002 17 0,'0'4'8'0,"5"-12"-5"15,-5 8 13-15,0 0-16 16,0 0 1-16,-5 0-2 16,0 4 1-16,0 4-5 15,-1 3 0-15</inkml:trace>
      </inkml:traceGroup>
      <inkml:traceGroup>
        <inkml:annotationXML>
          <emma:emma xmlns:emma="http://www.w3.org/2003/04/emma" version="1.0">
            <emma:interpretation id="{64C5DBA8-EA02-4FC8-8E94-D8DE88888C90}" emma:medium="tactile" emma:mode="ink">
              <msink:context xmlns:msink="http://schemas.microsoft.com/ink/2010/main" type="line" rotatedBoundingBox="21393,6480 23320,6540 23297,7306 21369,7246"/>
            </emma:interpretation>
          </emma:emma>
        </inkml:annotationXML>
        <inkml:traceGroup>
          <inkml:annotationXML>
            <emma:emma xmlns:emma="http://www.w3.org/2003/04/emma" version="1.0">
              <emma:interpretation id="{C1A13425-4C87-462F-BE49-EF350A7E7D32}" emma:medium="tactile" emma:mode="ink">
                <msink:context xmlns:msink="http://schemas.microsoft.com/ink/2010/main" type="inkWord" rotatedBoundingBox="21393,6480 23320,6540 23297,7306 21369,7246"/>
              </emma:interpretation>
              <emma:one-of disjunction-type="recognition" id="oneOf1">
                <emma:interpretation id="interp5" emma:lang="fr-FR" emma:confidence="0">
                  <emma:literal>-L</emma:literal>
                </emma:interpretation>
                <emma:interpretation id="interp6" emma:lang="fr-FR" emma:confidence="0">
                  <emma:literal>_ L</emma:literal>
                </emma:interpretation>
                <emma:interpretation id="interp7" emma:lang="fr-FR" emma:confidence="0">
                  <emma:literal>- L</emma:literal>
                </emma:interpretation>
                <emma:interpretation id="interp8" emma:lang="fr-FR" emma:confidence="0">
                  <emma:literal>. L</emma:literal>
                </emma:interpretation>
                <emma:interpretation id="interp9" emma:lang="fr-FR" emma:confidence="0">
                  <emma:literal>C L</emma:literal>
                </emma:interpretation>
              </emma:one-of>
            </emma:emma>
          </inkml:annotationXML>
          <inkml:trace contextRef="#ctx0" brushRef="#br0" timeOffset="1710.6695">6870-829 12 0,'-10'-4'6'0,"10"4"-1"15,0 4 6-15,0-4-10 16,0 0 0-16,0 0 0 15,5 0 1-15,5 0-2 16,0 0 0-16,10 0 1 16,11 0 1-16,4 0-1 15,6-4 0-15,5 4 0 16,4 0 0-16,6 0-1 16,5 4 1-16,0-4-1 15,0 0 0-15,-10 0 1 16,-6 0 0-16,-9-4 0 0,-11 4 0 15,-5 0 0-15,1 4 0 16,-11-4-4-16,-5 0 0 16,-5 0-4-16,0 0 1 15</inkml:trace>
          <inkml:trace contextRef="#ctx0" brushRef="#br0" timeOffset="2487.5695">8108-1289 9 0,'-5'-4'4'0,"20"0"4"0,-15 4 2 15,0 0-9-15,0 0 1 16,0 4 0-16,0 12 1 16,0-8-4-16,-5 11 1 15,0 13 2-15,0-5 1 16,-5 8-1-16,0 5 0 15,-1 15-1-15,-4-12 1 16,0 12-1-16,0 0 1 0,-1-8-1 16,1 12 0-16,5-8-1 15,0-16 1-15,0 1-1 16,5-5 1-16,0 1-1 16,0-9 0-16,5-3 0 15,0-4 0-15,5-9 0 16,-5 5 0-16,5-8 0 15,-5-4 0-15,10 0 0 16,0 0 0-16,0-4 0 16,5 4 1-16,1-4-2 15,4-11 1-15,10 15 0 16,6-4 0-16,4-8 0 16,6 8 0-16,-5-8 0 15,-1 12 0-15,6-4 0 16,10 0 0-16,0-8 0 15,-1 9 0-15,6-1 0 0,-5 4 1 16,-5-4 0-16,-5-4 1 16,-11 4-9-16,11 0 0 15</inkml:trace>
        </inkml:traceGroup>
      </inkml:traceGroup>
    </inkml:traceGroup>
    <inkml:traceGroup>
      <inkml:annotationXML>
        <emma:emma xmlns:emma="http://www.w3.org/2003/04/emma" version="1.0">
          <emma:interpretation id="{9B6B1415-C9A7-40D2-A42E-C50E5B99EBB2}" emma:medium="tactile" emma:mode="ink">
            <msink:context xmlns:msink="http://schemas.microsoft.com/ink/2010/main" type="paragraph" rotatedBoundingBox="14494,7607 22941,7296 23007,9102 14561,94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62FBDF-18C6-40E4-BB6A-38BA5FA95134}" emma:medium="tactile" emma:mode="ink">
              <msink:context xmlns:msink="http://schemas.microsoft.com/ink/2010/main" type="inkBullet" rotatedBoundingBox="14494,7607 15006,7588 15030,8238 14518,8257"/>
            </emma:interpretation>
            <emma:one-of disjunction-type="recognition" id="oneOf2">
              <emma:interpretation id="interp10" emma:lang="fr-FR" emma:confidence="0">
                <emma:literal>L</emma:literal>
              </emma:interpretation>
              <emma:interpretation id="interp11" emma:lang="fr-FR" emma:confidence="0">
                <emma:literal>l</emma:literal>
              </emma:interpretation>
              <emma:interpretation id="interp12" emma:lang="fr-FR" emma:confidence="0">
                <emma:literal>.</emma:literal>
              </emma:interpretation>
              <emma:interpretation id="interp13" emma:lang="fr-FR" emma:confidence="0">
                <emma:literal>I</emma:literal>
              </emma:interpretation>
              <emma:interpretation id="interp14" emma:lang="fr-FR" emma:confidence="0">
                <emma:literal>'</emma:literal>
              </emma:interpretation>
            </emma:one-of>
          </emma:emma>
        </inkml:annotationXML>
        <inkml:trace contextRef="#ctx0" brushRef="#br0" timeOffset="60863.3056">78-170 11 0,'5'-19'5'0,"0"3"4"0,-5 16 0 15,0 0-8-15,0 0 0 16,5-4 1-16,-5 4 0 16,0 0-2-16,0 0 0 15,5-4 1-15,-5 4 1 16,0 0 0-16,0 0 0 15,0 4-1-15,0 0 0 16,0 4 0-16,0-4 0 16,-5 16 0-16,0-13 0 15,0 9-1-15,0-4 1 16,0 7-1-16,0 1 1 0,5 4-1 16,-5 7 0-16,0 8 0 15,0-11 1-15,0 7-1 16,-6 8 1-16,6-7-1 15,0 7 1-15,0 4-1 16,0-11 0-16,0-5 0 16,0-4 0-16,5-3 0 15,-5-4 0-15,5 3-1 16,0-3 1-16,0-8 0 16,5-5 0-16,0 1 0 15,0-4 0-15,5-4-1 16,0 0 1-16,1 0 0 15,-1 0 0-15,0 0 0 16,0-4 0-16,5-4 0 16,5 5 0-16,6-1 0 15,-1 4 0-15,6-4 0 16,4-4 0-16,1 8-1 0,-1 0 1 16,1-4 0-16,-6 4 0 15,1 0 0-15,-11 0 0 16,5-4 0-16,-10 4 0 15,1 0 0-15,-6-8 1 16,0 8 0-16,0 0 1 16,-10 0 0-16,0 0 0 15,0 0-5-15,0 8 0 16,10-4-4-16,-15 0 0 16</inkml:trace>
      </inkml:traceGroup>
      <inkml:traceGroup>
        <inkml:annotationXML>
          <emma:emma xmlns:emma="http://www.w3.org/2003/04/emma" version="1.0">
            <emma:interpretation id="{4EE7A6B7-F7E3-4A16-8D5E-1669FA986108}" emma:medium="tactile" emma:mode="ink">
              <msink:context xmlns:msink="http://schemas.microsoft.com/ink/2010/main" type="line" rotatedBoundingBox="15429,7706 22193,7457 22232,8530 15468,8779"/>
            </emma:interpretation>
          </emma:emma>
        </inkml:annotationXML>
        <inkml:traceGroup>
          <inkml:annotationXML>
            <emma:emma xmlns:emma="http://www.w3.org/2003/04/emma" version="1.0">
              <emma:interpretation id="{32C5019F-BB6E-4C23-9F3A-3A72EFDCC8A8}" emma:medium="tactile" emma:mode="ink">
                <msink:context xmlns:msink="http://schemas.microsoft.com/ink/2010/main" type="inkWord" rotatedBoundingBox="15429,7728 19089,7594 19128,8644 15468,8779"/>
              </emma:interpretation>
              <emma:one-of disjunction-type="recognition" id="oneOf3">
                <emma:interpretation id="interp15" emma:lang="fr-FR" emma:confidence="0">
                  <emma:literal>Waring</emma:literal>
                </emma:interpretation>
                <emma:interpretation id="interp16" emma:lang="fr-FR" emma:confidence="0">
                  <emma:literal>:a,= inf</emma:literal>
                </emma:interpretation>
                <emma:interpretation id="interp17" emma:lang="fr-FR" emma:confidence="0">
                  <emma:literal>PE inf</emma:literal>
                </emma:interpretation>
                <emma:interpretation id="interp18" emma:lang="fr-FR" emma:confidence="0">
                  <emma:literal>Baring</emma:literal>
                </emma:interpretation>
                <emma:interpretation id="interp19" emma:lang="fr-FR" emma:confidence="0">
                  <emma:literal>AXE inf</emma:literal>
                </emma:interpretation>
              </emma:one-of>
            </emma:emma>
          </inkml:annotationXML>
          <inkml:trace contextRef="#ctx0" brushRef="#br0" timeOffset="70966.3493">1433-52 13 0,'-10'0'6'0,"-1"8"0"0,11-8 6 16,-5 0-11-16,0 0 0 16,0 0 1-16,5 0 1 15,0 0-4-15,0 0 1 16,0 0 1-16,0 0 1 15,0 0-1-15,5-12 0 16,5 8 0-16,6 4 0 16,-1-4 0-16,5-3 0 15,0 3-1-15,1 0 1 0,-1-8 0 16,0 12 0-16,1 0 0 16,-1 0 0-16,0 0-1 15,0 8 1-15,1-4 0 16,-1 11 0-16,-5-7-1 15,1 16 1-15,-1 7 0 16,0-7 0-16,0 3-1 16,5-3 0-16,-4 11 1 15,-1-11 0-15,0 15-1 16,0-11 1-16,-4-1-1 16,-1-3 0-16,0-1 1 15,0 5 0-15,0-9-1 16,5-7 0-16,-10 8 0 15,0-8 0-15,1 3 0 16,-1-7 1-16,0 4-1 16,-5-8 0-16,5 0 0 0,-5-4 1 15,0 0-1-15,0-8 0 16,0-4 0-16,-5-4 0 16,0 5 0-16,-6-9 0 15,1 4 0-15,-10-3 1 16,0-1-1-16,-1-3 0 15,1 7 0-15,0-4 1 16,0 4-1-16,-1 1 1 16,1 11-1-16,0 4 0 15,-6-4 0-15,6 8 1 0,-5 12-1 16,4 3 0-16,1 1 0 16,0-1 0-16,5 5 0 15,-1 0 0-15,1 3-1 16,5-3 1-16,0-1 0 15,5 5 0-15,0-9-1 16,5 1 1-16,0 0-2 16,5-9 0-16,10 1-7 15,10-16 1-15</inkml:trace>
          <inkml:trace contextRef="#ctx0" brushRef="#br0" timeOffset="72786.1971">2026 667 11 0,'0'-8'5'0,"-5"8"1"15,5 0 4-15,-5-8-9 16,5 4 1-16,0 4 0 16,0 0 0-16,-5 4-3 15,5-4 1-15,0 0 2 0,0 0 0 16,-5-11-1-16,5 11 0 16,-5-4 0-16,0 0 0 15,0 4 0-15,0 0 0 16,5 0-1-16,5-4 1 15,-5-8 0-15,5 8 0 16,0-8 0-16,5 4 0 16,0-3-1-16,0 3 1 15,1-8-1-15,-1 4 1 16,0 4-1-16,-5-3 1 16,0 7-2-16,-5 4 1 0,0 4-6 15,5 7 0-15,5 9-1 16,0 0 0-16</inkml:trace>
          <inkml:trace contextRef="#ctx0" brushRef="#br0" timeOffset="71717.2294">2052 557 16 0,'-5'-12'8'0,"15"4"-3"16,-10 8 4-16,5-11-8 16,0 7 1-16,-5 4 1 15,5-4 0-15,0 4-4 0,0-4 0 16,5 4 3-16,-5 4 1 16,0 0-1-16,0 11 0 15,-5 1 0-15,0-4 0 16,-5 4 0-16,0 11 1 15,0-3-1-15,5-5 0 16,-5 9-1-16,0-1 0 16,5-3-1-16,0-4 1 31,-5-1-1-31,5 13 1 16,0-21-2-16,0 1 1 0,0 4-1 15,5-8 1-15,5 4-1 16,5-8 0-16,1-4 0 15,4 0 0-15,5 0-1 16,1 0 1-16,-2 0-5 16,-4 0 0-16,1 0-2 15,-1-4 1-15</inkml:trace>
          <inkml:trace contextRef="#ctx0" brushRef="#br0" timeOffset="73668.6205">2467 141 18 0,'-10'0'9'0,"10"0"-7"15,0 0 16-15,5 8-17 16,0-4 0-16,0-4 0 16,5 0 1-16,10 0-3 15,11 0 1-15,4-4 1 16,11 4 0-16,-6 0-1 16,1-8 1-16,-5 8-2 15,-6 0 0-15,-5 0-6 16,1 0 1-16,4 8-1 15,1-4 1-15</inkml:trace>
          <inkml:trace contextRef="#ctx0" brushRef="#br0" timeOffset="73909.8827">2644 424 18 0,'5'3'9'0,"31"-14"-8"0,-26 3 17 16,5 8-18-16,6 0 1 15,-1 0-1-15,5-4 1 16,1 4-7-16,4-4 0 15</inkml:trace>
          <inkml:trace contextRef="#ctx0" brushRef="#br0" timeOffset="61419.4292">951 153 19 0,'-5'-4'9'0,"0"11"-7"16,5-7 10-16,0 0-13 15,0 0 1-15,0 0 0 16,0 0 0-16,0 0-5 15,0 0 0-15</inkml:trace>
          <inkml:trace contextRef="#ctx0" brushRef="#br0" timeOffset="61613.5985">930 349 11 0,'0'-4'5'0,"5"12"-2"0,1-8 4 31,4 0-13-31,-10 0 0 16</inkml:trace>
          <inkml:trace contextRef="#ctx0" brushRef="#br0" timeOffset="74646.794">3456 156 16 0,'5'-3'8'0,"-10"3"-3"0,5 0 8 15,-5 0-12-15,5 0 1 16,0 0 1-16,-5 0 1 15,0 0-5-15,0 7 1 16,5 9 3-16,0 0 0 16,0 15-2-16,0-7 1 15,0-1-1-15,0 13 0 16,10-17-1-16,0 17 0 16,5-17-2-16,6-7 0 31</inkml:trace>
          <inkml:trace contextRef="#ctx0" brushRef="#br0" timeOffset="74810.2827">3522-1 22 0,'-46'0'11'0,"21"-4"-8"16,25 4 6-16,0 0-15 15,5-15 1-15,15 15-6 16,6-4 1-16</inkml:trace>
          <inkml:trace contextRef="#ctx0" brushRef="#br0" timeOffset="76117.1861">3684 369 9 0,'-5'0'4'0,"5"-4"0"0,0 4 2 16,0 0-6-16,0-4 0 15,0 4 3-15,0-12 0 16,0 4-3-16,0-8 1 16,0 12 2-16,5-11 0 15,1 3 0-15,-1 4 0 16,0-12-1-16,5 1 1 16,0 15-1-16,0-12 0 15,0 12-1-15,0-8 1 16,1 12-1-16,4 12 1 15,-5-8 0-15,0 0 0 0,0 8-1 16,0-4 1-16,1 7-1 16,-1 5 0-16,-5-12 0 15,0 4 0-15,0-4-1 16,0 3 0-16,0-7-1 16,0 0 1-16,-5-4-1 15,10-4 1-15,-5 0 0 16,6-11 0-16,-1 7-1 15,0-8 0-15,0-4 2 16,0 9 0-16,-5 3-1 16,0 4 0-16,-5 4 0 15,5 0 0-15,0 4 1 16,0-4 0-16,1 8-1 16,4 3 0-16,0 9-1 15,5-16 0-15,0 0 0 16,16 4 0-16,-1-4 0 0,6-4 1 15,4-4-1-15,1-8 0 16,-1 8 1-16,1-16 0 16,-5 1 0-16,-11-1 0 15,0-11 0-15,1 3 0 16,-6-11 0-16,0-8 1 16,1 8 0-16,-6-5 0 15,-5-7 0-15,-5 12 0 16,-5 0 0-16,0 3 1 15,-5 9-1-15,0 7 0 16,-5 16 0-16,-6 4 0 16,1 4 0-16,-5 16 0 0,0 0-2 15,4 15 1-15,6 8-1 16,10 0 1-16,5 12-1 16,11 12 1-16,-1-4-1 15,0-4 0-15,0-4 1 16,-5 4 0-16,1 0 0 15,-6 3 0-15,0-10 0 16,-5-13 1-16,0 4-1 16,-5 4 1-16,5-8 0 15,-11 1 0-15,-4-1-1 16,-5-11 1-16,-5 7-1 16,-1-15 0-16,1-1 0 15,5-7 0-15,4-20-1 16,6 0 0-16,5-11 0 15,10-17 0-15,10 13 0 16,6-13 0-16,4-3-1 16,0 0 1-16,6 3 0 0,4-3 0 15,6 8 0-15,0 3 0 16,-1 9-7-16,1-1 0 16</inkml:trace>
        </inkml:traceGroup>
        <inkml:traceGroup>
          <inkml:annotationXML>
            <emma:emma xmlns:emma="http://www.w3.org/2003/04/emma" version="1.0">
              <emma:interpretation id="{F497E58A-51EE-4436-B894-DADC4EADAE81}" emma:medium="tactile" emma:mode="ink">
                <msink:context xmlns:msink="http://schemas.microsoft.com/ink/2010/main" type="inkWord" rotatedBoundingBox="20200,7530 22193,7457 22219,8162 20226,8235"/>
              </emma:interpretation>
              <emma:one-of disjunction-type="recognition" id="oneOf4">
                <emma:interpretation id="interp20" emma:lang="fr-FR" emma:confidence="0">
                  <emma:literal>n'en</emma:literal>
                </emma:interpretation>
                <emma:interpretation id="interp21" emma:lang="fr-FR" emma:confidence="0">
                  <emma:literal>cela</emma:literal>
                </emma:interpretation>
                <emma:interpretation id="interp22" emma:lang="fr-FR" emma:confidence="0">
                  <emma:literal>élu</emma:literal>
                </emma:interpretation>
                <emma:interpretation id="interp23" emma:lang="fr-FR" emma:confidence="0">
                  <emma:literal>nia</emma:literal>
                </emma:interpretation>
                <emma:interpretation id="interp24" emma:lang="fr-FR" emma:confidence="0">
                  <emma:literal>alla</emma:literal>
                </emma:interpretation>
              </emma:one-of>
            </emma:emma>
          </inkml:annotationXML>
          <inkml:trace contextRef="#ctx0" brushRef="#br0" timeOffset="83082.0017">5709-1 15 0,'-15'0'7'0,"15"0"-2"15,0 0 8-15,0 0-12 16,0 0 0-16,5-11 1 16,5 3 0-16,0 8-2 0,5-12 0 15,1 4 1-15,4-4 1 16,0 8-1-16,6 0 1 16,-1 4-1-16,-5 0 1 15,6 4-1-15,-6 8 0 16,0 0 1-16,-5 8 1 15,-5-5-2-15,-4 5 1 16,-1 11-1-16,-10-11 1 16,-6 4-1-16,1-1 0 15,-5 9-1-15,0-9 1 0,5-3-1 16,0-5 0 0,4 1-1-16,-4 0 0 0,5-12 0 15,5-4 0-15,0 0-1 16,10-12 1-16,6 4 0 15,-1-8 1-15,-5 1-1 16,5 7 1-16,0-8 0 16,1 4 0-16,-1 1 0 15,-5-5 0-15,0-4 0 16,-5 5 0-16,5-5 0 16,1 4 0-16,-1 4 0 15,0-3 0-15,-5-5 0 16,0 4 1-16,-5-3-1 15,0 7 1-15,0 4 0 16,-5 4 1-16,0 4-1 16,0 0 0-16,0 4-1 0,5 4 1 15,-5 4-1-15,0-4 1 16,-1 3-1-16,1 5 0 16,0 4 0-16,5-5 0 15,5 5-1-15,-5-8 1 16,0 7 0-16,5 1 0 15,6 0-2-15,4-5 1 16,5 5-8-16,11-4 0 16,4-8 0-16,-4 3 1 15</inkml:trace>
          <inkml:trace contextRef="#ctx0" brushRef="#br0" timeOffset="83562.0567">6379-295 16 0,'0'-16'8'0,"0"16"-4"0,0 0 13 16,0 0-15-16,0 0 0 0,-5 0 2 16,-6 16 0-16,-4 3-5 15,0 5 0-15,-5 15 2 16,-1-15 1-16,1 11-9 15,5 0 1-15,10 1-2 16,5-13 1-16</inkml:trace>
          <inkml:trace contextRef="#ctx0" brushRef="#br0" timeOffset="91490.4581">6713-166 11 0,'-5'-7'5'0,"-1"-13"0"16,12 20 6-16,-6-12-10 15,5 4 1-15,0 4 2 16,-5 4 0-16,0 0-5 16,-5-11 1-16,5 7 3 15,0 4 1-15,-5-12-2 0,-1 12 1 16,6-4-1-16,-5 4 1 15,0 0-1-15,5 4 1 16,0-4-2-16,-5 8 1 16,5-4-1-16,0 11 1 15,-5-7-1-15,0 8 0 16,5 0 0-16,-5-5 0 16,0 13-1-16,0-4 1 15,0 3-1-15,0 5 1 16,0 3-1-16,0 8 0 0,-1-3 0 15,1-13 1-15,5 13-1 16,-5-9 0-16,0 5 0 16,0-5 1-16,5-7-1 15,0 3 0-15,0-11 0 16,0 0 0-16,0-4-1 16,0 3 1-16,5-7-1 15,-5 12 1-15,0-16 0 16,5 0 0-16,-5 4 0 15,5 8 0-15,-5-8 0 16,5 4 1-16,1 3-1 16,-6-7 0-1,0 8 0 1,0-12 0-16,5 8 0 16,-5-8 0-16,0 0 0 15,10 0 0-15,5 0-1 0,0 0 1 16,6 0-1-16,-1 0 1 15,0 4 0-15,0-4 0 16,6 8 0-16,-1-4 0 16,6-4 0-16,-1 0 0 15,0 0-2-15,6 4 0 16,-11-1-7-16,1-3 0 16</inkml:trace>
          <inkml:trace contextRef="#ctx0" brushRef="#br0" timeOffset="92569.3557">7266 90 11 0,'-5'4'5'0,"-1"-8"7"16,6 4-4-16,0 0-7 15,0 0 1-15,0 0 1 16,0 0 1-16,6-8-4 15,4 4 0-15,0 0 2 16,5 0 1-16,5-8-1 16,1 8 0-16,-6 4-1 15,5 0 1-15,0 4-1 16,-4 8 1-16,-1-8 0 16,0 4 0-16,-10 4-1 15,-5 3 1-15,0-7-1 16,-10 8 1-16,0 4-1 0,-5-1 0 15,-6 1-1-15,1-1 0 16,0 1 0-16,5 0 1 16,-1-5-2-16,6 5 1 15,0-12-1-15,5 4 1 16,0-12-1-16,5 0 0 16,10 0 0-16,0-4 1 15,5-8-1-15,1-4 0 16,4-3 0-16,0 7 1 15,1-4 0-15,-6-3 0 16,0 3 0-16,0-4 0 0,0 4 0 16,1-3 1-16,4-1-1 15,-5 4 1-15,0-3-1 16,1-1 0-16,-1 1 0 16,-5-1 0-16,0 4 0 15,-5 4 1-15,0-3-1 16,0-5 0-16,0 16 1 15,-5-8 0-15,0 12-1 16,0 0 1-16,6 4 0 16,-6 8 0-16,-6 8-1 15,1-1 1-15,0 1-1 16,-5 11 1-16,5-19-1 16,5 4 0-16,0 15 0 15,5-7 0-15,0-1-1 16,0 1 1-16,0-4-2 0,6 7 0 15,4-19-5-15,0 4 1 16,15-12-4-16,6-12 1 16</inkml:trace>
        </inkml:traceGroup>
      </inkml:traceGroup>
      <inkml:traceGroup>
        <inkml:annotationXML>
          <emma:emma xmlns:emma="http://www.w3.org/2003/04/emma" version="1.0">
            <emma:interpretation id="{E4FB6997-F70A-4D2C-892D-05D9CF3BA47E}" emma:medium="tactile" emma:mode="ink">
              <msink:context xmlns:msink="http://schemas.microsoft.com/ink/2010/main" type="line" rotatedBoundingBox="17708,8519 22981,8368 23002,9109 17729,9260"/>
            </emma:interpretation>
          </emma:emma>
        </inkml:annotationXML>
        <inkml:traceGroup>
          <inkml:annotationXML>
            <emma:emma xmlns:emma="http://www.w3.org/2003/04/emma" version="1.0">
              <emma:interpretation id="{0237EF1D-8422-4026-A5F2-20F7A263C496}" emma:medium="tactile" emma:mode="ink">
                <msink:context xmlns:msink="http://schemas.microsoft.com/ink/2010/main" type="inkWord" rotatedBoundingBox="17708,8519 19495,8468 19510,9021 17724,9072"/>
              </emma:interpretation>
              <emma:one-of disjunction-type="recognition" id="oneOf5">
                <emma:interpretation id="interp25" emma:lang="fr-FR" emma:confidence="0">
                  <emma:literal>série</emma:literal>
                </emma:interpretation>
                <emma:interpretation id="interp26" emma:lang="fr-FR" emma:confidence="0">
                  <emma:literal>renie</emma:literal>
                </emma:interpretation>
                <emma:interpretation id="interp27" emma:lang="fr-FR" emma:confidence="0">
                  <emma:literal>vessie</emma:literal>
                </emma:interpretation>
                <emma:interpretation id="interp28" emma:lang="fr-FR" emma:confidence="0">
                  <emma:literal>vernie</emma:literal>
                </emma:interpretation>
                <emma:interpretation id="interp29" emma:lang="fr-FR" emma:confidence="0">
                  <emma:literal>varie</emma:literal>
                </emma:interpretation>
              </emma:one-of>
            </emma:emma>
          </inkml:annotationXML>
          <inkml:trace contextRef="#ctx0" brushRef="#br0" timeOffset="77453.1098">3197 903 12 0,'0'0'6'0,"21"-12"2"0,-16 8 0 16,5 0-6-16,0-8 0 15,0 5 1-15,0 7 0 0,6-4-4 16,-6-4 1-16,0 8 2 16,0 8 1-16,5-4-1 15,-5-1 1-15,1 1-2 16,-6 8 1-16,5 4-1 15,-10-4 0-15,0 3-1 16,0 5 1-16,-5 0-1 16,-5 7 0-16,-1-15 0 15,1 4 1-15,-5 3-1 16,10-7 0-16,0-8 0 16,0 4 1-16,0 0-2 15,0-4 1-15,0-4 0 16,5-4 0-16,0 4-1 15,0 0 1-15,5-12-1 16,0 8 1-16,5-8-1 0,5-7 1 16,10 7 0-16,-4-4 0 15,-1-4-1-15,5 5 1 16,1-1 0-16,-1 0 0 16,-5 8 0-16,6-11 1 15,-11 7-1-15,0 0 1 16,0-3-1-16,-4 3 1 15,-1 4 0-15,-5-4 1 16,-5 8-2-16,-5 4 1 16,-5 0 0-16,-1 4 1 15,1 8-1-15,-5 4 0 0,5-12-1 16,-5 11 1-16,5-3-1 16,-1 15 1-16,6-7-1 15,0 4 1-15,0-1-1 16,5 5 0-16,0-9-1 15,5 5 0-15,5-4-2 16,1-1 0-16,4 1-6 16,5-16 0-16</inkml:trace>
          <inkml:trace contextRef="#ctx0" brushRef="#br0" timeOffset="77948.0995">3816 1083 12 0,'-5'-3'6'0,"0"6"0"15,5-3 6-15,0 0-15 16,0 0 1-16,5 0-6 16,5 0 0-16</inkml:trace>
          <inkml:trace contextRef="#ctx0" brushRef="#br0" timeOffset="79343.9057">4106 977 11 0,'-5'-11'5'15,"-6"3"1"-15,11 8 5 0,0 0-10 16,0-8 1-16,0 8 1 15,0 0 1-15,0 0-5 16,5-8 1-16,6 8 2 16,-1-4 1-16,10-4-2 15,5 4 1-15,1 4-1 16,-1 0 1-16,1 4-2 16,-1 4 1-16,-5 0 0 15,-5 8 0-15,-4 3-1 16,-6 1 1-16,-10 4 0 15,-6 3 0-15,-4-3-1 16,-5-5 1-16,-11 5-1 16,6-8 1-16,5 3-1 15,-1-3 0-15,6 4-1 0,5-17 1 16,5 1-1-16,10-4 1 16,10-4-1-16,1 1 1 15,9-9-1-15,-5 4 1 16,1-12-1-16,-1 5 1 15,0-5 0-15,0 4 0 16,1-3 0-16,-6 3 1 16,0 4-1-16,0-8 0 15,-4 5 1-15,-6 3 0 16,-5 4-1-16,5 4 1 16,-5-8-1-16,0 8 0 15,0-7 0-15,0 11 1 16,0-4-1-16,0 4 0 0,0 0 0 15,0 0 0-15,0 0 1 16,0 0 0-16,5 0 0 16,-5 0 0-16,0 0 0 15,0 0 0-15,10 0-1 16,-5-12 1-16,-5 12-1 16,5-8 0-16,0 4 0 15,0-8 0-15,0 8 0 16,-5 4 0-16,0 0 0 15,5-11 0-15,-5 11 0 16,0 0 0-16,0 0 0 16,0 0 0-16,0 0 0 15,0 0 0-15,0 0 0 16,5-8 1-16,-5 8-1 16,0 0 0-16,0 0 1 0,0 0 0 15,0 8-1-15,0-8 1 16,0 7 0-16,0-7 0 15,0 4-1-15,0 0 1 16,-5 0-1-16,5 4 0 16,0-8 0-16,-5 4 0 15,0 0 0-15,0 0 0 16,5-4-1-16,-5 12 1 16,0-8 0-16,5 15 0 15,0 1 0-15,0 0 0 16,5 11 0-16,0-11 0 0,0-1 0 15,0 1 0-15,5 0-1 16,1-13 1-16,4 5-5 16,10-4 0-16,11-16-4 15,-1 4 0-15</inkml:trace>
          <inkml:trace contextRef="#ctx0" brushRef="#br0" timeOffset="80483.1177">4801 1017 12 0,'0'-4'6'0,"5"8"1"15,-5-4 1-15,10 0-7 16,-5 0 1-16,5 0 1 16,0 0 0-16,0 0-4 15,1-12 1-15,-1 4 2 16,0 8 0-16,5-12-1 0,5-7 0 15,-4 3 0-15,-6 8 1 16,-10-4-2-16,0 4 1 16,-5 4 0-16,0-11 1 15,-6 11-2-15,1-4 1 16,-5 8 0-16,0 8 0 16,0-8-1-16,-1 4 1 15,1 15-1-15,0 1 0 16,5 15 0-16,5-11 1 15,0 11-1-15,5 1 0 16,5-5 0-16,5 1 0 0,5-13-1 16,5 1 1-16,11-4-2 15,-1-9 1-15,11 1-6 16,0-8 0-16</inkml:trace>
          <inkml:trace contextRef="#ctx0" brushRef="#br0" timeOffset="79661.5447">4780 667 25 0,'-10'0'12'0,"-10"-8"-10"0,15 16 18 16,-5 0-20-16,0 12 1 0,-1 11-4 15,1-7 1 1,0-5-4-16,5 13 0 0</inkml:trace>
        </inkml:traceGroup>
        <inkml:traceGroup>
          <inkml:annotationXML>
            <emma:emma xmlns:emma="http://www.w3.org/2003/04/emma" version="1.0">
              <emma:interpretation id="{7AF78FF4-63B1-48FC-9DEF-747EE9055464}" emma:medium="tactile" emma:mode="ink">
                <msink:context xmlns:msink="http://schemas.microsoft.com/ink/2010/main" type="inkWord" rotatedBoundingBox="19743,8747 20500,8725 20509,9048 19752,9070"/>
              </emma:interpretation>
              <emma:one-of disjunction-type="recognition" id="oneOf6">
                <emma:interpretation id="interp30" emma:lang="fr-FR" emma:confidence="0">
                  <emma:literal>»</emma:literal>
                </emma:interpretation>
                <emma:interpretation id="interp31" emma:lang="fr-FR" emma:confidence="0">
                  <emma:literal>x</emma:literal>
                </emma:interpretation>
                <emma:interpretation id="interp32" emma:lang="fr-FR" emma:confidence="0">
                  <emma:literal>"</emma:literal>
                </emma:interpretation>
                <emma:interpretation id="interp33" emma:lang="fr-FR" emma:confidence="0">
                  <emma:literal>X</emma:literal>
                </emma:interpretation>
                <emma:interpretation id="interp34" emma:lang="fr-FR" emma:confidence="0">
                  <emma:literal>«</emma:literal>
                </emma:interpretation>
              </emma:one-of>
            </emma:emma>
          </inkml:annotationXML>
          <inkml:trace contextRef="#ctx0" brushRef="#br0" timeOffset="80829.364">5232 942 22 0,'0'0'11'0,"-5"0"-11"0,5 0 16 16,10 0-16-16,0 0 0 0,5 0 0 15,6-12 0-15,4 12-4 16,0 0 1-16,6 8-3 16,-1-4 0-16</inkml:trace>
          <inkml:trace contextRef="#ctx0" brushRef="#br0" timeOffset="81070.7285">5273 1119 12 0,'10'-4'6'0,"15"-16"1"15,-15 16 7-15,0 4-13 16,6 0 1-16,-1 4-1 15,0 0 0-15,5 0-6 0,1 8 1 16,4-12-1-16,-5 4 0 16</inkml:trace>
          <inkml:trace contextRef="#ctx0" brushRef="#br0" timeOffset="81687.1081">5750 922 16 0,'-16'-4'8'0,"-9"12"-6"0,25-8 13 16,-5 4-14-16,0 8 0 15,0 4 1-15,0 3 1 16,0 9-4-16,5 7 1 16,0-3 1-16,0-1 1 15,5 1-1-15,15 3 1 16,0-8-2-16,6-11 0 15,-1 0 0-15,5-12 0 16,1 0 0-16,-1-12 0 16,1-4 0-16,-6 0 0 0,-5-19 0 15,-4 11 1-15,-6-11-1 16,0 7 1-16,-5 1 0 16,-10-9 0-16,-5 5 0 15,-11 7 0-15,-9 4-1 16,-11 12 1-16,1 4-2 15,4 0 0-15,6 4-7 16,10 0 1-16</inkml:trace>
        </inkml:traceGroup>
        <inkml:traceGroup>
          <inkml:annotationXML>
            <emma:emma xmlns:emma="http://www.w3.org/2003/04/emma" version="1.0">
              <emma:interpretation id="{F6B7DCF5-1AF4-4062-BE56-1156F07CB3D0}" emma:medium="tactile" emma:mode="ink">
                <msink:context xmlns:msink="http://schemas.microsoft.com/ink/2010/main" type="inkWord" rotatedBoundingBox="20929,8481 22983,8422 23002,9109 20949,9167"/>
              </emma:interpretation>
              <emma:one-of disjunction-type="recognition" id="oneOf7">
                <emma:interpretation id="interp35" emma:lang="fr-FR" emma:confidence="0">
                  <emma:literal>Train</emma:literal>
                </emma:interpretation>
                <emma:interpretation id="interp36" emma:lang="fr-FR" emma:confidence="0">
                  <emma:literal>Tran</emma:literal>
                </emma:interpretation>
                <emma:interpretation id="interp37" emma:lang="fr-FR" emma:confidence="0">
                  <emma:literal>Tian</emma:literal>
                </emma:interpretation>
                <emma:interpretation id="interp38" emma:lang="fr-FR" emma:confidence="0">
                  <emma:literal>*Iran</emma:literal>
                </emma:interpretation>
                <emma:interpretation id="interp39" emma:lang="fr-FR" emma:confidence="0">
                  <emma:literal>#Iran</emma:literal>
                </emma:interpretation>
              </emma:one-of>
            </emma:emma>
          </inkml:annotationXML>
          <inkml:trace contextRef="#ctx0" brushRef="#br0" timeOffset="94717.0324">6591 860 18 0,'5'-16'9'0,"-10"-4"-6"0,5 16 12 15,0 4-13-15,0 0 0 16,5-11 1-16,-5 11 1 16,0 0-5-16,5 3 0 15,0 9 4-15,0 4 0 16,0-4-2-16,0 7 0 0,0 13 0 16,0 7 0-16,6-4 0 15,-6 5 0-15,0-1-2 16,5 4 1-16,-5-7-1 15,0-9 1-15,0 1-3 16,0-9 1-16,-5 5-3 16,5-9 0-16,-5-11-3 15,0-4 1-15</inkml:trace>
          <inkml:trace contextRef="#ctx0" brushRef="#br0" timeOffset="95152.7021">6758 883 19 0,'-10'-12'9'0,"20"5"-8"0,-10 7 15 16,0 0-15-16,5-12 0 15,0 8 1-15,6 0 1 16,-6 0-4-16,0-4 1 15,0 4 1-15,0 0 1 16,-5 4-1-16,5 0 0 16,-5 0 0-16,0 0 0 15,5-12 1-15,-5 12 0 16,0 0-1-16,5-7 1 16,-5 3-1-16,0 4 1 0,0 0-1 15,0 0 0-15,0 0 0 16,0 4 0-16,0 0-1 15,0 11 1-15,0 5 0 16,0 3 0-16,5 13-1 16,0 3 1-16,-5 4-1 15,0 4 1-15,0 1-1 16,0 7 1-16,0 0-2 16,0-16 1-16,0 0-5 15,0-15 0-15,10-5-5 16,11-15 1-16</inkml:trace>
          <inkml:trace contextRef="#ctx0" brushRef="#br0" timeOffset="96189.423">7124 1056 18 0,'-6'0'9'0,"6"-4"-4"0,0-8 9 15,0 4-13-15,0 8 0 16,0 0 2-16,6-7 0 15,4 3-4-15,0 0 1 16,5 4 1-16,0 0 1 16,6-4-1-16,-6 4 1 15,5 4-2-15,0-4 1 16,6 4 0-16,-11 7 0 16,0-3 0-16,-15 8 1 0,-5 4-1 15,-5-5 1-15,-5 9-1 16,0 3 1-16,-1 1-2 15,-4-5 1-15,5 1-2 16,0-4 1-16,4-5-1 16,1-3 1-16,5-8-1 15,5-4 0-15,5-12-1 16,5 4 1-16,1-7 0 16,4-5 0-16,5 4 0 15,-5-3 0-15,11 3 1 16,-6-8 0-16,5 9 0 15,-4-5 1-15,-6-7-1 16,0 7 0-16,0-4 0 16,-5 5 1-16,1 3 0 15,-6 0 0-15,0 1 0 16,0 11 0-16,0-8 0 16,0 4 1-16,0 8-1 0,-5 0 0 15,0 0-1-15,0 0 1 16,0 0-1-16,0 0 1 15,-5 4-1-15,5 8 1 16,-5-8-1-16,-5 11 1 16,5-7-1-16,-5 8 0 15,4 0 0-15,-4 3 0 16,5 1 0-16,0 0 0 16,5-1 0-16,5 1 0 15,5 0 0-15,6-5 0 16,4 5-1-16,5-12 1 0,6 4-2 15,-1-9 0-15,-4-3-7 16,9-3 0-16</inkml:trace>
          <inkml:trace contextRef="#ctx0" brushRef="#br0" timeOffset="96863.8858">7712 918 14 0,'-10'-7'7'0,"0"-1"1"15,10 8 1-15,0 0-8 16,0 0 1-16,0 0 1 16,-5 0 1-16,5 0-4 0,0 0 0 15,0 19 2-15,0-3 1 16,0 4-1-16,5 7 1 15,0 5-2-15,-5 7 0 16,5-4-1-16,-5 9 1 16,0-1-2-16,0 8 1 15,5-28-3-15,-5 1 1 16,5 3-6-16,0-15 1 16</inkml:trace>
          <inkml:trace contextRef="#ctx0" brushRef="#br0" timeOffset="97223.8725">7829 887 19 0,'0'0'9'0,"15"-8"-6"16,-15 8 11-16,0 0-13 16,0 0 0-16,0 0 0 15,0 0 1-15,0 4-2 16,-5-4 0-16,0 0 1 16,0 8 1-16,5 4 0 0,0 11 0 15,5 1-1-15,5 3 0 16,0 1 0-16,0 3 0 15,-5-3-1-15,6 7 1 16,-6-3-2-16,0-9 0 16,-5 13-5-16,0-17 0 15,5 9-2-15,0-1 1 16</inkml:trace>
          <inkml:trace contextRef="#ctx0" brushRef="#br0" timeOffset="97690.8749">8032 757 12 0,'0'-7'6'0,"5"-5"1"16,-5 12 6-16,0 0-12 16,0-8 1-16,5 8 0 15,5-4 1-15,5-8-3 0,1 8 0 16,4 4 2-16,0 0 0 15,0 0 0-15,-4 4 0 16,-1 8-1-16,-5-8 1 16,-5 12 0-16,-5-5 0 15,-5 5 0-15,-10 16 0 16,5-13 0-16,-1-11 0 16,11 8-1-16,6 0 0 15,9-13-1-15,5 9 1 16,11-12-2-16,4 4 1 15,-5-4-2-15,-4 0 1 16,4 0-8-16,16 0 1 16</inkml:trace>
          <inkml:trace contextRef="#ctx0" brushRef="#br0" timeOffset="94055.1705">6441 688 9 0,'-5'19'4'0,"-1"-42"2"15,6 23 0-15,0 0-5 16,0 0 1-16,0-14 1 16,0 14 1-16,-5-5-4 15,5 5 0-15,-6 0 3 16,0 0 0-16,6 0 0 15,0 0 0-15,0 5-1 16,0-5 0-16,0 0 0 16,0 0 0-16,0 0-1 0,0 0 1 15,0 0-2-15,0 0 1 16,0 0 0-16,6 9 1 16,5-9-1-16,-5 0 0 15,5 0 0-15,0 5 0 16,1-5 0-16,-1 0 0 15,6 0-1-15,0 0 0 16,5 0 0-16,7 0 0 16,3-5 0-16,2 5 0 15,0 0 0-15,0-9 1 0,0 4-1 16,-6 5 0-16,0-5 0 16,6 5 0-16,0 0 0 15,0 0 1-15,0 0-1 16,0 5 0-16,0 0 0 15,-1-5 0-15,1 0 0 16,0 0 1-16,0 9-1 16,-6-4 0-16,-5-5 0 15,-6 0 0-15,0 0 0 16,0 0 0-16,5 0 0 16,1 0 0-16,-1 0 0 15,1 0 0-15,5-5 0 16,0-4 0-16,6 4 0 15,-5 5 0-15,-1 5 0 16,0-5 0-16,0 9 0 16,0-4 1-16,1-5-1 0,-7 0 1 15,1 9-1-15,-1 1 0 16,1-10 0-16,0 4 1 16,-7-4-1-16,7 5 0 15,0-5 0-15,-1 9 0 16,1-9 0-16,5-9 0 15,0 9 0-15,0-5 0 16,1 5 0-16,-1-4 0 16,0-6 0-16,0 10 0 15,1-5 0-15,-7 5 0 0,1-4 0 16,-6 4 0-16,0-5 0 16,-6 10 0-16,6-10 0 15,0 5 0-15,0-9 0 16,0 9 0-16,5-5 0 15,-5 5 1-15,0 0-1 16,0 0 0-16,0 0 0 16,0 0 0-16,0 0 0 15,0 5 0-15,0-5 0 16,5 0 0-16,-5 0 0 16,6 0 0-16,-6 0 0 15,0 0 1-15,0 0-1 16,-6-5 1-16,-11 5-9 15,0 0 1-15,-6 5-2 16,-11 9 0-16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2:44:55.112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31-3 11 0,'-29'4'5'0,"41"-8"6"0,-12 4 1 0,0 0-11 16,0 0 0-16,0 0-2 16,0 4 0-16,-6-4-4 15,6 0 1-15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2:49:02.604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BC6EA29-AC2C-4893-B1EA-79CE9BAF46A0}" emma:medium="tactile" emma:mode="ink">
          <msink:context xmlns:msink="http://schemas.microsoft.com/ink/2010/main" type="writingRegion" rotatedBoundingBox="3348,9963 6054,7700 6862,8666 4156,10929"/>
        </emma:interpretation>
      </emma:emma>
    </inkml:annotationXML>
    <inkml:traceGroup>
      <inkml:annotationXML>
        <emma:emma xmlns:emma="http://www.w3.org/2003/04/emma" version="1.0">
          <emma:interpretation id="{50CBAB11-99C2-4CA6-A107-0CCE0376E9A1}" emma:medium="tactile" emma:mode="ink">
            <msink:context xmlns:msink="http://schemas.microsoft.com/ink/2010/main" type="paragraph" rotatedBoundingBox="3348,9963 6054,7700 6862,8666 4156,109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981A55-3C80-449F-8C22-732961D6BFEA}" emma:medium="tactile" emma:mode="ink">
              <msink:context xmlns:msink="http://schemas.microsoft.com/ink/2010/main" type="line" rotatedBoundingBox="3348,9963 6054,7700 6862,8666 4156,10929"/>
            </emma:interpretation>
          </emma:emma>
        </inkml:annotationXML>
        <inkml:traceGroup>
          <inkml:annotationXML>
            <emma:emma xmlns:emma="http://www.w3.org/2003/04/emma" version="1.0">
              <emma:interpretation id="{921A264C-87DE-4D77-9968-55D087AA6DCB}" emma:medium="tactile" emma:mode="ink">
                <msink:context xmlns:msink="http://schemas.microsoft.com/ink/2010/main" type="inkWord" rotatedBoundingBox="3348,9963 6054,7700 6862,8666 4156,10929"/>
              </emma:interpretation>
              <emma:one-of disjunction-type="recognition" id="oneOf0">
                <emma:interpretation id="interp0" emma:lang="fr-FR" emma:confidence="0">
                  <emma:literal>au".</emma:literal>
                </emma:interpretation>
                <emma:interpretation id="interp1" emma:lang="fr-FR" emma:confidence="0">
                  <emma:literal>ou".</emma:literal>
                </emma:interpretation>
                <emma:interpretation id="interp2" emma:lang="fr-FR" emma:confidence="0">
                  <emma:literal>a".</emma:literal>
                </emma:interpretation>
                <emma:interpretation id="interp3" emma:lang="fr-FR" emma:confidence="0">
                  <emma:literal>al".</emma:literal>
                </emma:interpretation>
                <emma:interpretation id="interp4" emma:lang="fr-FR" emma:confidence="0">
                  <emma:literal>toc)"</emma:literal>
                </emma:interpretation>
              </emma:one-of>
            </emma:emma>
          </inkml:annotationXML>
          <inkml:trace contextRef="#ctx0" brushRef="#br0">-2169 1996 12 0,'0'-4'6'0,"10"-1"-2"16,-10 5 7-16,0 0-10 15,0 0 1-15,0 0 1 16,6-5 0-16,-6 5-4 16,5-18 0-16,-5 18 3 15,0 0 0-15,0 0-1 16,0-5 0-16,0 5 0 0,0 5 0 15,-5-5 0-15,-1 4 0 16,1 15-1-16,-6-14 1 16,0 14-1-16,-5-10 0 15,5 10 0-15,-5 4 1 16,0 1-1-16,0 4 1 16,0 5 0-16,-1-9 0 15,-4 8-1-15,-1 6 1 16,6 4-1-16,-6-9 0 15,6 10 0-15,0-15 0 0,5 14 0 16,0-14 0 0,6-4 0-16,0-1 0 0,5-4 0 15,-6 0 0-15,6 0 0 16,0-14 0-16,0-1 0 16,0 10 0-16,0-9 0 15,0 0 0-15,0-5 0 16,0 9 1-16,0-4-1 15,0-5 1-15,0 5-1 16,0-1 0-16,0-4 0 16,6 0 1-16,-6 0-1 15,10 0 0-15,1 0 0 16,0 0 0-16,0 0 0 16,0 0 1-16,5 0-1 15,0 10 0-15,16-10 0 16,-5 0 0-16,6 0 0 15,-1 4 0-15,1-4 0 16,4 0 1-16,-10 0-1 0,6 0 0 16,-1 0 0-16,-5 0 0 15,-5 0 1-15,-6-4 0 16,0-6-1-16,-5 6 1 16,0-1-1-16,0 10 1 15,-11-5 0-15,0 0 0 16,5-5-1-16,0 0 0 15,-5 5 0-15,0 0 0 16,6-14-1-16,-1 9 1 0,1-13 0 16,-6 13 0-16,0-9 0 15,0 14 0-15,0-5 0 16,0-9 1-16,0 5-1 16,0-6 1-16,-6 6-1 15,1-10 1-15,-6 0-1 16,6-4 1-16,-6-10-1 15,-5 9 1-15,-6-13-1 16,-5 9 1-16,0-19-1 16,5 4 1-16,1 1-1 15,5 4 1-15,-1 1-2 16,7-1 1-16,4 10-1 16,6 9 1-16,6 10-10 15,4 4 1-15</inkml:trace>
          <inkml:trace contextRef="#ctx0" brushRef="#br0" timeOffset="765.2083">-1608 1780 8 0,'-5'0'4'0,"-1"5"9"0,6 9-7 0,-11-9-4 15,1 13 0-15,-1 6 1 16,-5-10 1-16,-1 10-5 15,1-1 0-15,-5 29 3 16,5 4 0-16,-1 10-1 16,7 5 1-16,4 18-2 15,1-14 0-15,-1 10 0 16,6-5 1-16,6 0-1 16,10-24 0-16,6 6-1 15,5-34 0-15,5 9-5 16,11-32 1-16</inkml:trace>
          <inkml:trace contextRef="#ctx0" brushRef="#br0" timeOffset="1668.9141">-1300 1837 13 0,'-6'14'6'0,"23"-10"2"0,-7 1 10 16,-4 9-16-1,5-4 1-15,-1 23 0 0,7-1 1 16,-1 25-4-16,-5-5 0 16,-1 13 3-16,-4 25 0 15,-12-15-1-15,-10 19 1 16,-16 5-9-16,-17 4 0 15,-5-8-3-15,-11-6 1 16</inkml:trace>
          <inkml:trace contextRef="#ctx0" brushRef="#br0" timeOffset="1334.9767">-1462 2081 11 0,'-11'5'5'0,"-5"14"3"15,10-19 3-15,-4 4-10 16,-1 10 1-16,0 5 1 16,-5 5 1-16,0-10-5 15,5 19 0-15,-5-5 3 16,10 0 1-16,1 15-2 16,5-15 1-16,0 9-1 15,11-8 1-15,5-1-1 16,0-9 0-16,6-5 0 15,10-9 0-15,0-5-1 16,1-5 1-16,-6-9-1 0,-11 4 1 16,0-13-1-16,-5 4 1 15,-11-5-1-15,-5 10 1 16,-6-4 0-16,-5 8 0 31,-1-9-1-31,7 15 0 16,10 4-1-16,10-5 1 15,7-4-1-15,4 9 0 16,1 0-3-16,5 0 1 16,0 0-4-16,5-5 0 15,6 0 0-15,0-14 0 0</inkml:trace>
          <inkml:trace contextRef="#ctx0" brushRef="#br0" timeOffset="-177472.6032">-85 54 13 0,'-6'-24'6'0,"12"24"-5"15,-6 0 7-15,0 0-6 16,0 0 0-16,5-18 1 16,1 13 0-16,-6 5-4 15,5-5 1-15,-5 5 2 16,5 0 1-16,-5 0-2 0,11-9 1 16,-5 18-1-16,4-4 1 15,1 0-1-15,0 13 0 16,0 1-1-16,0 5 1 15,5-10-1-15,0 19 1 16,0-5-1-16,0 14 1 31,1 5-1-31,-1 0 0 16,-5 0 0-16,-1-9 1 16,-4-5-1-16,-1 5 1 15,1-6-1-15,-1-3 1 16,-5-6-1-16,5 5 0 0,1-18-1 15,-6 4 1-15,0-9 0 16,0-5 0-16,0 0 0 16,5-5 0-16,-5 5 0 15,0-14 0-15,0-10 0 16,0 10 0-16,0 5 0 16,-5-5 0-16,-1 4 0 15,1-4 1-15,0 0-1 16,-6-5 0-16,0 5 0 15,0 5 1-15,-5 9-1 16,0 0 0-16,-6 4 0 16,6 11 1-16,-6-11-1 15,1 20 0-15,-1 4 0 16,6 10 1-16,0-5-1 16,0 4 0-16,5 6 0 0,0-15 0 15,6 14-1-15,-1-18 1 16,6-1-7-16,16-4 0 15</inkml:trace>
          <inkml:trace contextRef="#ctx0" brushRef="#br0" timeOffset="-176750.6315">244 811 11 0,'-5'-19'5'0,"5"33"5"0,11-14-1 16,-1-9-9-16,1 0 1 15,0 9 0-15,0-14 1 16,5 14-2-16,0 0 0 0,-5 0 1 15,0 0 0-15,0 9 0 16,-1 0 0-16,-4 10 0 16,-6-9 0-16,5 8 0 15,-5 20 0-15,-5-14 0 16,-6 4 0-16,6 0 0 16,-12-9 0-16,-4 4 0 15,5-4 0-15,-1 5-1 16,7-6 1-16,-1 6-1 15,5-15 1-15,1 10-1 16,5-14 0-16,16 0 0 16,11-5 0-16,0-5 0 15,16 0 0-15,-5 0 0 16,5-9 0-16,-5 10-7 16,0 4 1-16,5 0-1 15,-16-5 1-15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2:49:06.102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5569F2E-F22C-4737-B2C9-A6C21E06C48D}" emma:medium="tactile" emma:mode="ink">
          <msink:context xmlns:msink="http://schemas.microsoft.com/ink/2010/main" type="writingRegion" rotatedBoundingBox="12362,9680 13022,9680 13022,10258 12362,10258"/>
        </emma:interpretation>
      </emma:emma>
    </inkml:annotationXML>
    <inkml:traceGroup>
      <inkml:annotationXML>
        <emma:emma xmlns:emma="http://www.w3.org/2003/04/emma" version="1.0">
          <emma:interpretation id="{747EB92F-A26F-4F2A-82FC-F073F9B5F622}" emma:medium="tactile" emma:mode="ink">
            <msink:context xmlns:msink="http://schemas.microsoft.com/ink/2010/main" type="paragraph" rotatedBoundingBox="12362,9680 13022,9680 13022,10258 12362,10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AA1F0C-498A-4F1F-BE7B-B29611BDF895}" emma:medium="tactile" emma:mode="ink">
              <msink:context xmlns:msink="http://schemas.microsoft.com/ink/2010/main" type="line" rotatedBoundingBox="12362,9680 13022,9680 13022,10258 12362,10258"/>
            </emma:interpretation>
          </emma:emma>
        </inkml:annotationXML>
        <inkml:traceGroup>
          <inkml:annotationXML>
            <emma:emma xmlns:emma="http://www.w3.org/2003/04/emma" version="1.0">
              <emma:interpretation id="{2383E7F3-0F48-4FAF-8E0A-50DCE22C7771}" emma:medium="tactile" emma:mode="ink">
                <msink:context xmlns:msink="http://schemas.microsoft.com/ink/2010/main" type="inkWord" rotatedBoundingBox="12362,9680 13022,9680 13022,10258 12362,10258"/>
              </emma:interpretation>
              <emma:one-of disjunction-type="recognition" id="oneOf0">
                <emma:interpretation id="interp0" emma:lang="fr-FR" emma:confidence="0">
                  <emma:literal>G</emma:literal>
                </emma:interpretation>
                <emma:interpretation id="interp1" emma:lang="fr-FR" emma:confidence="0">
                  <emma:literal>g</emma:literal>
                </emma:interpretation>
                <emma:interpretation id="interp2" emma:lang="fr-FR" emma:confidence="0">
                  <emma:literal>a</emma:literal>
                </emma:interpretation>
                <emma:interpretation id="interp3" emma:lang="fr-FR" emma:confidence="0">
                  <emma:literal>à</emma:literal>
                </emma:interpretation>
                <emma:interpretation id="interp4" emma:lang="fr-FR" emma:confidence="0">
                  <emma:literal>6</emma:literal>
                </emma:interpretation>
              </emma:one-of>
            </emma:emma>
          </inkml:annotationXML>
          <inkml:trace contextRef="#ctx0" brushRef="#br0">6711 1968 18 0,'-46'0'9'0,"-10"0"-5"0,39 0 10 15,-6-4-13-15,-5 4 1 16,-6 0 0-16,0 4 0 15,-5 15-3-15,5 5 1 16,0-1 2-16,0 5 0 16,6 10-1-16,6-10 1 15,5 15-1-15,11 8 0 16,6-4-1-16,6 5 0 16,11 4 0-16,5-13 0 15,6-6 0-15,1-4 0 16,10-4 0-16,12-20 0 0,0 5 0 15,-1-14 0-15,-10-5 0 16,-6-13 1-16,-6-6-1 16,-5 1 0-16,-12-15 1 15,-5 5 0-15,-6-5 0 16,-6 10 0-16,-11 9-1 16,-11 10 1-16,0-10-1 15,-1 14 1-15,1-9-1 16,6 10 0-16,5 8-1 15,5 10 1-15,7-9-1 16,10 0 0-16,18 0 0 16,5 4 1-16,12-4-1 15,5-5 0-15,6 4 1 16,-6-4 0-16,-6 0-2 16,1 5 1-16,11-5-6 15,-1 14 0-15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46:03.88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D74B4E6-3789-4EF4-BC71-76BB8858DD90}" emma:medium="tactile" emma:mode="ink">
          <msink:context xmlns:msink="http://schemas.microsoft.com/ink/2010/main" type="writingRegion" rotatedBoundingBox="11705,4887 19909,4955 19899,6156 11695,6089"/>
        </emma:interpretation>
      </emma:emma>
    </inkml:annotationXML>
    <inkml:traceGroup>
      <inkml:annotationXML>
        <emma:emma xmlns:emma="http://www.w3.org/2003/04/emma" version="1.0">
          <emma:interpretation id="{E77C72F1-90BE-482F-B649-995AC3C2CEBE}" emma:medium="tactile" emma:mode="ink">
            <msink:context xmlns:msink="http://schemas.microsoft.com/ink/2010/main" type="paragraph" rotatedBoundingBox="11705,4887 19909,4955 19899,6156 11695,60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6C6891-6D1A-401E-AA4B-A5DECE4EABAD}" emma:medium="tactile" emma:mode="ink">
              <msink:context xmlns:msink="http://schemas.microsoft.com/ink/2010/main" type="line" rotatedBoundingBox="11705,4887 19909,4955 19899,6156 11695,6089"/>
            </emma:interpretation>
          </emma:emma>
        </inkml:annotationXML>
        <inkml:traceGroup>
          <inkml:annotationXML>
            <emma:emma xmlns:emma="http://www.w3.org/2003/04/emma" version="1.0">
              <emma:interpretation id="{FF6B4F7C-919B-4457-914F-841AB797CA7B}" emma:medium="tactile" emma:mode="ink">
                <msink:context xmlns:msink="http://schemas.microsoft.com/ink/2010/main" type="inkWord" rotatedBoundingBox="11704,4953 12970,4963 12962,6041 11696,6031"/>
              </emma:interpretation>
              <emma:one-of disjunction-type="recognition" id="oneOf0">
                <emma:interpretation id="interp0" emma:lang="fr-FR" emma:confidence="0">
                  <emma:literal>qij</emma:literal>
                </emma:interpretation>
                <emma:interpretation id="interp1" emma:lang="fr-FR" emma:confidence="0">
                  <emma:literal>gi</emma:literal>
                </emma:interpretation>
                <emma:interpretation id="interp2" emma:lang="fr-FR" emma:confidence="0">
                  <emma:literal>qui</emma:literal>
                </emma:interpretation>
                <emma:interpretation id="interp3" emma:lang="fr-FR" emma:confidence="0">
                  <emma:literal>gin</emma:literal>
                </emma:interpretation>
                <emma:interpretation id="interp4" emma:lang="fr-FR" emma:confidence="0">
                  <emma:literal>qïj</emma:literal>
                </emma:interpretation>
              </emma:one-of>
            </emma:emma>
          </inkml:annotationXML>
          <inkml:trace contextRef="#ctx0" brushRef="#br0">190 240 9 0,'0'5'4'0,"21"-5"-1"16,-21 0 5-16,0 0-5 15,0 0 1-15,0 0 0 16,11-5 0-16,0 1-6 16,-6 4 1-16,-5 0 3 15,11-5 1-15,-5 0-3 16,-1 0 1-16,6-4-1 16,0-1 1-16,-1 0-1 15,-4-4 1-15,-1-5-1 0,1 4 1 16,-6-9 0-16,-6 5 0 15,1 0-1-15,-6 0 1 16,0 0 0-16,-5 4 1 16,-6 6-1-16,1-1 0 15,-1 1 0 1,1 9 0-16,5 0-1 16,-1 0 1-16,1 9-1 0,5-9 0 15,1 5-1-15,-1 5 1 16,0 4 0-16,0 5 0 15,0 0 0-15,1 5 0 0,-1 0 0 16,0 0 0-16,0 0 0 16,6 0 0-16,0-5 0 15,-1-4 0-15,6-1 0 16,0-4 0-16,0 4 0 16,11-9 0-16,0 0-1 15,0 4 1-15,-1-9 0 16,6 0 0-16,1 0 0 15,-1 0 0-15,5-5 0 16,6-4 0-16,0-10 0 16,-5 0 0-16,-1-1 0 15,1 1 1-15,0 0-1 16,-1-5 0-16,-5 5 0 16,-5 0 1-16,0 0-1 15,-6-1 0-15,1 6 0 16,-6 4 1-16,0 1-1 0,0 9 0 15,0 0 0-15,0 0 1 16,-6 0 0-16,6-5 1 16,0 5 0-16,0 5 0 15,-5 4 0-15,0 11 0 16,-1-1 0-16,-5 5 0 16,6 0-2-16,0 4 1 15,-6-4 0-15,5 0 0 16,1 15-1-16,-11 4 1 15,10 0-1-15,-4 10 1 16,-7 4-1-16,1 5 0 0,0 10 0 16,0-14 0-16,0 4 0 15,0 5 1-15,5-9-1 16,0-1 0-16,0-9-1 16,6-5 1-16,-1-4-1 15,1-11 1-15,0-8-7 16,5-11 0-16,0-9-3 15,5-9 1-15</inkml:trace>
          <inkml:trace contextRef="#ctx0" brushRef="#br0" timeOffset="719.6855">643 202 19 0,'-22'0'9'0,"11"0"-8"0,11 0 11 0,0 0-13 16,0 0 1-16,11 0-6 16,0 0 0-16,11 0 4 15,10 5 1-15</inkml:trace>
          <inkml:trace contextRef="#ctx0" brushRef="#br0" timeOffset="547.4317">621 418 19 0,'-11'19'9'0,"6"14"-5"15,5-28 12-15,0 10-15 16,0-6 0-16,0 1 0 16,0 4 1-16,-5 0-3 15,-1 1 1-15,1 4 1 16,5-5 0-16,-6 1-1 0,6-1 1 15,0 5-1-15,0-9 0 16,6 4-1-16,5-9 1 16,-1-5-7-16,7-10 1 15</inkml:trace>
          <inkml:trace contextRef="#ctx0" brushRef="#br0" timeOffset="1626.5885">1171 111 27 0,'-16'9'13'0,"11"6"-11"16,-1-10 18-16,1-1-21 15,5 1 0-15,0 0-14 0,5 0 1 16</inkml:trace>
          <inkml:trace contextRef="#ctx0" brushRef="#br0" timeOffset="1407.5298">966 446 12 0,'6'5'6'0,"-1"-10"2"0,6 5 8 0,-11 0-15 16,0 0 1-16,11 5 0 16,-11 5 1-16,5-1-3 31,-5 1 0-31,0 0 3 0,5 4 1 0,-5-5-1 31,0 6 0-31,0-1-1 16,0 5 1-16,0 1-1 15,0 4 1-15,0 4-2 16,-5 6 0-16,0 4 0 16,-1-4 1-16,1 4-2 15,-6 5 1-15,0 0-1 16,-5 5 1-16,5-5 0 16,-5-4 0-16,5-11 0 0,-5-4 0 0,0-4 0 15,0-6 0-15,5-9-1 16,0-5 1-16,0-10-1 15,1-9 0-15,4-5 0 0,1 0 0 16,5-5-1-16,5 5 1 16,6 10-1-16,0 0 1 15,5-1 0-15,-5 6 0 16,10 4-1-16,-4 0 1 31,10-5-1-31,-6 1 1 16,22-5-1-16,0-6 1 15,0 1-1-15,1-5 1 16,-7 10-5-16,1-1 1 16,-6 1-6-16,1-5 1 15</inkml:trace>
        </inkml:traceGroup>
        <inkml:traceGroup>
          <inkml:annotationXML>
            <emma:emma xmlns:emma="http://www.w3.org/2003/04/emma" version="1.0">
              <emma:interpretation id="{F873CF9F-3FFC-4FED-96E2-6014539C7CCA}" emma:medium="tactile" emma:mode="ink">
                <msink:context xmlns:msink="http://schemas.microsoft.com/ink/2010/main" type="inkWord" rotatedBoundingBox="15797,4921 19909,4955 19899,6156 15787,6123"/>
              </emma:interpretation>
              <emma:one-of disjunction-type="recognition" id="oneOf1">
                <emma:interpretation id="interp5" emma:lang="fr-FR" emma:confidence="0">
                  <emma:literal>Gigi</emma:literal>
                </emma:interpretation>
                <emma:interpretation id="interp6" emma:lang="fr-FR" emma:confidence="0">
                  <emma:literal>Grigori</emma:literal>
                </emma:interpretation>
                <emma:interpretation id="interp7" emma:lang="fr-FR" emma:confidence="0">
                  <emma:literal>Migrai</emma:literal>
                </emma:interpretation>
                <emma:interpretation id="interp8" emma:lang="fr-FR" emma:confidence="0">
                  <emma:literal>Gri-gri</emma:literal>
                </emma:interpretation>
                <emma:interpretation id="interp9" emma:lang="fr-FR" emma:confidence="0">
                  <emma:literal>Goï-ci</emma:literal>
                </emma:interpretation>
              </emma:one-of>
            </emma:emma>
          </inkml:annotationXML>
          <inkml:trace contextRef="#ctx0" brushRef="#br0" timeOffset="30503.0075">4363 173 13 0,'11'-9'6'0,"-1"-6"2"0,-10 6 2 16,6-1-9-16,-6 0 0 15,0 1 1-15,-6-1 0 16,1-4-3-16,0 0 1 0,-1-1 1 16,-4 10 1-16,-1 1-1 15,-5-1 0-15,-1 0 0 16,-4 5 0-16,-1 5-1 16,1 4 1-16,-1 6-1 15,1-1 1-15,-1 5-1 16,0 0 0-16,6 5-1 15,0 0 1-15,5 0 0 16,1-9 0-16,-1 4 0 16,5-5 0-16,6 10 0 15,0-5 1-15,6-4-1 16,5-1 0-16,-1 1 0 16,6-1 0-16,1-9 0 15,-1-5 0-15,5-10 0 16,1 1 0-16,5-1 0 0,-6-4 0 15,1-6 0 1,0 1 1-16,-1-9-1 0,-5 4 1 16,1 0-1-16,-7 0 1 15,-4 0 0-15,-1 0 0 16,0 5-1-16,1-1 1 16,-1 11-1-16,-5-1 1 15,0-4-1-15,0 14 0 16,0-10 0-16,0 10 0 15,11 0 0-15,-11 0 0 16,0 0 0-16,0 0 0 0,0 0 0 16,0 0 1-16,0-5-1 15,0 5 0-15,0 0 0 16,0 0 0-16,0 0 0 16,0 0 1-16,0 0 0 15,0 0 0-15,-5 0 0 16,-1 5 0-16,1 5 0 15,-1-1 0-15,1 1 0 16,0 4 0-16,-1 1-1 16,1 4 1-16,0 5 0 15,5 0 0-15,0 0-1 16,-6 0 1-16,1 5 0 16,-1 14 0-16,1 0-1 15,0 5 1-15,-1 4-1 16,-5 1 1-16,1 5-1 15,-1 4 1-15,0-9-1 0,0 4 1 16,0 1-1-16,1-6 0 16,4-4 0-16,-4-5 0 15,4 1 0-15,1-6 1 16,5-5-2-16,-6-9 1 16,6 0 0-16,0-9 1 15,0-6-1-15,0 1 0 16,0 0-2-16,-5-6 1 15,5-4-9-15,0-9 0 16</inkml:trace>
          <inkml:trace contextRef="#ctx0" brushRef="#br0" timeOffset="31160.2197">4697 494 19 0,'6'10'9'0,"-6"-15"-2"16,0 5 5-16,0 0-10 15,0 5 0-15,5 0 3 16,-5-1 0-16,5 6-6 16,-5 0 1-16,0 4 3 15,-5 5 1-15,0 5-2 16,5 5 1-16,-6 0-2 15,6-5 1-15,0 4-2 0,6-4 0 16,-1-4-3-16,0-16 1 16,12-8-8-16,9-11 1 15</inkml:trace>
          <inkml:trace contextRef="#ctx0" brushRef="#br0" timeOffset="31316.4954">4778 298 23 0,'-22'5'11'0,"12"-15"-9"0,10 10 12 0,0 0-15 16,0 0 0-16,10-5-11 16,7-4 0-16</inkml:trace>
          <inkml:trace contextRef="#ctx0" brushRef="#br0" timeOffset="32196.8575">4994 398 11 0,'-16'20'5'0,"-1"4"-2"16,12-20 1-16,0 6-3 16,-1-5 0-16,6 4 2 15,0 1 1-15,0 0-4 16,0-6 1-16,0 6 2 15,0-5 0-15,0-1 0 16,0 1 0-16,0 5-2 0,0-1 1 16,0 1-1-16,0 9 1 31,6 20 0-31,-1 13 1 16,0-4 0-16,1 0 0 15,-6-5 0-15,0 5 1 16,0 0-2-16,0 0 1 15,-6-10-2-15,1-4 1 16,-6-5-1-16,0-1 1 16,-5 1-1-16,0-10 1 0,0 0-1 15,-6-4 0-15,1-1 0 16,5-4 1-16,-1-10-2 16,1-10 0-16,5 1 0 15,6 4 0-15,0-5-1 16,5-4 1-16,5-5-1 15,6-5 1-15,10 0-1 16,6-5 1-16,0 0-1 0,6 5 1 16,4-4-1-16,1 4 0 15,0 0-4-15,-6 0 0 16,1 9-5-16,-1-4 0 16</inkml:trace>
          <inkml:trace contextRef="#ctx0" brushRef="#br0" timeOffset="32493.2731">5058 183 13 0,'-10'5'6'0,"4"-15"1"15,6 10 0-15,0 5-8 16,0 0 1-16,6 4-8 15,4 1 1-15</inkml:trace>
          <inkml:trace contextRef="#ctx0" brushRef="#br0" timeOffset="33173.9476">5571 149 14 0,'-6'-5'7'0,"6"10"-1"0,0-5 10 0,0 0-15 16,0 0 1-16,0 0 0 16,0 0 1-16,0 0-4 15,6-5 0-15,10 1 2 16,5 4 1-1,6 0-2-15,16 0 0 16,6 0 0-16,5 0 0 16,0 4-4-16,0 1 0 15,5-5-3-15,0 5 1 16</inkml:trace>
          <inkml:trace contextRef="#ctx0" brushRef="#br0" timeOffset="33533.3656">5603 408 23 0,'5'5'11'0,"17"0"-12"0,-11-15 20 15,5 0-18-15,5 1 0 16,6-1 0-16,6 1 0 15,4-1-2-15,7 1 1 16,-1 9-2-16,-6 0 1 16,17-5-6-16,-5 10 0 15</inkml:trace>
          <inkml:trace contextRef="#ctx0" brushRef="#br0" timeOffset="35143.2648">7026 101 16 0,'6'-4'8'0,"4"-20"-5"15,-10 14 8-15,0 10-11 16,-5-10 1-16,0 6 1 16,-6-1 0-16,0-14-3 15,-10 9 1-15,-6 0 1 16,5 1 1-16,-5 9-2 15,-5 5 1-15,-1-1-1 16,-4 6 1-16,-6 9-2 16,5 5 1-16,5 10 0 15,6-1 0-15,6 1-1 16,5-10 1-16,5-5 0 16,11-5 0-16,5 1 0 0,6-6 1 15,5 6-1-15,0-6 1 16,6-9 0-16,0 0 0 15,5-14-1-15,0 0 1 16,5-6 0-16,-5-4 0 16,0 0 0-16,0-4 1 15,0 4-1-15,-6 0 0 16,-5 0 1-16,1 0 0 16,-7 5-1-16,-4 4 1 15,-1 6-2-15,-5 4 1 16,0 0 0-16,0 5 0 0,-5 0-1 15,-1 0 0-15,6 0 0 16,0 5 0-16,0-5 0 16,0 5 1-16,0-1-1 15,6 1 1-15,-6-5 0 16,5 5 0-16,-5 0 0 16,0-5 0-16,0 5-1 15,-5-5 1-15,-1 0-1 16,6 0 1-16,0 4-1 15,-5 6 0-15,5 0 0 16,-11-1 1-16,6 6-1 16,-1 4 0-16,1 5 0 15,0 9 1-15,-1 1-1 16,6 4 1-16,0 15-1 16,-5 4 1-16,-1 6 0 15,-4 4 0-15,4 0-1 0,1 0 1 31,0 0-1-31,5-5 1 16,0-19-1-16,0-4 1 16,0-6-1-16,0-4 1 15,0-5-1-15,-6 0 1 16,1-5-1-16,-1 0 0 16,-4 1 0-16,-1-6 1 15,0 0-1-15,6-4 0 16,-1-1 0-16,1-4 0 0,-1 0-1 15,1-10 1-15,5-4-7 16,5-1 1-16,1-9-5 16,-6 5 1-16</inkml:trace>
          <inkml:trace contextRef="#ctx0" brushRef="#br0" timeOffset="36215.2625">7382 528 17 0,'0'9'8'0,"6"-23"-3"15,-1 9 6-15,-5 5-10 16,0 0 0-16,0 0 1 15,5 5 1-15,1 0-4 0,-1 4 1 16,1 6 2-16,-1-1 0 16,-5 1-1-16,0 4 1 15,0 9 0-15,0 1 0 16,0 5 0-16,0 4 0 16,0-4 1-16,0-10 0 15,-5-5-1-15,-1 5 1 16,-5 0-1-16,-5 0 0 15,0 0-1-15,0-5 1 16,-6 0-1-16,6-5 0 0,0-4-1 16,5-5 1-16,0-5-1 15,6-5 0-15,0-9-1 16,-1-1 1-16,6 1 0 16,-5 4 0-16,5-4-1 15,0-5 0-15,5 0 0 16,6-1 1-16,5 1-1 15,0 10 1-15,6-1 0 16,5 0 0-16,5 1-1 16,6 4 1-16,0-5 0 15,-1 1 0-15,1-5-1 16,0-6 0-16,-6-4-7 16,11 5 0-16,-5 5-2 15,-11 4 1-15</inkml:trace>
          <inkml:trace contextRef="#ctx0" brushRef="#br0" timeOffset="36449.6948">7431 178 28 0,'-16'0'14'0,"-1"0"-16"0,17 0 25 0,0 0-24 15,0 0 1-15,0 5-4 16,0 4 1-16,11 6-3 16,5-6 0-16</inkml:trace>
          <inkml:trace contextRef="#ctx0" brushRef="#br0" timeOffset="37137.1447">8018 394 19 0,'-10'0'9'0,"15"9"-3"16,-5-9 10-16,0 5-14 15,0-5 0-15,0 5 3 16,0 0 0-16,0 4-6 15,0 6 1-15,0-1 3 16,-5 10 1-16,5 5-2 16,-6-1 0-16,1 1-2 0,-1 5 1 15,6-6-1-15,0 1 0 16,11 0 0-16,5-10 0 16,1-4-1-16,-1-11 1 15,0-18-1-15,5 4 1 16,6-9-4-16,0 0 0 15,0 0-5-15,6-5 0 16</inkml:trace>
          <inkml:trace contextRef="#ctx0" brushRef="#br0" timeOffset="37387.2049">8072 216 27 0,'-11'10'13'0,"6"-15"-8"16,5 5 20-16,0 0-25 15,0 0 1-15,0 0-1 16,0 0 0-16,5 0-6 15,1 5 0-15,10 5-3 16,0-1 1-16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2:50:05.945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F9B2E18-1896-4A2D-9D58-86AE62FD166A}" emma:medium="tactile" emma:mode="ink">
          <msink:context xmlns:msink="http://schemas.microsoft.com/ink/2010/main" type="inkDrawing" rotatedBoundingBox="4307,13523 7711,13527 7710,13617 4306,13614" semanticType="underline" shapeName="Other">
            <msink:sourceLink direction="with" ref="{4DF922CE-4EE8-4278-951E-500736325672}"/>
          </msink:context>
        </emma:interpretation>
      </emma:emma>
    </inkml:annotationXML>
    <inkml:trace contextRef="#ctx0" brushRef="#br0">-1 9 7 0,'0'10'3'0,"4"-10"3"0,-4-7 4 15,0 7-8-15,0 0 0 16,0 0 1-16,0 0 1 15,0 0-5-15,3 0 1 0,1-3 3 16,3 6 0-16,-3-3-1 16,3-3 0-16,0 3 0 15,0 0 0-15,0 0-1 16,0 0 1-16,0 0-1 16,4 0 1-16,-4-2-1 15,4 2 0-15,0 2-1 16,0-2 1-16,-1 0 0 15,1 0 0-15,0 0-1 16,-1 0 0-16,5 0 1 16,-4 3 0-16,3-1-1 15,-3-2 1-15,6-2-1 16,-2-1 0-16,3 3 1 16,-1 0 0-16,1 0-1 15,0 0 0-15,0-2 0 16,0 2 0-16,-4 2 0 15,1-2 1-15,-1 0-1 0,0-2 0 16,1 4 0-16,-1-2 1 16,-3 3-1-16,-4-3 0 15,0 0 0-15,0 0 0 16,7-3 0-16,-6 3 0 16,2 0 0-16,1 0 0 15,0 0 0-15,-1 0 0 16,1 0 0-16,0 0 1 15,3 0-1-15,-3 0 0 16,3 0 0-16,1 0 0 16,-1 3 0-16,-3-3 1 15,3 7-1-15,0-5 0 0,0-2 0 16,-3 0 1-16,4 0-1 16,-1-2 0-16,0 2 0 15,0-5 0-15,1 5 0 16,-1-2 0-16,0-1 0 15,1 3 0-15,3 0 0 16,-4 0 0-16,0 0 0 16,0 0 0-16,1 3 0 15,-1-3 0-15,-3 2 0 16,0 3 0-16,-1-5 0 16,5 2 1-16,-5-2-1 15,5 0 0-15,-5 3 0 16,8-3 0-16,-3 0 0 15,-5 0 0-15,-3 0 0 16,1 0 1-16,-1 0-1 16,0 0 0-16,4 0 0 0,-4 0 0 15,0 2 0-15,4-2 1 16,-1-2-1-16,1 2 0 16,0 0 0-16,0 0 0 15,-1 0 0-15,1 0 0 16,0 0 0-16,3-3 0 15,0 3 0-15,-3 0 0 16,3 0 0-16,-3 0 0 16,0 0 0-16,0 0 0 15,3 0 0-15,-3 0 1 0,-1 0-1 16,1-2 0-16,0 4 0 16,0-2 0-16,-1 0 0 15,1 0 0-15,7 0 0 16,-4 0 1-16,-3 0-1 15,0-2 0-15,3 2 0 16,0-5 0-16,1 5 0 16,-1-2 1-16,0 2-1 15,0-3 0-15,1 3 0 16,-1 3 0-16,0-3 0 16,4 0 0-16,-3 2 0 15,-5-2 0-15,1 0 0 16,-4 5 0-16,0-10 0 15,4 5 0-15,0 5 0 16,-1-5 0-16,1 2 0 16,0-2 0-16,0 3 0 0,-1-1 0 15,1 3 0-15,0-3 0 16,3-2 0-16,0 5 0 16,1-5 0-16,-1 5 0 15,0-5 0-15,1 0 0 16,-1 0 0-16,-3-5 0 15,3 0 0-15,-3-2 0 16,3 7 0-16,-3-5 1 16,0 3-1-16,-1 2 1 15,1-5 0-15,0 0 0 16,-1 5-1-16,1-2 1 0,3 2 0 16,1 0 0-16,-4 0-1 15,-1 0 1-15,1-5-1 16,0 3 1-16,3 2-1 15,0 0 1-15,4 0-1 16,-7 2 1-16,0-2-1 16,-1 0 1-16,5 0-1 15,-5 0 0-15,1 0 0 16,0 0 0-16,0 0 0 16,-1 0 1-16,-2-2-1 15,-1 2 0-15,0-2 0 16,-4 2 1-16,-3 0-1 15,0 0 1-15,0 0 0 16,0 0 0-16,8 0-1 16,-5 2 1-16,-3 0-4 0,0 3 0 15,4-3-9-15,-4-9 1 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2:49:59.670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851498B-A7E4-4FCC-AD4F-B2BDC2D6E8A7}" emma:medium="tactile" emma:mode="ink">
          <msink:context xmlns:msink="http://schemas.microsoft.com/ink/2010/main" type="writingRegion" rotatedBoundingBox="3887,12167 7743,11433 8393,14846 4537,15580"/>
        </emma:interpretation>
      </emma:emma>
    </inkml:annotationXML>
    <inkml:traceGroup>
      <inkml:annotationXML>
        <emma:emma xmlns:emma="http://www.w3.org/2003/04/emma" version="1.0">
          <emma:interpretation id="{D3CD66F8-0F2A-4632-9AE2-1C8486C51CD2}" emma:medium="tactile" emma:mode="ink">
            <msink:context xmlns:msink="http://schemas.microsoft.com/ink/2010/main" type="paragraph" rotatedBoundingBox="4221,12104 7743,11433 7970,12622 4447,132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126670-5401-46B3-9428-6D12103D81A6}" emma:medium="tactile" emma:mode="ink">
              <msink:context xmlns:msink="http://schemas.microsoft.com/ink/2010/main" type="line" rotatedBoundingBox="4221,12104 7743,11433 7970,12622 4447,13292"/>
            </emma:interpretation>
          </emma:emma>
        </inkml:annotationXML>
        <inkml:traceGroup>
          <inkml:annotationXML>
            <emma:emma xmlns:emma="http://www.w3.org/2003/04/emma" version="1.0">
              <emma:interpretation id="{4DF922CE-4EE8-4278-951E-500736325672}" emma:medium="tactile" emma:mode="ink">
                <msink:context xmlns:msink="http://schemas.microsoft.com/ink/2010/main" type="inkWord" rotatedBoundingBox="4221,12104 7743,11433 7970,12622 4447,13292">
                  <msink:destinationLink direction="with" ref="{4F9B2E18-1896-4A2D-9D58-86AE62FD166A}"/>
                </msink:context>
              </emma:interpretation>
              <emma:one-of disjunction-type="recognition" id="oneOf0">
                <emma:interpretation id="interp0" emma:lang="fr-FR" emma:confidence="0">
                  <emma:literal>DSG),</emma:literal>
                </emma:interpretation>
                <emma:interpretation id="interp1" emma:lang="fr-FR" emma:confidence="0">
                  <emma:literal>y (GI</emma:literal>
                </emma:interpretation>
                <emma:interpretation id="interp2" emma:lang="fr-FR" emma:confidence="0">
                  <emma:literal>y (Gr</emma:literal>
                </emma:interpretation>
                <emma:interpretation id="interp3" emma:lang="fr-FR" emma:confidence="0">
                  <emma:literal>"(Gr</emma:literal>
                </emma:interpretation>
                <emma:interpretation id="interp4" emma:lang="fr-FR" emma:confidence="0">
                  <emma:literal>y (GIL</emma:literal>
                </emma:interpretation>
              </emma:one-of>
            </emma:emma>
          </inkml:annotationXML>
          <inkml:trace contextRef="#ctx0" brushRef="#br0">-1683 4134 15 0,'-3'0'7'0,"3"-9"0"0,0 9 4 16,0 0-10-16,0 0 1 15,0 0 1-15,0 0 1 16,0 0-5-16,0 0 1 16,0 0 2-16,0 2 0 15,0 3 0-15,3-3 0 16,-3 8-1-16,4 2 0 15,-4-1 0-15,3 1 1 16,-3 5-2-16,4-5 1 16,-4 7-1-16,3-3 1 0,-3 4-1 15,0 1 1-15,0-4-1 16,4 2 0-16,-4-8 0 16,0 6 1-16,0-5-2 15,0-3 1-15,0 1-1 16,0-5 1-16,0-1-1 15,4-1 1-15,-4-3-1 16,0 0 1-16,3-3 0 16,4-4 0-16,-3 3 0 15,-1-6 1-15,1-2-1 16,3 3 0-16,0-1 0 16,0-2 0-16,1 5 0 15,2-2 0-15,1-3 0 16,3-2 0-16,1-5 0 15,2-1 1-15,5 4 0 0,-4 2 0 16,0 2 0-16,3 0 0 16,-3 0-1-16,0 7 1 15,0 5 0-15,-4 5 0 16,0 2-1-16,-3 5 1 16,0 5-1-16,-1-3 1 15,-2 0-1-15,2 8 1 16,-3-3-1-16,1 4 1 15,-5-4-1-15,-3 0 1 16,-3 5-1-16,-1 0 0 16,-3 9 0-16,-4-4 1 0,-7 2-1 15,-3 2 1-15,-8 2-1 16,1 1 1-16,-1-7-1 16,0-1 0-16,1-4-1 15,-1 0 1-15,4-8-1 16,0 1 1-16,0-5-1 15,4-10 0-15,3 1-3 16,4-3 0-16,3-5-6 16,7 2 0-16</inkml:trace>
          <inkml:trace contextRef="#ctx0" brushRef="#br0" timeOffset="675.4599">-883 4063 16 0,'-7'0'8'0,"21"-7"0"16,-14 2 6-16,-3 5-13 0,3 0 1 16,-4 0 1-16,-3 0 1 15,0 0-4-15,-4 2 0 16,-3 8 3-16,0-8 1 16,-4 8-1-16,0 2 0 15,0 2-1-15,-3 7 0 16,-1 3-1-16,1-3 0 15,3 13-1-15,0 4 1 16,4 5-1-16,7-8 1 16,7 3-2-16,7-2 1 15,4 2 0-15,6-2 0 16,8-6-3-16,8-6 1 0,-1-2-8 16,7-11 1-16</inkml:trace>
          <inkml:trace contextRef="#ctx0" brushRef="#br0" timeOffset="1560.1585">-476 4172 12 0,'-3'-5'6'0,"-1"3"6"16,4 2-2-16,-3-5-9 15,-1 3 0-15,1 0 1 16,-5 2 1-16,1 0-3 16,-3 0 0-16,-5 0 2 15,1 4 0-15,-4 3 0 16,0 5 0-16,0 0-1 15,-3 2 1-15,3-2-2 16,0 10 1-16,4-8 0 16,3 7 0-16,1 1-1 15,2-1 0-15,5-2 0 0,3-2 0 16,7-3 0-16,4 0 0 16,3-2 1-16,4-2 0 15,3-1-1-15,8-6 1 16,-1-1 0-16,1 3 0 15,0-10-1-15,-4 0 1 16,-4-4-1-16,-7-1 1 16,-3 1-1-16,-4 2 1 15,-7-5 0-15,-3 2 0 16,-5 1-1-16,-2 4 1 0,-5-5-1 16,1 10 0-16,0 0 0 15,3 0 0-15,0 5 0 16,4 0 0-16,4-3-1 15,3 1 1-15,7-1-1 16,4-2 1-16,3-2-1 16,7-1 0-16,11-9 0 15,4 3 1-15,3-1 0 16,1 6 0-16,-8-6-1 16,0 5 0-16,-7 1-7 15,0 4 0-15</inkml:trace>
          <inkml:trace contextRef="#ctx0" brushRef="#br0" timeOffset="2041.0049">-147 4065 17 0,'0'14'8'0,"11"-4"-1"16,-8 0 6-16,5-8-11 16,-1 10 1-16,0 0 0 15,4 2 1-15,-1 7-5 16,1-2 1-16,0 5 3 15,-4 5 0-15,-7 4-1 16,0 0 0-16,-7-9-1 16,0 9 1-16,-4 0-2 15,0-4 1-15,-3-5-5 0,0 0 0 16,-1-5-5-16,1-8 1 16</inkml:trace>
          <inkml:trace contextRef="#ctx0" brushRef="#br0" timeOffset="2716.7091">160 3968 20 0,'-3'-5'10'0,"24"-7"-6"0,-14 7 12 16,8-2-15-16,-1 3 0 16,4-8 1-16,0 2 0 15,3 1-3-15,-3 6 1 0,-7 3 1 16,-1 0 1-16,-6 10-1 15,-8 2 0-15,-3 0 0 16,-4-1 0-16,1 13 0 16,-1-2 0-16,0 4 0 15,4-5 0-15,7-9-1 16,7 0 1-16,8 0 0 16,6-3 0-16,0-6-1 15,4-3 0-15,4-3-4 16,3-2 1-16,0 3-6 15,-7 4 1-15</inkml:trace>
        </inkml:traceGroup>
      </inkml:traceGroup>
    </inkml:traceGroup>
    <inkml:traceGroup>
      <inkml:annotationXML>
        <emma:emma xmlns:emma="http://www.w3.org/2003/04/emma" version="1.0">
          <emma:interpretation id="{AFAD70B9-020B-4E5D-8F22-741EA94C59EB}" emma:medium="tactile" emma:mode="ink">
            <msink:context xmlns:msink="http://schemas.microsoft.com/ink/2010/main" type="paragraph" rotatedBoundingBox="4340,14208 7845,14005 7906,15059 4401,152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446B92-9019-4BBF-A09A-DA19DD387F9A}" emma:medium="tactile" emma:mode="ink">
              <msink:context xmlns:msink="http://schemas.microsoft.com/ink/2010/main" type="line" rotatedBoundingBox="4340,14208 7845,14005 7906,15059 4401,15261"/>
            </emma:interpretation>
          </emma:emma>
        </inkml:annotationXML>
        <inkml:traceGroup>
          <inkml:annotationXML>
            <emma:emma xmlns:emma="http://www.w3.org/2003/04/emma" version="1.0">
              <emma:interpretation id="{39508222-4813-4EBD-B376-E10FBD09A6BF}" emma:medium="tactile" emma:mode="ink">
                <msink:context xmlns:msink="http://schemas.microsoft.com/ink/2010/main" type="inkWord" rotatedBoundingBox="4342,14240 6275,14128 6319,14894 4386,15006"/>
              </emma:interpretation>
              <emma:one-of disjunction-type="recognition" id="oneOf1">
                <emma:interpretation id="interp5" emma:lang="fr-FR" emma:confidence="0">
                  <emma:literal>20</emma:literal>
                </emma:interpretation>
                <emma:interpretation id="interp6" emma:lang="fr-FR" emma:confidence="0">
                  <emma:literal>20.</emma:literal>
                </emma:interpretation>
                <emma:interpretation id="interp7" emma:lang="fr-FR" emma:confidence="0">
                  <emma:literal>200</emma:literal>
                </emma:interpretation>
                <emma:interpretation id="interp8" emma:lang="fr-FR" emma:confidence="0">
                  <emma:literal>200.</emma:literal>
                </emma:interpretation>
                <emma:interpretation id="interp9" emma:lang="fr-FR" emma:confidence="0">
                  <emma:literal>20E</emma:literal>
                </emma:interpretation>
              </emma:one-of>
            </emma:emma>
          </inkml:annotationXML>
          <inkml:trace contextRef="#ctx0" brushRef="#br0" timeOffset="7475.7132">-1740 5320 17 0,'-4'-2'8'0,"-3"-5"-2"0,7 7 8 16,0-3-13-16,0-4 1 16,4 2 0-16,3-2 1 15,0-2-4-15,7 2 1 16,4-3 2-16,0 3 0 16,4 2-1-16,-1-4 0 15,8 9 1 1,-4 2 0-16,-4 5-1 15,-3 3 1-15,-4-3 0 16,-3 2 0-16,-8 1-1 16,-3-1 1-16,-3 8-1 15,-8 4 0-15,-3 1-1 16,0 4 1-16,-8 0-1 16,4 0 1-16,-3 0-1 15,3-4 0-15,0-6 0 16,4 6 0-16,0-8-1 15,3 3 1-15,0-3 0 16,8-5 0-16,3-4-1 16,7 5 1-16,0-8-1 0,7 5 1 15,8-7 0-15,3 0 0 16,10-7 0-16,5-2 0 16,-1 4 0-16,-3-2 1 15,-4 4-1-15,-4 3 0 16,1 0-5-16,-8 3 1 15,1-6-5-15,-4 1 0 16</inkml:trace>
          <inkml:trace contextRef="#ctx0" brushRef="#br0" timeOffset="8691.3042">-815 5239 17 0,'-7'3'8'0,"0"-6"-3"16,7 3 8-16,0 0-12 16,0 0 1-16,0 3 1 15,-4-1 0-15,1 5-4 16,-4 3 0-16,-4 2 3 15,0-5 0-15,-3 9-1 16,-8 1 0-16,1 7 0 16,3 4 0-16,0-4-1 15,0 0 1-15,4 2-1 16,0-5 0-16,3 1 0 16,4-8 1-16,3 0-1 0,1 5 0 15,3-14 0-15,3 2 1 16,1-2-1-16,3 0 0 15,0-5 1-15,4 0 0 16,0-5-1-16,3 5 1 16,0 0 0-16,1-2 0 15,-1 2 0-15,4 0 1 16,0 0-2-16,3 7 1 16,0-7-1-16,4 2 1 15,-3 3-1-15,3 0 0 16,-4-5 0-16,4 2 0 0,4-2 0 15,-1 0 1-15,1-2-1 16,0 2 0-16,-8-5 0 16,0 0 0-16,-3-2 0 15,0 5 1-15,-7-1 0 16,0-2 0-16,-4 5-1 16,-4 0 1-16,-3 0 0 15,0 0 0-15,-3-2-1 16,-1 2 1-16,1 0-1 15,3 0 0-15,-4 0-1 16,4 2 1-16,0-4 0 16,0-3 0-16,0 5 0 15,0-9 0-15,-4-1 0 16,4 1 0-16,-3-3 1 16,-1-5 0-16,-3 3 0 0,-4-10 0 15,1 3 0-15,-5 2 1 16,1 2-1-16,-4-14 1 15,0 5-1-15,4-2 1 16,0 1-1-16,0 4 0 16,-1 8 0-16,5 4 0 15,2-1-1-15,1 0 0 16,0 12-1-16,4 2 1 16,3 8-10-16,10-8 1 15,8 5-3-15,4-23 1 16</inkml:trace>
          <inkml:trace contextRef="#ctx0" brushRef="#br0" timeOffset="9715.27">-743 5192 11 0,'0'0'5'0,"3"-5"5"0,-3 5-1 16,0 0-8-16,0 0 1 15,0 0 0-15,0 0 1 16,0 0-3-16,0 0 0 0,0 0 2 15,0 0 1-15,0 0-1 16,0 0 0-16,0 0-1 16,0 0 1-16,0 0-1 15,0 0 0-15,0 0 0 16,0 0 0-16,0 0-1 16,0 0 0-16,0 0 0 15,0-5 1-15,0 5 0 16,0 0 0-16,0 0 0 15,0-2 0-15,0 2 0 16,0 0 1-16,0 0-1 16,0 0 0-16,0 0 0 15,0 0 0-15,-3 0 0 16,-1 0 0-16,-7 5-1 16,1 4 1-16,-5 10-2 15,-3-5 1-15,1 10-8 16,6-10 1-16,7-2-2 0,-3-2 0 15</inkml:trace>
        </inkml:traceGroup>
        <inkml:traceGroup>
          <inkml:annotationXML>
            <emma:emma xmlns:emma="http://www.w3.org/2003/04/emma" version="1.0">
              <emma:interpretation id="{800650DB-5588-4697-8BB9-36E293673A1B}" emma:medium="tactile" emma:mode="ink">
                <msink:context xmlns:msink="http://schemas.microsoft.com/ink/2010/main" type="inkWord" rotatedBoundingBox="6611,14077 7845,14005 7906,15059 6672,15130"/>
              </emma:interpretation>
              <emma:one-of disjunction-type="recognition" id="oneOf2">
                <emma:interpretation id="interp10" emma:lang="fr-FR" emma:confidence="0">
                  <emma:literal>(G)</emma:literal>
                </emma:interpretation>
                <emma:interpretation id="interp11" emma:lang="fr-FR" emma:confidence="0">
                  <emma:literal>(C)</emma:literal>
                </emma:interpretation>
                <emma:interpretation id="interp12" emma:lang="fr-FR" emma:confidence="0">
                  <emma:literal>(Gr)</emma:literal>
                </emma:interpretation>
                <emma:interpretation id="interp13" emma:lang="fr-FR" emma:confidence="0">
                  <emma:literal>(a)</emma:literal>
                </emma:interpretation>
                <emma:interpretation id="interp14" emma:lang="fr-FR" emma:confidence="0">
                  <emma:literal>(o)</emma:literal>
                </emma:interpretation>
              </emma:one-of>
            </emma:emma>
          </inkml:annotationXML>
          <inkml:trace contextRef="#ctx0" brushRef="#br0" timeOffset="10522.8547">-97 5149 21 0,'-3'-2'10'0,"-8"-8"-7"16,7 8 15-16,-3 2-17 16,-4 2 1-16,4 1 0 15,-3 4 0-15,-5-5-2 16,1 8 1-16,-4 6 1 16,-3 6 1-16,-1 6-1 15,4 1 1-15,0 9-2 16,8 2 1-16,-1 8-2 15,7-1 1-15,8-2-1 16,14 0 0-16,0-4-2 0,0-8 0 16,3-2-6-16,0-7 0 15,12-12-1-15,-1 0 0 16</inkml:trace>
          <inkml:trace contextRef="#ctx0" brushRef="#br0" timeOffset="11169.4586">85 5251 11 0,'-3'0'5'0,"-8"3"6"15,11-3 4-15,-4 0-14 16,-3 0 1-16,0 0 1 15,0 2 0-15,-4 3-3 16,1-3 0-16,-5 8 3 0,1-3 0 16,0 2 0-16,-1 1 0 15,1 4-1-15,3 5 1 16,4 5-1-16,0 0 0 16,7-1-2-16,4-1 1 15,6 1-1-15,5-1 0 16,3-8-1-16,7-2 1 15,0-7 0-15,0 0 0 16,3-10 0-16,-3 0 0 0,-7-4 0 16,0-1 1-16,-7-4-1 15,-4 4 1-15,-7 5-1 16,-7-14 1-16,-1 8-1 16,1 6 1-16,0-2-1 15,0 4 1-15,3-4-2 16,4 7 1-16,0 0-1 15,8 0 1-15,6 0-1 16,4 0 1-16,3 0-1 16,4-5 1-16,7 3-2 15,-3-5 0-15,-4 5-3 16,-4-6 0-16,1 4-4 16,3-8 1-16</inkml:trace>
          <inkml:trace contextRef="#ctx0" brushRef="#br0" timeOffset="11529.4667">357 5140 18 0,'0'19'9'0,"10"-19"-4"0,-6 0 12 0,3 2-16 16,0 5 1-16,4-2 1 16,3 4 0-16,1 6-3 15,-1 6 0-15,0 0 3 16,-3 1 0-16,-4-3-1 15,-3 12 1-15,-8 4-1 16,-3 3 0-16,-4 5-1 16,-3 2 0-16,0-9-2 15,-1-3 1-15,-3 0-9 16,1-9 0-16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2:50:19.666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E34EEFC-37F7-48D5-833A-EF1AE8818F67}" emma:medium="tactile" emma:mode="ink">
          <msink:context xmlns:msink="http://schemas.microsoft.com/ink/2010/main" type="writingRegion" rotatedBoundingBox="8678,12503 18190,11931 18291,13623 8779,14195"/>
        </emma:interpretation>
      </emma:emma>
    </inkml:annotationXML>
    <inkml:traceGroup>
      <inkml:annotationXML>
        <emma:emma xmlns:emma="http://www.w3.org/2003/04/emma" version="1.0">
          <emma:interpretation id="{9537E372-D511-4360-A6C7-9593527E09EE}" emma:medium="tactile" emma:mode="ink">
            <msink:context xmlns:msink="http://schemas.microsoft.com/ink/2010/main" type="paragraph" rotatedBoundingBox="8678,12503 18190,11931 18291,13623 8779,141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CF5045-7821-41A9-AF44-4F4CF961D5C6}" emma:medium="tactile" emma:mode="ink">
              <msink:context xmlns:msink="http://schemas.microsoft.com/ink/2010/main" type="line" rotatedBoundingBox="8678,12503 18190,11931 18291,13623 8779,14195"/>
            </emma:interpretation>
          </emma:emma>
        </inkml:annotationXML>
        <inkml:traceGroup>
          <inkml:annotationXML>
            <emma:emma xmlns:emma="http://www.w3.org/2003/04/emma" version="1.0">
              <emma:interpretation id="{DB729402-FDC5-46B3-A2BF-1D6F7D517EFC}" emma:medium="tactile" emma:mode="ink">
                <msink:context xmlns:msink="http://schemas.microsoft.com/ink/2010/main" type="inkWord" rotatedBoundingBox="8678,12503 18190,11931 18291,13623 8779,14195"/>
              </emma:interpretation>
              <emma:one-of disjunction-type="recognition" id="oneOf0">
                <emma:interpretation id="interp0" emma:lang="fr-FR" emma:confidence="0">
                  <emma:literal>« Jerrycan)</emma:literal>
                </emma:interpretation>
                <emma:interpretation id="interp1" emma:lang="fr-FR" emma:confidence="0">
                  <emma:literal>« Jerrycan</emma:literal>
                </emma:interpretation>
                <emma:interpretation id="interp2" emma:lang="fr-FR" emma:confidence="0">
                  <emma:literal>« 3.229 Go)</emma:literal>
                </emma:interpretation>
                <emma:interpretation id="interp3" emma:lang="fr-FR" emma:confidence="0">
                  <emma:literal>« 3.225 Go)</emma:literal>
                </emma:interpretation>
                <emma:interpretation id="interp4" emma:lang="fr-FR" emma:confidence="0">
                  <emma:literal>« 1.229 Go)</emma:literal>
                </emma:interpretation>
              </emma:one-of>
            </emma:emma>
          </inkml:annotationXML>
          <inkml:trace contextRef="#ctx0" brushRef="#br0">5971 4748 8 0,'-18'0'4'0,"3"0"6"16,12 0 4-16,-1 0-12 0,1-2 0 15,-1 2 1-15,-3 0 1 16,3 0-5-16,1-7 1 15,3 2 2-15,3-5 1 16,4 3-2-16,4-2 1 16,3 2-1-16,8-5 1 15,3 2-1-15,0 8 0 16,0-3 0-16,0 10 0 16,-4-3 0-16,-3 10 0 15,-3-2 0-15,-5 2 1 0,-6 4-1 16,-8 6 0-16,-3 4 0 15,-7 5 0 1,-22 7 0 0,8 4 0-16,3-13-1 15,3-1 1-15,8-2-1 16,7-4 0-16,7-8 0 16,10-5 0-16,12 1 0 15,6-8 0-15,12-2 0 16,10 0 0-16,3 0 0 15,1-7 0-15,-8 7-2 16,-3 5 1-16,-4-3-8 16,8-2 0-16</inkml:trace>
          <inkml:trace contextRef="#ctx0" brushRef="#br0" timeOffset="961.9257">6806 4770 19 0,'0'-10'9'0,"0"1"-3"0,-3 6 6 0,-1 3-11 15,1 0 1-15,-4 0 1 16,3 10 0-16,0-3-4 16,1 12 1-16,-1 5 3 15,4-3 0-15,0 12-1 16,4-2 0-16,-1-7-1 16,5 4 1-16,-1-6-1 15,0-8 1-15,0-5-2 16,4-6 0-16,-1-3 0 15,5-7 0-15,-1-1-1 16,0-3 1-16,1-8 0 16,-1 4 0-16,4-1 0 15,0 1 0-15,-4 6 0 16,-3-3 1-16,-1 7-1 16,1-2 0-16,3 5 0 15,1 4 1-15,-1 5-1 0,0-2 1 16,1 12-1-16,-5-3 1 15,-3 7 0-15,1 3 0 16,-8 0 0-16,-8 9 0 16,-2 3 0-16,-5-8 0 15,-2 3 0-15,-8 5 0 16,-8 6-1-16,-6-6 1 16,-4-5-2-16,4 0 0 15,7-8-7-15,3-8 1 16,8-8-3-16,3-7 0 15</inkml:trace>
          <inkml:trace contextRef="#ctx0" brushRef="#br0" timeOffset="1441.6425">7650 4596 16 0,'-4'-4'8'0,"0"-15"0"0,1 11 8 16,-1 6-14-16,-3-5 0 16,-4 7 1-16,1 7 1 15,-1-2-4-15,-3 2 0 16,-4 7 3-16,-7 5 1 15,0 5-2-15,-4 0 1 16,1 11-1-16,-1 8 0 0,1 7-2 16,10 4 1-1,7-1-1-15,7 1 0 0,11-6-1 16,8 2 1-16,6-20-2 16,8-1 0-16,-1-1-8 15,1-13 1-15</inkml:trace>
          <inkml:trace contextRef="#ctx0" brushRef="#br0" timeOffset="2146.7961">8150 4729 20 0,'-4'-5'10'0,"-7"3"-5"16,8-3 8-16,-1 3-12 16,1 2 0-16,-4 0 1 15,-8 2 1-15,-3 3-4 16,-7-3 1-16,-7 1 2 15,0 6 1-15,4 3-1 16,-1 2 0-16,0 8-1 16,8-1 1-16,3 3-1 15,7 0 0-15,8-1-1 16,6 3 0-16,12 5 0 16,6-9 0-16,15-6 0 15,0-4 0-15,-8-2 0 16,1-8 0-16,-1-4 0 15,-3-5 0-15,-3-1 1 16,-1-3 0-16,-7-11-1 0,-3 10 1 16,-7-4 0-16,-8 4 0 15,1 5-1-15,-1-5 1 16,-3 5-1-16,0 4 1 16,0 3-1-16,3 0 0 15,0 0-1-15,4 0 1 16,4 0-1-16,7 0 1 15,7 0-1-15,3-2 0 16,8-5 0-16,3 5 1 16,0-1-5-16,0 3 0 0,0-5-4 15,0 3 1-15</inkml:trace>
          <inkml:trace contextRef="#ctx0" brushRef="#br0" timeOffset="2596.6492">8489 4573 18 0,'-11'0'9'0,"15"14"-5"0,-4-14 11 15,4 0-13-15,-4 0 0 16,7 2 1-16,3 5 1 15,5-2-5-15,6 5 0 16,1 4 4-16,-1 5 0 16,-3 2-1-16,0-2 0 0,-4 12 0 15,-3 2 0-15,-4 5 0 16,-7 7 0-16,-7 0-1 16,-11 8 1-16,-11-1-1 15,-6-5 0-15,-5 3-3 16,1-5 0-16,-4-2-8 15,0-5 1-15</inkml:trace>
          <inkml:trace contextRef="#ctx0" brushRef="#br0" timeOffset="-4502.8606">3684 4682 13 0,'-3'-3'6'0,"13"-11"4"16,-6 5 7-16,-1 1-16 0,5 4 1 15,-1-6 1-15,3 5 0 16,1-2-4-16,7 3 1 16,0 4 2-16,0 4 0 15,3 8-1-15,1 7 1 16,-1-2-1-16,0 4 1 16,-3 12-1-16,-3 3 1 15,-5 4-1-15,1 1 1 16,0-1-2-16,-4-4 1 15,4 2-1-15,-1-7 0 16,5-1 0-16,-1-1 0 0,0-8 0 16,-3 1 0-16,0-8 0 15,-1-5 0-15,-6 1 0 16,-4-5 0-16,0-1 0 16,-7-4 1-16,-4-4-1 15,0-1 1-15,-3-5-1 16,0 1 1-16,-1 2-1 15,1-3 0-15,-4-4 0 16,0 5 0-16,-3-3 0 16,0-5 1-16,-8 5-1 15,4 5 1-15,0 0-1 16,4 7 0-16,-1 2 0 16,4 5 1-16,0 5-1 15,8 5 0-15,-1 2 0 16,4 5 0-16,0-3 0 15,0 0 0-15,3-2-2 0,4 0 1 16,7-9-9-16,11-8 1 16</inkml:trace>
          <inkml:trace contextRef="#ctx0" brushRef="#br0" timeOffset="-7746.2663">3198 4722 16 0,'-3'2'8'0,"6"-13"4"16,-3 11 2-16,0 0-12 0,-3 0 1 16,-1 2 1-16,-3 5 1 15,0-5-6-15,-4 3 0 16,0 12 3-16,-3-5 1 16,-7 4-1-16,-4 6 0 15,-15 4-1-15,-6 5 0 16,-1-8-1-16,5 11 0 15,2-11 0-15,1-6 1 16,7 2-2-16,7-5 1 16,7-2-1-16,7 2 1 15,8-2-1-15,6 0 1 0,12 5-1 16,6-5 0-16,11-1 0 16,11 1 1-16,0 3 0 15,-4 4 0-15,-3-5 0 16,-4-2 1-16,-3-1-1 15,-1 1 0-15,-6 0-3 16,-5 2 1-16,-2-6-7 16,3-4 1-16</inkml:trace>
          <inkml:trace contextRef="#ctx0" brushRef="#br0" timeOffset="-7442.2253">2641 5225 20 0,'7'12'10'0,"14"-9"-4"0,-10 4 11 16,4-3-16-16,6 6 1 16,8 2 0-16,10 2 0 15,4-2-3-15,0 5 1 16,-8-6 0-16,-3 4 1 16,1-3-9-16,-8-1 1 0</inkml:trace>
          <inkml:trace contextRef="#ctx0" brushRef="#br0" timeOffset="-3841.5537">4227 5194 9 0,'-3'-4'4'0,"6"1"11"0,-3 3-6 16,4-7-7-16,-1 5 1 16,1-5 1-16,-1 2 1 15,5 0-6-15,-1 0 1 16,3-2 3-16,1 5 0 15,0 2-1-15,0 2 1 16,-1 5-1-16,-3 3 0 0,-3-8-1 16,-4 8 1-16,-4 2-1 15,1 4 1-15,-4 3-2 16,0 3 1-16,-1-8-1 16,1 7 1-16,0-4-1 15,4 2 0-15,3-5-1 16,3-2 1-16,4-2-1 15,8-1 1-15,6-7-1 16,8-2 0-16,6-2 0 16,1-7 1-16,7 6-7 15,0-6 1-15,-4 2-3 16,-7 2 1-16</inkml:trace>
          <inkml:trace contextRef="#ctx0" brushRef="#br0" timeOffset="-2611.4159">4967 5180 12 0,'-8'12'6'0,"5"-2"4"16,3-10 5-16,0 0-13 16,3-3 0-16,5 6 1 15,2-3 1-15,5 4-5 16,6 3 0-16,15-4 3 15,3 4 1-15,4-5-1 16,0 8 0-16,-7-5-1 0,-4 4 1 16,-4 3-9-16,1 2 0 15</inkml:trace>
          <inkml:trace contextRef="#ctx0" brushRef="#br0" timeOffset="-3019.2859">5417 4644 10 0,'-4'4'5'0,"-3"-4"8"0,7 5 2 16,-4-2-13-16,1 1 0 15,-4 3 1-15,-8-2 0 16,5 2-4-16,-1 5 0 15,-3-2 3-15,-4-3 0 16,-4 9-1-16,-3 1 0 0,-7 4 0 16,-3 3 0-16,-1 2 0 15,4-4 0 1,-15 11 0 0,8-2 1-16,7-8-1 15,7 1 0-15,3-2 0 16,8-8 1-16,3-2-2 15,8-8 1-15,6 6-1 16,8-1 0-16,7-4 0 16,7 2 1-16,7 3-1 15,7 2 1-15,4 0-1 16,0-3 0-16,-7 5 0 16,-4-2 1-16,-3 0-1 15,-4 0 1-15,-4 0-2 16,-3 0 1-16,-4-1-8 0,-3-6 0 15,3 0-1-15,0-5 0 16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2:52:46.586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19DC5D8-CA23-48A6-99D4-CC6518E53C9D}" emma:medium="tactile" emma:mode="ink">
          <msink:context xmlns:msink="http://schemas.microsoft.com/ink/2010/main" type="writingRegion" rotatedBoundingBox="6131,12890 4246,16523 3759,16271 5644,12637"/>
        </emma:interpretation>
      </emma:emma>
    </inkml:annotationXML>
    <inkml:traceGroup>
      <inkml:annotationXML>
        <emma:emma xmlns:emma="http://www.w3.org/2003/04/emma" version="1.0">
          <emma:interpretation id="{0178880E-6347-4157-A039-84C1BB1E3AF6}" emma:medium="tactile" emma:mode="ink">
            <msink:context xmlns:msink="http://schemas.microsoft.com/ink/2010/main" type="paragraph" rotatedBoundingBox="6131,12890 4246,16523 3759,16271 5644,126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F76FB2-AABC-4CCC-8B62-075068ED254A}" emma:medium="tactile" emma:mode="ink">
              <msink:context xmlns:msink="http://schemas.microsoft.com/ink/2010/main" type="line" rotatedBoundingBox="6131,12890 4246,16523 3759,16271 5645,12638"/>
            </emma:interpretation>
          </emma:emma>
        </inkml:annotationXML>
        <inkml:traceGroup>
          <inkml:annotationXML>
            <emma:emma xmlns:emma="http://www.w3.org/2003/04/emma" version="1.0">
              <emma:interpretation id="{054D293F-91AC-48C7-97F7-1654727434D4}" emma:medium="tactile" emma:mode="ink">
                <msink:context xmlns:msink="http://schemas.microsoft.com/ink/2010/main" type="inkWord" rotatedBoundingBox="6131,12890 4246,16523 3759,16271 5645,12638"/>
              </emma:interpretation>
              <emma:one-of disjunction-type="recognition" id="oneOf0">
                <emma:interpretation id="interp0" emma:lang="fr-FR" emma:confidence="0">
                  <emma:literal>:</emma:literal>
                </emma:interpretation>
                <emma:interpretation id="interp1" emma:lang="fr-FR" emma:confidence="0">
                  <emma:literal>c</emma:literal>
                </emma:interpretation>
                <emma:interpretation id="interp2" emma:lang="fr-FR" emma:confidence="0">
                  <emma:literal>l</emma:literal>
                </emma:interpretation>
                <emma:interpretation id="interp3" emma:lang="fr-FR" emma:confidence="0">
                  <emma:literal>C</emma:literal>
                </emma:interpretation>
                <emma:interpretation id="interp4" emma:lang="fr-FR" emma:confidence="0">
                  <emma:literal>I</emma:literal>
                </emma:interpretation>
              </emma:one-of>
            </emma:emma>
          </inkml:annotationXML>
          <inkml:trace contextRef="#ctx0" brushRef="#br0">-447 4936 13 0,'-11'-14'6'0,"5"57"-1"0,6-43 7 16,0 0-11-16,6-5 1 15,-6 5 1-15,-6-5 0 16,6-9-4-16,0 14 1 15,0 0 2-15,0 0 0 16,0 14-1-16,0-14 0 16,6 5 0-16,-6-5 0 15,6 5 0-15,-6-5 0 16,0 0 0-16,0 0 0 0,5-5 0 16,1 0 0-1,0-4 0-15,-6 18 1 0,5-4-1 16,-5 4 0-16,-5 15 0 15,10-5 0-15,-5 18-1 16,0-9 1-16,-5 15 0 16,-7 4 0-16,1 9-1 15,0 5 0-15,-1-9 0 16,1 9 1-16,6-4-1 16,-1-1 1-16,6-4-1 15,0-5 0-15,0-5 0 16,6-14 1-16,5-4-1 15,-6-5 0-15,-5 4 0 16,0-13 1-16,-5-1-1 16,-1 1 1-16,1 4-2 15,-1-10 1-15,0 1-3 16,1 9 0-16,-7-9-6 16,1-10 0-16</inkml:trace>
          <inkml:trace contextRef="#ctx0" brushRef="#br0" timeOffset="736.8472">-746 5543 18 0,'0'0'9'0,"0"14"-5"0,0-14 9 15,6 5-13-15,-1 0 1 16,1 4 0-16,0-4 1 16,5 14-2-16,-5-15 0 15,5 15 1-15,0-10 0 16,1 10 0-16,-1 5 0 16,6-1 0-16,0 1 0 15,0 4 0-15,0-4 0 0,0-1-1 16,-1-9 1-16,1-9-1 15,0 0 0-15,0-5 0 16,0 0 0-16,0 0 0 16,-6 0 1-16,1 9-1 15,-7 0 0-15,1 6 0 16,0-11 0-16,5-4 1 16,6-14 1-16,-6 5-2 15,0-15 1-15,12 1 0 16,0-1 0-16,-6-13 0 15,5 8 1-15,1 6-2 16,-1-15 0-16,6 10 1 16,-11 0 1-16,0 14-2 15,-5 4 0-15,-7 10-9 16,1 0 1-16</inkml:trace>
          <inkml:trace contextRef="#ctx0" brushRef="#br0" timeOffset="54843.8933">-1925 8426 9 0,'0'10'4'0,"5"-20"1"15,-5 10 4-15,0-4-7 16,0 4 0-16,0-5 1 16,-5 5 0-16,-1-5-4 15,0-4 0-15,-5 4 3 16,0 5 1-16,-1-4-2 15,7 4 0-15,-7-5 0 16,1-9 0-16,0 14 0 0,0-5 1 16,-1 5-1-16,7 0 0 15,-1 0-1-15,-5 5 1 16,-1 9-1-16,-5-9 1 16,6 4-1-16,0 5 0 15,-6-9 0-15,0 9 1 16,6-9-1-16,-6 13 0 15,0-4-1-15,6 1 1 16,-1 3 0-16,-5-13 0 16,6 14 0-16,0-19 1 15,-1 0-1-15,7-14 0 0,5 9 0 16,0 24 0-16,0-10 0 16,5 5 0-16,-5-4-1 15,12 4 1-15,-1 5 0 16,0-10 0-16,1 5 0 15,-1-9 0-15,0 4 0 16,6 1 0-16,-6-10 0 16,6 5 0-16,0-10-1 15,0-5 1-15,0 6 0 16,0-1 0-16,0 0 0 16,-6-14 0-16,6 15 0 15,0-15 0-15,-6 14 0 16,1 5 0-16,-1 0 0 15,0-14 0-15,-5 9 0 0,5-13 1 16,-5-1-1-16,0 0 0 16,-1-5 0-16,1-8 0 15,0 8 0-15,-6-4 1 16,5-15-1-16,-5 20 0 16,0-19 0-16,0 13 0 15,0-13 0-15,0 4 1 16,0 6-1-16,0-6 1 15,0 0-1-15,0 1 0 16,0 13 0-16,0-4 1 16,0 9-1-16,0 0 0 15,6 10 0-15,-6-10 1 0,0 0-1 16,0 19 0-16,0 0 0 16,0 0 0-16,0-4 0 15,0 4 0-15,0 0 0 16,0 0 1-16,0 0-1 15,0 4 0-15,0 1 0 16,0 14 0-16,-6 4 0 16,6-4 1-16,-5 9-1 15,-1 10 0-15,6-5 0 16,0 4 0-16,-6 6 0 16,6-6 0-16,0 6 0 15,-5 4 0-15,5 0 0 16,0-5 0-16,-6 5 0 15,0-9 0-15,6-33 0 16,0 13 0-16,0 6-1 16,6-15 1-16,0 10-7 0,5-14 0 15</inkml:trace>
          <inkml:trace contextRef="#ctx0" brushRef="#br0" timeOffset="57308.4196">-1971 8375 5 0,'0'-5'2'16,"0"5"0"-16,6 0 2 0,-6 0-3 16,0 0 0-16,0 0 1 15,6 0 0-15,-1 0-2 16,-5 0 0-16,0 5 2 16,0 9 1-16,6-9-1 15,-6-5 0-15,0 4-1 16,0 1 1-16,0 4-1 15,0-4 0-15,0-5-1 16,6 5 1-16,-1-1-1 16,-5 6 1-16,6-5-1 15,0 4 0-15,-6 0 0 16,0-4 1-16,0 0-1 16,5-1 0-16,-5 6 0 0,0-1 1 15,0-4-1-15,0 4 1 16,0-4-1-16,0 14 1 15,0-14 0-15,0-5 0 16,6 14-1-16,-6-10 1 16,0-4-1-16,0-4 0 15,0 4 0-15,5-14 0 16,-5 14 0-16,0 0 0 16,6 0 0-16,0 0 0 15,-6 0 0-15,5 4 0 16,-5-4-1-16,6 10 0 15,0-10-4-15,11 0 0 0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2:53:57.419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84E26A02-84F0-4275-B636-158FF530A5D1}" emma:medium="tactile" emma:mode="ink">
          <msink:context xmlns:msink="http://schemas.microsoft.com/ink/2010/main" type="writingRegion" rotatedBoundingBox="9924,15397 20011,14260 20277,16622 10190,17758"/>
        </emma:interpretation>
      </emma:emma>
    </inkml:annotationXML>
    <inkml:traceGroup>
      <inkml:annotationXML>
        <emma:emma xmlns:emma="http://www.w3.org/2003/04/emma" version="1.0">
          <emma:interpretation id="{FC295F7E-9D5F-41F2-A2E0-B1ABD3D2880A}" emma:medium="tactile" emma:mode="ink">
            <msink:context xmlns:msink="http://schemas.microsoft.com/ink/2010/main" type="paragraph" rotatedBoundingBox="9851,15699 12481,14890 12793,15903 10163,167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ADD275-52A6-4F76-BEBE-6296FEF2FCF3}" emma:medium="tactile" emma:mode="ink">
              <msink:context xmlns:msink="http://schemas.microsoft.com/ink/2010/main" type="line" rotatedBoundingBox="9851,15699 12481,14890 12793,15903 10163,16712"/>
            </emma:interpretation>
          </emma:emma>
        </inkml:annotationXML>
        <inkml:traceGroup>
          <inkml:annotationXML>
            <emma:emma xmlns:emma="http://www.w3.org/2003/04/emma" version="1.0">
              <emma:interpretation id="{FB9859D2-C7BE-4869-AA31-7E8700D0BFE0}" emma:medium="tactile" emma:mode="ink">
                <msink:context xmlns:msink="http://schemas.microsoft.com/ink/2010/main" type="inkWord" rotatedBoundingBox="9851,15699 12481,14890 12793,15903 10163,16712"/>
              </emma:interpretation>
              <emma:one-of disjunction-type="recognition" id="oneOf0">
                <emma:interpretation id="interp0" emma:lang="fr-FR" emma:confidence="0">
                  <emma:literal>d.dr</emma:literal>
                </emma:interpretation>
                <emma:interpretation id="interp1" emma:lang="fr-FR" emma:confidence="0">
                  <emma:literal>d. de</emma:literal>
                </emma:interpretation>
                <emma:interpretation id="interp2" emma:lang="fr-FR" emma:confidence="0">
                  <emma:literal>d. du</emma:literal>
                </emma:interpretation>
                <emma:interpretation id="interp3" emma:lang="fr-FR" emma:confidence="0">
                  <emma:literal>d.dz</emma:literal>
                </emma:interpretation>
                <emma:interpretation id="interp4" emma:lang="fr-FR" emma:confidence="0">
                  <emma:literal>d. d</emma:literal>
                </emma:interpretation>
              </emma:one-of>
            </emma:emma>
          </inkml:annotationXML>
          <inkml:trace contextRef="#ctx0" brushRef="#br0">363 618 11 0,'0'0'5'0,"12"0"2"0,-12 0 6 15,0 0-12-15,0 0 1 0,0 0 0 16,5 0 0-16,1 0-3 16,0 0 1-16,-6 0 1 15,0 0 1-15,0 0-1 16,0 0 0-16,0 0 0 16,0 0 0-16,5-14 0 15,-5 5 0-15,0 4-1 16,0-14 1-16,0 5 0 15,-5 4 0-15,-1 6-1 16,0-10 1-16,1 9-1 16,-7-9 1-16,1 9-1 15,5 5 1-15,-5 0-1 16,0 0 1-16,0 5-1 16,-6 4 1-16,0-4-1 15,0-5 1-15,-6 9-1 16,1 5 1-16,5-9-1 0,0 9 1 15,0-9-2 1,0 14 1-16,-6-14 0 0,6 4 0 16,-5 5 0-16,5-9 0 15,6 9 0-15,-6 0 0 16,5 0 0-16,1-9 0 16,5 9 0-16,1-5 0 15,-1 5 0-15,1 10 0 16,16-1 0-16,0 1 0 15,6 4 0-15,0-4 0 16,0-5 0-16,5 9 0 0,1-14 0 16,5 0 0-16,0 0-1 15,1-5 1-15,-1 1 0 16,-5-20 0-16,-7 10 0 16,1-4 1-16,0-6-1 15,-5-8 0-15,-1-1 0 16,0-9 1-16,-5 4 0 15,5-14 0-15,-5 29 0 16,-1-15 0-16,1 1-1 16,0-10 1-16,5 5-1 15,-5-5 1-15,-1-9-1 16,1-6 0-16,0 11 0 16,-1-10 1-16,1 0-1 15,-1 4 0-15,1-4 0 16,0 10 0-16,-1-15 0 15,1 19 0-15,0-14 0 16,-6 5 1-16,0 14-1 0,0-1 1 16,0-4-1-16,0 15 1 15,0 18-1-15,0-10 1 16,0 5-1-16,0 5 0 16,0 5 0-16,0 0 1 15,0 9-1-15,0-9 0 16,0 13 0-16,0 1 1 15,-6-5-1-15,0 5 0 16,1 24 0-16,-1-11 0 0,0 16 0 16,1-11 0-16,-1 10-1 15,1 5 1-15,-1 4 0 16,0 1 1-16,6-10-1 16,6-5 0-16,5 19 0 15,0-14 0-15,6 0 0 16,6-4 0-16,0-10-1 15,5 4 1-15,0-13-5 16,6-15 0-16,-6-4-4 16,-5-5 0-16</inkml:trace>
          <inkml:trace contextRef="#ctx0" brushRef="#br0" timeOffset="480.1975">1159 849 16 0,'-11'9'8'0,"11"-9"-5"16,6-9 6-16,-6 9-11 15,0 0 1-15,5-5-8 16,7-14 1-16</inkml:trace>
          <inkml:trace contextRef="#ctx0" brushRef="#br0" timeOffset="1470.0929">2034 223 11 0,'6'-33'5'0,"16"24"0"0,-22-10 5 15,6 9-8-15,-6-4 0 0,-6 5 1 16,1-10 1-16,-1 5-5 16,-5 5 1-16,-6 4 2 15,0-5 1-15,-6 6-1 16,-5 8 0-16,-6-4-1 15,-5 10 0-15,-1-5-1 16,1 4 1-16,5 5-1 16,0 10 1-16,6-1-1 15,0-4 0-15,5 9 0 16,0 0 1-16,1 5-1 16,5-5 0-16,6 5 0 15,5 5 0-15,6-5 0 16,6 9 0-16,5-4 0 15,6-5 1-15,5 0-1 16,12-10 0-16,6 6 0 16,-1-25 0-16,6 1 0 15,1-5 1-15,-7-9 0 0,1-15 0 16,-7 0 0-16,-4-4 0 16,-7-14 1-16,-5-5 0 15,0 0-1-15,0-14 1 16,-6 9-1-16,1 5 1 15,-7 5-1-15,1 4 0 16,-6-9 0-16,-6 23 0 16,-5 15 0-16,-12-5 0 15,1 4-1-15,-1 10 1 16,1 10-1-16,-1 4 0 16,6-14-2-16,6 9 1 0,5 1-7 15,6-5 0-15,12-5-2 16,4 4 1-16</inkml:trace>
          <inkml:trace contextRef="#ctx0" brushRef="#br0" timeOffset="1904.5805">1921-262 13 0,'-22'24'6'0,"5"-1"1"0,17-18 6 15,0 14-12-15,-6 5 0 16,0-1 0-16,6 10 0 0,-5 9-1 16,-1-4 0-16,-5 32 1 15,0 1 1-15,5 4-2 16,-5 10 1-16,5-5 0 15,0 0 0-15,6-33-1 16,6 0 1-16,5-5-1 16,1-4 0-16,5-15-5 15,-6-8 1-15,0-6-2 16,0 0 0-16</inkml:trace>
          <inkml:trace contextRef="#ctx0" brushRef="#br0" timeOffset="2417.2769">2147-346 17 0,'6'-5'8'0,"11"-9"-6"16,-6 9 13-16,6 1-15 16,5-1 1-16,7 5 0 15,5 5 1-15,-6-1-2 16,-6 15 0-16,-5 0 1 16,-5 9 0-16,-12-4 0 15,-6 9 0-15,-5-1 1 16,-1 11 0-16,1-10 0 15,5 9 1-15,6-18-1 16,6-1 1-16,11-4-1 16,6-10 1-16,5-4-2 15,11 4 1-15,12-18-6 16,6 9 1-16,-1-5-6 0,-5 5 0 16</inkml:trace>
        </inkml:traceGroup>
      </inkml:traceGroup>
    </inkml:traceGroup>
    <inkml:traceGroup>
      <inkml:annotationXML>
        <emma:emma xmlns:emma="http://www.w3.org/2003/04/emma" version="1.0">
          <emma:interpretation id="{7E551A51-9F6C-4D99-86BE-FD1FA2A55125}" emma:medium="tactile" emma:mode="ink">
            <msink:context xmlns:msink="http://schemas.microsoft.com/ink/2010/main" type="paragraph" rotatedBoundingBox="11499,16013 20099,15044 20277,16622 11676,175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17F0FB8-309B-4EFF-98B7-EF9605137AFB}" emma:medium="tactile" emma:mode="ink">
              <msink:context xmlns:msink="http://schemas.microsoft.com/ink/2010/main" type="line" rotatedBoundingBox="11499,16013 20099,15044 20277,16622 11676,17591"/>
            </emma:interpretation>
          </emma:emma>
        </inkml:annotationXML>
        <inkml:traceGroup>
          <inkml:annotationXML>
            <emma:emma xmlns:emma="http://www.w3.org/2003/04/emma" version="1.0">
              <emma:interpretation id="{D42AA733-C2DC-44E6-997A-791424C60206}" emma:medium="tactile" emma:mode="ink">
                <msink:context xmlns:msink="http://schemas.microsoft.com/ink/2010/main" type="inkWord" rotatedBoundingBox="11494,16086 18220,15121 18422,16532 11696,17497"/>
              </emma:interpretation>
              <emma:one-of disjunction-type="recognition" id="oneOf1">
                <emma:interpretation id="interp5" emma:lang="fr-FR" emma:confidence="0">
                  <emma:literal>Erreur</emma:literal>
                </emma:interpretation>
                <emma:interpretation id="interp6" emma:lang="fr-FR" emma:confidence="0">
                  <emma:literal>Errer</emma:literal>
                </emma:interpretation>
                <emma:interpretation id="interp7" emma:lang="fr-FR" emma:confidence="0">
                  <emma:literal>errer</emma:literal>
                </emma:interpretation>
                <emma:interpretation id="interp8" emma:lang="fr-FR" emma:confidence="0">
                  <emma:literal>Errez</emma:literal>
                </emma:interpretation>
                <emma:interpretation id="interp9" emma:lang="fr-FR" emma:confidence="0">
                  <emma:literal>[Le Fer</emma:literal>
                </emma:interpretation>
              </emma:one-of>
            </emma:emma>
          </inkml:annotationXML>
          <inkml:trace contextRef="#ctx0" brushRef="#br0" timeOffset="4370.793">3050 1112 17 0,'17'-9'8'0,"11"-15"-3"16,-11 24 10-16,6 5-14 15,11 9 1-15,0 9 0 16,11 1 0-16,0-15-3 0,11 5 1 15,1 15-1-15,-1-11 1 16,1 1-6-16,-7-9 0 16</inkml:trace>
          <inkml:trace contextRef="#ctx0" brushRef="#br0" timeOffset="4068.155">3840 232 21 0,'0'5'10'0,"-28"23"-9"16,23-23 15-16,-18 4-16 16,-5 5 1-16,-12 10 0 15,-11 0 1-15,-5 4-3 16,-6 14 1-16,-6 5 1 16,6 0 0-16,0-5-1 15,6 1 1-15,10-15 0 16,7-4 0-16,11 8-1 0,11 1 1 15,11-9-1-15,12-1 1 16,16 1-1-16,12-15 1 16,11 10-1-16,17 0 0 15,6 0 0-15,5-5 1 16,-5 5-2-16,-6-5 1 16,-11 0-3-16,-6 5 1 15,-11-5-6-15,0 5 1 16</inkml:trace>
          <inkml:trace contextRef="#ctx0" brushRef="#br0" timeOffset="5239.3457">4608 326 13 0,'-6'-9'6'0,"40"-43"2"0,-17 38 5 0,6 0-12 16,-12 0 0-16,6-19 1 16,0 19 1-16,5-5-4 15,7 0 1-15,-1 10 2 16,0 9 0-16,0 9-1 15,1 29 1-15,-1 9 0 16,0 5 1-16,0 9-1 16,-5 0 0-16,-1 0 0 15,1 0 0-15,-6-9-1 16,0 4 1-16,0 1-1 16,-6-5 0-16,0-10-1 15,-5-9 1-15,0 0-1 16,-1-24 1-16,-5 5-1 15,0-14 1-15,-5-9-1 16,-7 0 0-16,-10-15 0 16,-6 0 0-16,-12 6 0 0,1 8 0 15,-7-9 0-15,7 1 0 16,5 18 0-16,0 4 0 16,-5 10 0-16,5 10 0 15,6 18 0-15,11-9 0 16,0 10-1-16,17-1 1 15,5 0-4-15,7-14 1 0,16-4-6 16,6-1 0-16</inkml:trace>
          <inkml:trace contextRef="#ctx0" brushRef="#br0" timeOffset="5764.6464">5494 1041 13 0,'17'-9'6'0,"28"-5"4"0,-33 9 2 15,-1 0-11-15,6-9 1 16,0 10 0-16,-6-1 1 16,0 5-4-16,-5 5 1 0,-6 13 2 15,-6 6 0-15,1 9-1 16,-1 9 0-16,-11-4 0 16,-5 9 0-16,-1 0-1 15,0 0 1-15,6 0-1 16,12-19 1-16,10-4-1 15,12-1 1-15,0-9-1 16,6-14 1-16,16-14-2 16,12-9 1-16,6 4-7 15,5-5 0-15</inkml:trace>
          <inkml:trace contextRef="#ctx0" brushRef="#br0" timeOffset="2927.1187">1532 994 19 0,'5'14'9'0,"46"-28"-5"0,-28 10 9 16,22-1-13-16,17-9 1 15,11 4 0-15,1-13 1 16,-1 9-3-16,1 4 1 16,-1 10-5-16,-5-9 0 15</inkml:trace>
          <inkml:trace contextRef="#ctx0" brushRef="#br0" timeOffset="3406.5103">1718 1427 13 0,'6'5'6'0,"11"-5"1"0,0 0 4 16,0 0-10-16,5 0 0 15,1 9 1-15,5-4 0 16,-11 4-3-16,0 5 1 16,-6 10 1-16,-5-5 1 15,-6 9-1-15,-6-9 0 16,0-10 0-16,-5 10 0 16,0 5 0-16,0 18 1 15,-1-14-1-15,1 10 1 16,5-15 0-16,12 1 0 0,5-10-1 15,17-5 1-15,6-4-1 16,6-10 1-16,5-4-2 16,6-5 0-16,0-5-5 15,5 0 0-15,0 0-4 16,-10 5 1-16</inkml:trace>
          <inkml:trace contextRef="#ctx0" brushRef="#br0" timeOffset="6454.855">7250 16 19 0,'0'9'9'0,"-34"5"-5"16,28-14 10-16,-11 19-13 0,-11-14 0 15,-6 19 1-15,-5 18 1 16,-7-14-4-16,-4 0 1 16,-1 15 1-16,-6-6 0 15,7 1-1-15,-1 9 1 16,6-5-1-16,5 1 1 15,12-1-1-15,5-9 0 16,6 4 0-16,12-8 0 16,10-1 0-16,12-14 0 15,12 10 0-15,10-6 0 0,6-13 0 16,6 14 0-16,11-10 0 16,0 10 0-16,0 0-4 15,-5 0 1-15,5-15-4 16,-17 6 0-16</inkml:trace>
          <inkml:trace contextRef="#ctx0" brushRef="#br0" timeOffset="6770.6551">6589 872 17 0,'12'19'8'0,"4"9"-5"0,-4-28 10 16,5 9-13-16,5 1 1 15,12 13 0-15,6-4 1 16,5-5-3-16,6 10 1 16,11-5-1-16,0 9 1 15,0-9-6-15,-11 0 1 16</inkml:trace>
          <inkml:trace contextRef="#ctx0" brushRef="#br0" timeOffset="10314.0423">7684 317 12 0,'-17'0'6'0,"6"-19"0"16,11 14 6-16,0-13-11 15,0-1 0-15,6 9 1 16,5-13 1-16,0 4-4 16,6-4 1-16,0-6 2 15,0 6 0-15,6-10-1 16,-1 19 1-16,6-5-1 16,6 5 1-16,6-10-1 15,-6 20 0-15,-6 4 0 16,0 4 0-16,-5 6-1 0,-6 13 1 15,0-9 0-15,-17 24 0 16,-6 4-1-16,-11 10 1 16,-11-10 0-16,5 5 1 15,-5 1-2-15,0 3 1 16,-6 1-1-16,11-14 0 16,6 4 0-16,6-9 0 15,5 5-1-15,6-15 0 16,6-4 0-16,5-5 0 15,6-5 1-15,17-4 0 16,0 0-1-16,6-1 1 0,5 6 0 16,5-10 1-16,-4 0-1 15,-12 5 1-15,5-1-1 16,-5-4 0-16,0 0-3 16,5 0 1-16,1-9-5 15,-1-5 0-15</inkml:trace>
        </inkml:traceGroup>
        <inkml:traceGroup>
          <inkml:annotationXML>
            <emma:emma xmlns:emma="http://www.w3.org/2003/04/emma" version="1.0">
              <emma:interpretation id="{E37D9DE3-9E78-47AD-A8E2-74C05114BE21}" emma:medium="tactile" emma:mode="ink">
                <msink:context xmlns:msink="http://schemas.microsoft.com/ink/2010/main" type="inkWord" rotatedBoundingBox="16525,15615 20118,15210 20277,16622 16684,17027"/>
              </emma:interpretation>
              <emma:one-of disjunction-type="recognition" id="oneOf2">
                <emma:interpretation id="interp10" emma:lang="fr-FR" emma:confidence="0">
                  <emma:literal>dd</emma:literal>
                </emma:interpretation>
                <emma:interpretation id="interp11" emma:lang="fr-FR" emma:confidence="0">
                  <emma:literal>do</emma:literal>
                </emma:interpretation>
                <emma:interpretation id="interp12" emma:lang="fr-FR" emma:confidence="0">
                  <emma:literal>da</emma:literal>
                </emma:interpretation>
                <emma:interpretation id="interp13" emma:lang="fr-FR" emma:confidence="0">
                  <emma:literal>d</emma:literal>
                </emma:interpretation>
                <emma:interpretation id="interp14" emma:lang="fr-FR" emma:confidence="0">
                  <emma:literal>dol</emma:literal>
                </emma:interpretation>
              </emma:one-of>
            </emma:emma>
          </inkml:annotationXML>
          <inkml:trace contextRef="#ctx0" brushRef="#br0" timeOffset="11342.0417">9118 543 14 0,'-6'-10'7'0,"12"-13"-2"15,0 13 5-15,-1-8-10 16,-5 4 1-16,6-1 1 0,-6-8 1 15,0-1-4-15,0 6 1 16,0-6 1-16,-6 1 1 16,-5 4-1-16,-6 14 1 15,-11 0-2-15,-6 10 1 16,-6-5-1-16,1 9 1 16,-1 6-1-16,1 8 0 15,-1 5 0-15,6 10 1 16,6-5-1-16,6 4 0 15,5-4-1-15,5 5 1 16,7-10-1-16,5-9 1 16,11 0-1-16,-5-14 1 0,22 13 0 15,6-13 0-15,5 0 0 16,1-5 0-16,-1-5 0 16,1 0 1-16,-6-18 0 15,-6-10 0-15,-5-14-1 16,-7 0 1-16,-4-10-1 15,-1-8 1-15,0-6 0 16,1 0 0-16,-7 6 0 16,-5-1 0-16,-5-10 0 15,-1 34 0-15,0-5-1 16,1 19 1-16,-1-10-1 16,6 19 0-16,0 19 0 15,0 10 0-15,0 4 0 16,0 24 0-16,6 9 0 15,-1 4 0-15,1 15 0 16,0 9 1-16,-1-4-1 0,-5 4 1 16,6-14-1-16,0 1 0 15,5-15 0-15,0 0 0 16,6-19 0-16,6 10 0 16,-1-15-8-16,6-23 1 15</inkml:trace>
          <inkml:trace contextRef="#ctx0" brushRef="#br0" timeOffset="12160.7355">10100 223 18 0,'-6'-14'9'0,"6"9"-5"0,0 5 8 0,0 0-11 16,-5-14 0-16,-1 9 0 16,0 1 0-16,1-1-1 15,-6-9 0-15,-1 9 1 16,1 5 0-16,-12 0 0 15,-5 0 0-15,-11 0-1 16,-1 9 1-16,-11 15-1 16,6 9 1-16,0 0-1 15,0 4 0-15,5-8 0 16,7 13 1-16,4 5-2 16,12 5 1-16,6 4 0 15,11-23 0-15,11 10 0 16,18-15 0-16,10 9 0 15,12-23 0-15,5-4 0 16,-11-5 0-16,1-5 0 16,-1-5 1-16,-6-9-1 0,1-14 1 15,-1 4 0-15,1-18 0 16,-6-1 0-16,-6 10 0 16,-5-4 0-16,-12 4 0 15,-6-14 0-15,-10 5 1 16,-6 13-1-16,-6-4 1 15,0 0-1-15,-6 15 0 16,6 4-1-16,0 4 0 16,0 10-1-16,0 0 0 15,0 0-8-15,0 10 1 0,1-1 0 16,4 0 0-16</inkml:trace>
          <inkml:trace contextRef="#ctx0" brushRef="#br0" timeOffset="12610.837">9914-210 12 0,'-17'19'6'0,"11"28"-1"0,6-28 7 16,0 9-11-16,0 14 1 16,-5 15 1-16,-1-10 0 15,6 38-4-15,0-5 1 16,0 4 1-16,0 1 1 0,-6 0-1 16,12 4 0-16,-6 14-1 15,0-13 1-15,0-6-1 16,6 6 0-16,-1-10-1 15,1-19 1-15,5-14-6 16,0-14 0-16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03:37.186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8E99D782-7987-4A64-9CD3-09AD5CA30926}" emma:medium="tactile" emma:mode="ink">
          <msink:context xmlns:msink="http://schemas.microsoft.com/ink/2010/main" type="writingRegion" rotatedBoundingBox="18497,4508 22683,4585 22661,5794 18475,5717"/>
        </emma:interpretation>
      </emma:emma>
    </inkml:annotationXML>
    <inkml:traceGroup>
      <inkml:annotationXML>
        <emma:emma xmlns:emma="http://www.w3.org/2003/04/emma" version="1.0">
          <emma:interpretation id="{90E4CA99-3052-49AA-BE1D-41DE2F1588FC}" emma:medium="tactile" emma:mode="ink">
            <msink:context xmlns:msink="http://schemas.microsoft.com/ink/2010/main" type="paragraph" rotatedBoundingBox="18497,4508 22683,4585 22661,5794 18475,57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AC1D58-6EBE-41E5-8222-3AD1DD04ECCA}" emma:medium="tactile" emma:mode="ink">
              <msink:context xmlns:msink="http://schemas.microsoft.com/ink/2010/main" type="line" rotatedBoundingBox="18497,4508 22683,4585 22661,5794 18475,5717"/>
            </emma:interpretation>
          </emma:emma>
        </inkml:annotationXML>
        <inkml:traceGroup>
          <inkml:annotationXML>
            <emma:emma xmlns:emma="http://www.w3.org/2003/04/emma" version="1.0">
              <emma:interpretation id="{01E6E6BC-186E-4459-9400-5D08E5378C46}" emma:medium="tactile" emma:mode="ink">
                <msink:context xmlns:msink="http://schemas.microsoft.com/ink/2010/main" type="inkWord" rotatedBoundingBox="18255,5656 18540,4501 19337,4697 19052,5852"/>
              </emma:interpretation>
              <emma:one-of disjunction-type="recognition" id="oneOf0">
                <emma:interpretation id="interp0" emma:lang="fr-FR" emma:confidence="0">
                  <emma:literal>p,</emma:literal>
                </emma:interpretation>
                <emma:interpretation id="interp1" emma:lang="fr-FR" emma:confidence="0">
                  <emma:literal>P,</emma:literal>
                </emma:interpretation>
                <emma:interpretation id="interp2" emma:lang="fr-FR" emma:confidence="0">
                  <emma:literal>p</emma:literal>
                </emma:interpretation>
                <emma:interpretation id="interp3" emma:lang="fr-FR" emma:confidence="0">
                  <emma:literal>pi</emma:literal>
                </emma:interpretation>
                <emma:interpretation id="interp4" emma:lang="fr-FR" emma:confidence="0">
                  <emma:literal>p.</emma:literal>
                </emma:interpretation>
              </emma:one-of>
            </emma:emma>
          </inkml:annotationXML>
          <inkml:trace contextRef="#ctx0" brushRef="#br0">727 313 13 0,'11'-9'6'0,"0"13"3"0,-11-4 4 0,6 0-13 16,-6 5 1-16,0 14 1 15,-11 4 0-15,-6 15-3 16,0-5 1-16,-17 4-3 16,-5 20 1-16,-7-1-4 15,7-4 1-15</inkml:trace>
          <inkml:trace contextRef="#ctx0" brushRef="#br0" timeOffset="-361.7641">50 209 16 0,'-12'10'8'0,"1"-20"-7"16,11 10 9-16,0 0-10 16,-6 0 1-16,6 5-1 15,0-10 0-15,0 5 0 16,-5 0 0-16,5 0 0 15,-6 0 0-15,0 0 0 16,6 0 0-16,-5 0 0 16,5 0 1-16,0-23 0 0,0 23 0 15,5-14-1-15,1-10 1 16,0 6 0-16,5 3 0 16,0-8-1-16,1 4 1 15,4 0-1-15,7 10 1 16,0-10 0-16,-1 5 0 15,6 5-1-15,1 9 0 16,-1 0 0-16,-6 0 1 16,1 4-1-16,0 15 1 0,-6-10-1 15,-6 6 1-15,-6 8 0 16,-10 19 0-16,-6-13 0 16,-6-6 0-16,-6-4-1 15,-5 4 1-15,0 1-1 16,-1 0 1-16,1-1-1 15,0-4 1-15,5-14-1 16,6 4 0-16,0 5 0 16,6-14 0-16,0 0-1 15,5-14 0-15,6 14-6 16,12 0 0-16</inkml:trace>
          <inkml:trace contextRef="#ctx0" brushRef="#br0" timeOffset="-1230.938">-29 139 12 0,'-12'-9'6'0,"12"23"2"16,0-14 4-16,0 0-11 15,0 0 0-15,0 0 0 16,0 0 1-16,0 0-3 15,6 0 1-15,0 4 1 16,-1 10 0-16,1-9 0 0,-1 14 0 16,1 0-1-16,0-5 1 15,-1 19 0-15,-5-5 0 16,6 19-1-16,-6 0 1 16,0 14-1-16,0 15 1 15,0-6-1-15,0-4 1 16,0 14-1-16,0-10 1 15,-6-4-1-15,1-5 0 16,-1-14 0-16,0 1 0 0,1-16-1 16,-1 1 0-16,1-9-1 15,5-1 0-15,0 1-4 16,0-19 0-16</inkml:trace>
        </inkml:traceGroup>
        <inkml:traceGroup>
          <inkml:annotationXML>
            <emma:emma xmlns:emma="http://www.w3.org/2003/04/emma" version="1.0">
              <emma:interpretation id="{0CF03555-7F0F-40B2-9F7A-F5A2D8CA34F1}" emma:medium="tactile" emma:mode="ink">
                <msink:context xmlns:msink="http://schemas.microsoft.com/ink/2010/main" type="inkWord" rotatedBoundingBox="19674,5530 19806,4503 20242,4559 20110,5586"/>
              </emma:interpretation>
              <emma:one-of disjunction-type="recognition" id="oneOf1">
                <emma:interpretation id="interp5" emma:lang="fr-FR" emma:confidence="0">
                  <emma:literal>q</emma:literal>
                </emma:interpretation>
                <emma:interpretation id="interp6" emma:lang="fr-FR" emma:confidence="0">
                  <emma:literal>Q</emma:literal>
                </emma:interpretation>
                <emma:interpretation id="interp7" emma:lang="fr-FR" emma:confidence="0">
                  <emma:literal>9</emma:literal>
                </emma:interpretation>
                <emma:interpretation id="interp8" emma:lang="fr-FR" emma:confidence="0">
                  <emma:literal>8</emma:literal>
                </emma:interpretation>
                <emma:interpretation id="interp9" emma:lang="fr-FR" emma:confidence="0">
                  <emma:literal>G</emma:literal>
                </emma:interpretation>
              </emma:one-of>
            </emma:emma>
          </inkml:annotationXML>
          <inkml:trace contextRef="#ctx0" brushRef="#br0" timeOffset="824.6557">1686 120 9 0,'6'0'4'0,"-12"-23"1"16,6 23 2-16,-5-5-7 15,5-9 1-15,-6 4 1 16,1-8 1-16,-7 3-3 15,1 6 0-15,-6-14 2 16,-6 18 0-16,-10-9 0 16,-7 9 0-16,1 14-1 0,-1 6 0 15,1 8-1-15,-1 5 1 16,6 10-1-16,0 0 0 16,6-1 0-16,5 5 0 15,1-13-1-15,16 8 1 16,6-23-1-16,17 1 1 15,0-6-1-15,6-9 1 16,5 0 0-16,6-5 0 16,5-14 0-16,-5 5 0 15,0-23 0-15,0 8 1 16,-6 6 0-16,-5-1 0 16,-6 6 0-16,-12-1 0 0,-5 14 0 15,-5 0 1-15,-7 10-1 16,-5 0 0-16,0 18 0 15,1 15 0-15,-1-15-1 16,11 20 1-16,-5-6-1 16,5 25 0-16,6-15 0 15,6 18 1-15,-1 1-1 16,1 5 1-16,0-1-1 16,-6 1 1-16,-6 0-1 15,6-6 1-15,6-18-3 16,-6-4 0-16,11-15-5 15,0-4 0-15</inkml:trace>
        </inkml:traceGroup>
        <inkml:traceGroup>
          <inkml:annotationXML>
            <emma:emma xmlns:emma="http://www.w3.org/2003/04/emma" version="1.0">
              <emma:interpretation id="{9DBCCA19-CFC6-49FE-9838-C9D860E64FCD}" emma:medium="tactile" emma:mode="ink">
                <msink:context xmlns:msink="http://schemas.microsoft.com/ink/2010/main" type="inkWord" rotatedBoundingBox="21810,4611 22682,4627 22668,5396 21795,5380"/>
              </emma:interpretation>
              <emma:one-of disjunction-type="recognition" id="oneOf2">
                <emma:interpretation id="interp10" emma:lang="fr-FR" emma:confidence="0">
                  <emma:literal>DE</emma:literal>
                </emma:interpretation>
                <emma:interpretation id="interp11" emma:lang="fr-FR" emma:confidence="0">
                  <emma:literal>JE</emma:literal>
                </emma:interpretation>
                <emma:interpretation id="interp12" emma:lang="fr-FR" emma:confidence="0">
                  <emma:literal>7</emma:literal>
                </emma:interpretation>
                <emma:interpretation id="interp13" emma:lang="fr-FR" emma:confidence="0">
                  <emma:literal>se</emma:literal>
                </emma:interpretation>
                <emma:interpretation id="interp14" emma:lang="fr-FR" emma:confidence="0">
                  <emma:literal>st</emma:literal>
                </emma:interpretation>
              </emma:one-of>
            </emma:emma>
          </inkml:annotationXML>
          <inkml:trace contextRef="#ctx0" brushRef="#br0" timeOffset="435458.1939">3286 56 9 0,'-11'0'4'0,"11"0"-1"0,0 0 4 0,0 0-5 15,0 0 1-15,0 0 0 16,5 0 0-16,7 0-4 15,-1 0 1-15,0 0 2 16,6 0 1-16,6 0-2 16,11 0 1-16,-6 0-1 15,6 4 0-15,0 10 0 16,-1-9 0-16,7 19-1 16,-6-5 1-16,0 4 0 15,-6-4 0-15,0 9-1 16,-11-4 1-16,0 18 0 15,-6-9 0-15,-11 9-1 16,-5 1 0-16,-7 4 0 16,-16 0 1-16,0-5-1 0,-12 0 1 15,-5 5-1-15,0-9 0 16,0 0 0-16,5-10 1 16,7-9-1-16,4-10 0 15,1 0 0-15,6-18 0 16,10 0-1-16,1-6 1 15,11-8-7-15,6 14 0 16</inkml:trace>
          <inkml:trace contextRef="#ctx0" brushRef="#br0" timeOffset="436432.4146">3484 465 21 0,'5'0'10'0,"40"0"-9"15,-22-10 18-15,11 6-19 16,22 4 1-16,18 0 0 16,10-5 0-16,-10 5-6 15,-7 5 1-15,7 14-2 16,-6-24 0-16</inkml:trace>
          <inkml:trace contextRef="#ctx0" brushRef="#br0" timeOffset="436029.5635">4093 107 9 0,'-11'0'4'0,"17"0"3"0,-6 0-1 15,-6 10-3-15,0-10 0 16,1 9 1-16,-7 5 0 16,-5-4-6-16,-5 13 1 15,5-4 4-15,-6 5 0 16,1 4-2-16,-12-5 0 0,0 15 0 16,0 4 0-16,6-9 0 15,0 19 0-15,5-5 0 16,6-5 0-16,6 19-1 15,5-13 1-15,12-1 0 16,11 0 0-16,17-10-1 16,11-9 1-16,6-4-1 15,-1-15 0-15,-4 5-5 16,-1-14 1-16,0 0-3 16,6-14 0-16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05:34.604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42598DD-90F3-4BC0-B889-1ED321F2C5D9}" emma:medium="tactile" emma:mode="ink">
          <msink:context xmlns:msink="http://schemas.microsoft.com/ink/2010/main" type="writingRegion" rotatedBoundingBox="19332,8561 24120,8674 24086,10120 19299,10008"/>
        </emma:interpretation>
      </emma:emma>
    </inkml:annotationXML>
    <inkml:traceGroup>
      <inkml:annotationXML>
        <emma:emma xmlns:emma="http://www.w3.org/2003/04/emma" version="1.0">
          <emma:interpretation id="{BBA0A8F7-5A5F-472F-9E4C-1BE0D551E97D}" emma:medium="tactile" emma:mode="ink">
            <msink:context xmlns:msink="http://schemas.microsoft.com/ink/2010/main" type="paragraph" rotatedBoundingBox="19332,8561 24120,8674 24086,10120 19299,100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7A6BE1-8773-4CF6-BA1C-94A30B087371}" emma:medium="tactile" emma:mode="ink">
              <msink:context xmlns:msink="http://schemas.microsoft.com/ink/2010/main" type="line" rotatedBoundingBox="19332,8561 24120,8674 24086,10120 19299,10008"/>
            </emma:interpretation>
          </emma:emma>
        </inkml:annotationXML>
        <inkml:traceGroup>
          <inkml:annotationXML>
            <emma:emma xmlns:emma="http://www.w3.org/2003/04/emma" version="1.0">
              <emma:interpretation id="{CD67C36B-800A-4388-BE94-18B2701555EA}" emma:medium="tactile" emma:mode="ink">
                <msink:context xmlns:msink="http://schemas.microsoft.com/ink/2010/main" type="inkWord" rotatedBoundingBox="19330,8679 21841,8738 21813,9923 19302,9865"/>
              </emma:interpretation>
              <emma:one-of disjunction-type="recognition" id="oneOf0">
                <emma:interpretation id="interp0" emma:lang="fr-FR" emma:confidence="0">
                  <emma:literal>Xis,</emma:literal>
                </emma:interpretation>
                <emma:interpretation id="interp1" emma:lang="fr-FR" emma:confidence="0">
                  <emma:literal>X~sp,</emma:literal>
                </emma:interpretation>
                <emma:interpretation id="interp2" emma:lang="fr-FR" emma:confidence="0">
                  <emma:literal>X~sp</emma:literal>
                </emma:interpretation>
                <emma:interpretation id="interp3" emma:lang="fr-FR" emma:confidence="0">
                  <emma:literal>X-X,</emma:literal>
                </emma:interpretation>
                <emma:interpretation id="interp4" emma:lang="fr-FR" emma:confidence="0">
                  <emma:literal>x~sp</emma:literal>
                </emma:interpretation>
              </emma:one-of>
            </emma:emma>
          </inkml:annotationXML>
          <inkml:trace contextRef="#ctx0" brushRef="#br0">-4 0 10 0,'0'4'5'0,"0"-4"4"0,0 0 5 0,0 0-12 16,6 0 0-16,-1 10 1 15,7 4 1-15,-1-5-5 16,6 10 0-16,6 19 4 15,10-10 0-15,7 5-2 16,5 19 1-16,0-5-1 16,6 0 1-16,6 0-1 15,-7 0 0-15,-5-14-1 16,1 5 0-16,-7-10-3 16,-5-9 0-16,0-9-5 15,0 8 1-15</inkml:trace>
          <inkml:trace contextRef="#ctx0" brushRef="#br0" timeOffset="418.2435">453-85 17 0,'0'0'8'0,"0"0"-3"16,-5 5 10-16,-12 13-14 16,0 1 1-16,0 0 1 15,-6 9 0-15,-5 19-4 16,-6 5 0-16,-5 0 2 16,-1 23 1-16,1-13-1 15,-1 4 0-15,6 0-1 16,1 0 0-16,10 0-1 15,6-19 0-15,11-14-6 0,18-14 0 16</inkml:trace>
          <inkml:trace contextRef="#ctx0" brushRef="#br0" timeOffset="1110.097">826 339 7 0,'-23'14'3'0,"12"-9"11"0,11-10-4 15,-6 5-8-15,1 0 0 16,-1 0 1-16,6-14 0 15,0 14-4-15,6-10 1 16,5 10 2-16,0-14 1 16,6 5-2-16,6-5 0 15,5 4 0-15,-5 10 0 0,5 0 0 16,0 0 0-16,6 5 0 16,-6 14 0-16,0 4 1 15,1 1 0-15,-1 0 0 16,11-6 0-16,1 1-1 15,-1-19 0-15,1-14 0 16,-1-9 0-16,-5 4 0 16,-5-5 0-16,-1-4-2 15,-11 0 1-15,0-5-7 16,-6 4 1-16,6 20-3 16,-12-5 0-16</inkml:trace>
          <inkml:trace contextRef="#ctx0" brushRef="#br0" timeOffset="2476.3504">1667 268 10 0,'0'-9'5'0,"11"-15"2"16,-11 10 2-16,6 5-8 15,-6 4 1-15,6-9 0 16,-6 4 1-16,11-18-3 15,0 19 0-15,6-10 3 16,6 9 0 0,22 1 0-1,-6 9 0-15,1 14 0 0,-1-4 1 16,-5 8-2-16,0 15 1 16,-6-9 0-16,0-10 0 15,-11 5-1-15,-11 0 1 16,-12 4-2-16,-11 1 0 15,-5 9 0-15,-6 0 0 16,-6-5-1-16,0-4 1 16,0-5-2-16,6-15 0 15,5 1-3-15,6-5 0 16,12-5-6-16,16 1 0 16</inkml:trace>
          <inkml:trace contextRef="#ctx0" brushRef="#br0" timeOffset="2055.997">1819 216 17 0,'-5'0'8'0,"-1"0"-1"16,6 0 11-16,0 0-16 15,0 5 0-15,-6 9 1 16,1-4 1-16,5 8-5 16,0 11 1-16,0 18 2 0,0 9 1 15,-6 10-1 1,-5 14 0-16,-6-4-1 0,6 4 0 16,-6 0-1-16,0 0 1 15,5-9-1-15,1-24 0 16,6 0-2-16,-1-19 1 15,0 5-4-15,1-9 0 16,5-10-4-16,0-5 0 16</inkml:trace>
          <inkml:trace contextRef="#ctx0" brushRef="#br0" timeOffset="2942.0716">2491 395 23 0,'0'10'11'0,"6"23"-6"0,-6-28 13 15,0 18-15-15,0 1 0 0,-6-1 0 16,0 24 1-16,-5-14-6 15,-17 29 1-15,-12-11-2 16,-10 6 1-16,4-1-7 16,-16 1 1-16</inkml:trace>
        </inkml:traceGroup>
        <inkml:traceGroup>
          <inkml:annotationXML>
            <emma:emma xmlns:emma="http://www.w3.org/2003/04/emma" version="1.0">
              <emma:interpretation id="{C0D69755-09EC-4095-AA67-F149D98BF67F}" emma:medium="tactile" emma:mode="ink">
                <msink:context xmlns:msink="http://schemas.microsoft.com/ink/2010/main" type="inkWord" rotatedBoundingBox="22281,8630 24120,8674 24086,10120 22247,10077"/>
              </emma:interpretation>
              <emma:one-of disjunction-type="recognition" id="oneOf1">
                <emma:interpretation id="interp5" emma:lang="fr-FR" emma:confidence="0">
                  <emma:literal>Yung</emma:literal>
                </emma:interpretation>
                <emma:interpretation id="interp6" emma:lang="fr-FR" emma:confidence="0">
                  <emma:literal>"-9</emma:literal>
                </emma:interpretation>
                <emma:interpretation id="interp7" emma:lang="fr-FR" emma:confidence="0">
                  <emma:literal>yang</emma:literal>
                </emma:interpretation>
                <emma:interpretation id="interp8" emma:lang="fr-FR" emma:confidence="0">
                  <emma:literal>Yang</emma:literal>
                </emma:interpretation>
                <emma:interpretation id="interp9" emma:lang="fr-FR" emma:confidence="0">
                  <emma:literal>"1-9</emma:literal>
                </emma:interpretation>
              </emma:one-of>
            </emma:emma>
          </inkml:annotationXML>
          <inkml:trace contextRef="#ctx0" brushRef="#br0" timeOffset="3798.9361">2954-80 20 0,'-6'-5'10'0,"6"10"-5"16,0-5 12-16,0 0-16 15,0 14 0-15,0-5 0 16,6 5 1-16,5-4-3 16,0 4 1-16,12 9 1 15,5 1 0-15,0 4-1 16,6 10 0-16,0-15-4 15,0 1 0-15,0-15-3 16,5 10 0-16</inkml:trace>
          <inkml:trace contextRef="#ctx0" brushRef="#br0" timeOffset="4217.1489">3547-130 12 0,'-17'4'6'0,"0"11"1"0,17-11 6 16,-6-4-12-16,0 10 1 15,1-1 1-15,-1-4 0 0,0 4-3 16,1 5 0-16,-1 1 2 16,1-11 0-16,-1 6 0 15,0 4 0-15,1-9-1 16,-1 9 1-16,0 9-1 16,-5 1 1-16,0 4 0 15,-6 19 0-15,6 5 0 16,-23 14 0-16,0 9-1 15,-11 5 1-15,-12 15-1 16,6-15 0-16,6 0-2 16,11-24 1-16,6-9-8 15,11-9 0-15,28-19-1 16,1-28 0-16</inkml:trace>
          <inkml:trace contextRef="#ctx0" brushRef="#br0" timeOffset="4878.313">3546 415 11 0,'-6'5'5'0,"17"-24"4"0,-11 19 3 16,11-4-11-16,6-15 1 16,0 5 0-16,6 4 1 15,5-4-3-15,0 5 0 16,1 9 2-16,-1-14 1 16,-6 23-1-16,1-4 0 15,0 18 1-15,5-4 0 16,0 5-1-16,-5-6 1 15,-1-4-1-15,6 1 0 16,1-6-1-16,-1 0 0 0,0-18-1 16,0 0 1-16,-5 4-1 15,-1-14 0-15,-5-4-1 16,0-1 0-16,-5 5-7 16,-1-4 1-16,0 9-2 15,0-1 1-15</inkml:trace>
          <inkml:trace contextRef="#ctx0" brushRef="#br0" timeOffset="5688.749">4759 284 14 0,'0'0'7'0,"-6"-14"0"16,6 14 8-16,0-10-14 16,0 5 1-16,0-13 0 15,0-6 1-15,-5 5-4 16,-1 0 1-16,1-9 2 15,-7 9 0-15,-5 10-1 16,-5 0 1-16,-6 23-2 16,-6 9 1-16,-12 20-1 15,1-20 0-15,6 24 0 16,5 0 0 0,11 10-1-1,12-6 1-15,11-22-1 16,11-11 1-16,6-18-1 0,12-14 0 15,-1 5 0-15,6-24 1 16,-1 5 0-16,-4 9 0 16,-7 0 0-16,1 5 0 15,-6-10 0-15,0 6 1 16,-12 4 0-16,1 4 0 16,-6 10 0-16,0 0 0 15,0 0 0-15,0 5 0 16,6 0-1-16,-1 4 1 15,1-4 0-15,5-1 0 16,1 10 0-16,-1 1 1 16,6 8-1-16,-6 15 1 0,-11 4 0 15,-11 15 0-15,-1 13-1 16,-4 10 0-16,-7 9 0 16,0 5 0-16,6-18-1 15,1 8 1-15,4-8-1 16,1-1 0-16,0-5-1 15,5-8 0-15,0-15-8 16,6-29 0-16,-5 1 0 16,-7-14 0-16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03:40.744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C5539A6-0622-4748-9F3E-CFF23AEECEE8}" emma:medium="tactile" emma:mode="ink">
          <msink:context xmlns:msink="http://schemas.microsoft.com/ink/2010/main" type="writingRegion" rotatedBoundingBox="1614,5704 18907,5761 18873,16048 1580,15991"/>
        </emma:interpretation>
      </emma:emma>
    </inkml:annotationXML>
    <inkml:traceGroup>
      <inkml:annotationXML>
        <emma:emma xmlns:emma="http://www.w3.org/2003/04/emma" version="1.0">
          <emma:interpretation id="{49A32E11-2AB5-4066-A1A8-A330A37340CD}" emma:medium="tactile" emma:mode="ink">
            <msink:context xmlns:msink="http://schemas.microsoft.com/ink/2010/main" type="paragraph" rotatedBoundingBox="3782,5711 17585,5756 17579,7424 3776,73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90247C8-2C3C-41F9-BBBD-6EEF94E0B0E9}" emma:medium="tactile" emma:mode="ink">
              <msink:context xmlns:msink="http://schemas.microsoft.com/ink/2010/main" type="line" rotatedBoundingBox="3782,5711 17585,5756 17579,7424 3776,7379"/>
            </emma:interpretation>
          </emma:emma>
        </inkml:annotationXML>
        <inkml:traceGroup>
          <inkml:annotationXML>
            <emma:emma xmlns:emma="http://www.w3.org/2003/04/emma" version="1.0">
              <emma:interpretation id="{9C54CAE9-4074-4D99-82BA-864815A178BC}" emma:medium="tactile" emma:mode="ink">
                <msink:context xmlns:msink="http://schemas.microsoft.com/ink/2010/main" type="inkWord" rotatedBoundingBox="3782,5711 17585,5756 17579,7424 3776,7379"/>
              </emma:interpretation>
              <emma:one-of disjunction-type="recognition" id="oneOf0">
                <emma:interpretation id="interp0" emma:lang="fr-FR" emma:confidence="0">
                  <emma:literal>paraîtront-elles,</emma:literal>
                </emma:interpretation>
                <emma:interpretation id="interp1" emma:lang="fr-FR" emma:confidence="0">
                  <emma:literal>paraîtront-elles)</emma:literal>
                </emma:interpretation>
                <emma:interpretation id="interp2" emma:lang="fr-FR" emma:confidence="0">
                  <emma:literal>paraîtrions-nous,</emma:literal>
                </emma:interpretation>
                <emma:interpretation id="interp3" emma:lang="fr-FR" emma:confidence="0">
                  <emma:literal>paraîtrions-nous)</emma:literal>
                </emma:interpretation>
                <emma:interpretation id="interp4" emma:lang="fr-FR" emma:confidence="0">
                  <emma:literal>paraîtraient-elles)</emma:literal>
                </emma:interpretation>
              </emma:one-of>
            </emma:emma>
          </inkml:annotationXML>
          <inkml:trace contextRef="#ctx0" brushRef="#br0">-2287-4807 13 0,'0'-5'6'0,"-22"5"-3"16,22 0 7-16,0 0-9 15,0 5 1-15,-6-5 0 16,6 14 1-16,0-14-4 16,0 0 1-16,-6 5 1 15,6-1 1-15,0 6-1 16,0-6 0-16,0-4-1 16,0 5 1-16,0 0-1 15,0 4 1-15,0-4-1 0,0-5 0 16,0 0 0-16,0 0 0 15,12 0 0-15,-1 0 0 16,0-14 0-16,6 4 1 16,-6-4-1-16,6 5 0 15,-5-10 0-15,-1 5 1 16,0 5-1-16,1 4 0 16,-7-9 0-16,-5 14 0 15,0 0 0-15,0 0 1 16,0 0-1-16,-5 4 1 15,-1-4 0-15,0 10 0 16,6-10-1-16,0 5 0 0,0-5 0 16,6 4 0-16,0 10 0 15,-6-9 0-15,11-5-1 16,-11 19 1-16,6 0 0 16,-6-5 1-16,0 23-1 15,-6 10 1-15,-5 1-1 16,-1 13 1-16,1 14 0 15,0-19 0-15,-1 29-1 16,1 0 1-16,0-10-1 16,0-4 1-16,-1-6-1 15,1 6 1-15,5-5-1 16,1-14 1-16,5-5-2 16,0-5 1-16,5-19-6 15,1 6 0-15,11-25-2 16,5-4 1-16</inkml:trace>
          <inkml:trace contextRef="#ctx0" brushRef="#br0" timeOffset="1983.8355">-1863-4422 12 0,'5'-18'6'0,"23"8"-1"15,-16 1 8-15,5-1-13 16,5 6 1-16,6-10 0 16,6 14 0-16,0 4-1 15,0-4 1-15,0 10 0 16,-6-1 1-16,-5 15-1 15,-6 13 1-15,-6-8-1 16,-11 13 1-16,-11-14-1 16,-6-4 1-16,-6 4-1 0,-5-5 0 15,-6-9-1-15,0 10 1 16,6-24-2-16,5 5 0 16,12-1-6-16,5-8 0 15</inkml:trace>
          <inkml:trace contextRef="#ctx0" brushRef="#br0" timeOffset="1666.3558">-1756-4445 16 0,'-11'5'8'0,"5"-5"-6"16,6 14 12-16,0 0-14 16,-6 9 1-16,1 15 0 0,5 0 1 15,0 9-3-15,0 0 1 16,5 9 0-16,-5 5 1 16,0 5-1-16,0-9 1 15,0 4-1-15,0-9 1 16,0-1-1-16,0-13 0 15,0-5-5-15,0-14 1 16,6-5-2-16,5-24 0 16</inkml:trace>
          <inkml:trace contextRef="#ctx0" brushRef="#br0" timeOffset="2281.6041">-1276-4262 17 0,'11'0'8'0,"28"0"-6"15,-22 0 9-15,6 0-11 16,5-4 1-16,0 4-1 15,1 0 1-15,-1 0-6 16,17 0 0-16</inkml:trace>
          <inkml:trace contextRef="#ctx0" brushRef="#br0" timeOffset="3121.6637">-481-4290 10 0,'17'5'5'0,"17"-24"2"0,-22 14 3 16,-7 5-9-16,7-14 1 16,-7 5 0-16,6-10 1 15,-11-4-4-15,0 4 1 16,0 14 2-16,0-9 0 15,-11-14-1-15,-6 9 0 16,-5 9-1-16,-7-13 1 16,1 23 0-16,0 5 0 15,0-1-1-15,-6 10 0 16,6 10 0-16,-1 18 0 16,13-9-1-16,-1 5 1 0,11-10-1 15,6-4 1 1,11-6-1-16,6 1 1 0,6-14-1 15,5 0 1-15,6-10-1 16,0-9 1-16,0 4 0 16,-6-13 1-16,-6-1-1 15,1 1 0-15,-6 4 0 16,0 0 1-16,-6 15-1 16,-11-11 1-16,0 11-1 15,-6 4 0-15,1 4 0 16,-1 11 1-16,1-6-1 15,-1 19 0-15,0-4 0 16,6 4 0-16,0 5 0 16,0 9 0-16,6 10 1 15,-12 9 0-15,1 5-1 16,-1 9 1-16,0 5 0 16,-5-23 0-16,0-6-2 0,5 10 1 15,6-18-6-15,6-10 0 16</inkml:trace>
          <inkml:trace contextRef="#ctx0" brushRef="#br0" timeOffset="3602.7569">-12-4859 19 0,'-11'5'9'0,"5"9"-7"0,6-9 12 16,0 4-13-16,0 10 1 15,0 14 0-15,0 0 0 16,-6 32-3-16,1 1 1 15,-1 10 1-15,0 13 1 16,1 5-2-16,-1 19 1 16,-5-14 0-16,0 32 0 15,-1-32-1-15,1 5 1 16,5-24-7-16,6-10 0 16,12-13-1-16,-7-24 0 15</inkml:trace>
          <inkml:trace contextRef="#ctx0" brushRef="#br0" timeOffset="5419.8446">236-4031 17 0,'-11'19'8'0,"17"-19"-6"15,-6 0 13-15,0 4-15 16,0 6 1-16,0 4 0 16,5 5 1-16,1-5-3 15,5 9 1-15,-5 6 1 16,5 4 0-16,0 4-1 16,1 1 1-16,5 9-1 15,11-10 1-15,0-13-1 0,6 4 0 16,0-14 0-16,-6 5 1 15,0-14-1-15,6-10 0 16,-6-9 1-16,6-10 0 16,-11-13-1-16,-12 9 1 15,0-5-1-15,1 0 0 16,-7 9 0-16,-5-9 1 16,-5 10-1-16,-1 4 1 15,0 0-1-15,1 14 0 16,-1 1 0-16,6 4 0 15,0 0 0-15,11 0 0 0,-5 0-1 16,11 0 1-16,0 4-1 16,0-4 1-16,5 0-1 15,7 0 1-15,-1 0 0 16,6 0 0-16,5 0 0 16,-5-4 0-16,0-10 0 15,0 9 1-15,-6 0-1 16,0-14 0-16,-5 15 0 15,-6-15 1-15,-6 5-1 16,0 4 1-16,-11 10-1 16,0-4 1-16,-5-6-1 15,-1 1 0-15,0 9 0 16,-5 9 1-16,0 5-1 16,-6-9 0-16,6 14-1 15,-6 0 1-15,0 4 0 16,0 5 0-16,0 1-1 0,6 8 1 15,-1 10 0-15,7-4 0 16,5-10-1-16,0-10 1 16,11 1 0-16,0-1 0 15,6-9-1-15,6-4 1 16,-1-20 0-16,1-4 0 16,0-9 0-16,-7-6 0 15,1 6 0-15,-5-15 0 16,-1 10 0-16,-5 0 1 0,-1 4-1 15,-5 1 1-15,0 4-1 16,-5-5 1-16,-1 20-1 16,0-10 0-16,1 9 0 15,-1 5 0-15,0 5-1 16,6-1 1-16,0 10 0 16,0-14 0-16,0 5 0 15,0 14 0-15,6-19-1 16,-6 0 1-16,6 0 0 15,-6 0 0-15,11 0 0 16,-5 0 0-16,-1-19 0 16,1 14 0-16,0-9 0 15,-1 5 0-15,-5-5 0 16,0 4 1-16,0 6-1 16,0 4 0-16,0-14 0 15,0 14 0-15,0 0 0 0,-5 14 1 16,5-10-1-16,-6 6 0 15,6 4 0-15,0 5 0 16,0 0 0-16,0 9 0 16,0 0 0-16,0 14 0 15,6-13 0-15,-1 13 0 16,7-14 0-16,-1-4 0 16,6-1-1-16,0-9 1 15,5 5 0-15,1-14 1 16,5-5-1-16,0-14 0 15,0 4 0-15,1-27 1 16,-1 4-1-16,6-10 1 0,-12 1-1 16,-5 9 1-16,-5 0-1 15,-1 5 1-15,-5 0-1 16,-6 4 1-16,0 5-1 16,0 1 1-16,0 18-1 15,0 0 0-15,0 0-1 16,11 14 1-16,0-14-1 15,6 4 1-15,6-4-1 16,-6 5 1-16,-1 0 0 16,1 4 0-16,0-4 0 15,-5 14 0-15,-7-10 0 16,1 15 0-16,-6-1 0 16,6 15 0-16,-6-10 0 15,0 14 0-15,0-9 0 16,5 0 1-16,12-9-1 15,6-20 0-15,5-4-2 0,6-4 0 16,5 4-5-16,-5 0 0 16</inkml:trace>
          <inkml:trace contextRef="#ctx0" brushRef="#br0" timeOffset="21454.0058">2043-4370 12 0,'-6'0'6'0,"0"-4"-1"0,6 4 7 16,0 0-11-16,0-15 1 0,0 15 0 15,0 0 0-15,0-4-3 16,0 4 1-16,0 0 1 16,0 0 1-16,0 0-1 15,6 4 0-15,5 6 0 16,12-10 0-16,11 0-1 16,0 0 1-16,16 0-1 15,1 0 1-15,-6 0-1 16,0 0 1-16,-5 0-1 15,-6 0 0-15,0 0 0 16,0 0 1-16,-6 0-1 16,0 0 0-16,-5 0-3 15,-1-10 0-15,-5 10-4 16,0-4 1-16</inkml:trace>
          <inkml:trace contextRef="#ctx0" brushRef="#br0" timeOffset="21995.0854">2059-4069 9 0,'6'-4'4'0,"11"18"2"16,-17-14 1-16,17-14-6 0,0 14 1 15,6-5 0-15,-1 10 1 16,6-5-4-16,1 0 1 16,4 14 1-16,1-14 1 15,6 4-1-15,-6-4 0 16,0 0 0-16,5 0 0 16,1 0-1-16,-1-4 0 15,1-6-5-15,-1 1 1 16</inkml:trace>
          <inkml:trace contextRef="#ctx0" brushRef="#br0" timeOffset="23088.5169">3234-4323 13 0,'0'-4'6'0,"33"-1"-1"0,-21-9 7 0,-1 4-10 16,6-8 0-16,-6 3 1 16,6 1 1-16,0-9-5 15,0-15 1-15,6 10 2 16,-1-14 1-16,6 9-2 15,1-5 1-15,-7 10-1 16,1-10 1-16,-1 19-1 16,-5 5 1-16,-5-9-2 15,-1 4 1-15,0 14 0 16,-5-9 0-16,-1 9 0 16,-5-9 0-16,0 14-1 15,0 0 1-15,0 14-1 16,0-14 1-1,-5 29-1-15,-1 8 1 16,0 1-1-16,1 0 0 16,-1 4 0-16,1 5 1 15,-1 0-3-15,0 0 0 16,1-5-7-16,-1-9 1 16</inkml:trace>
          <inkml:trace contextRef="#ctx0" brushRef="#br0" timeOffset="23662.5537">3205-3956 18 0,'12'0'9'0,"50"-23"-6"0,-45 18 9 0,11 0-12 16,6-9 1-16,11 9 0 15,0-9 1-15,6 0-3 16,0-5 1-16,-1 15-2 15,-4 4 0-15,-1 0-3 16,-11-10 0-16</inkml:trace>
          <inkml:trace contextRef="#ctx0" brushRef="#br0" timeOffset="24139.8504">3290-3617 11 0,'-6'0'5'0,"35"0"2"0,-18 0 4 16,0-5-11-16,0-4 1 0,1 9 0 15,-1 14 0-15,6-14-1 16,-6 9 0-16,1 5 1 16,-7 5 0-16,-5-5-1 15,-5 19 1-15,-1-5-1 16,0 5 1-16,-5 5-1 15,-6-10 1-15,6-4 0 16,-6 13 0-16,5-8-1 16,1 13 1-16,6-19 0 15,5 1 0-15,11-5 0 16,0 0 0-16,12-15-1 16,5-8 1-16,11-15-1 15,7 0 1-15,10 0-1 16,0 14 0-16,-5-9-7 15,0 5 1-15</inkml:trace>
          <inkml:trace contextRef="#ctx0" brushRef="#br0" timeOffset="27519.379">5965-4699 12 0,'6'-5'6'0,"-12"-4"1"0,6 9 3 16,0 0-9-16,0 0 1 16,6 9 1-16,-6-9 0 15,0 0-4-15,6 0 1 16,-6 5 2-16,0-5 1 16,0 9-1-16,0 10 0 15,5 0-1-15,-5 9 1 16,0-4-1-16,6 13 1 15,-6-4-1-15,0 28 1 0,0 5-1 16,0 5 0-16,6 18 0 16,-6 5 0-16,0 10 0 15,0-1 0-15,-6-9-1 16,6-4 1-16,-6-10-1 16,1 0 1-16,-1-19-1 15,0-5 0-15,1-9-3 16,-1-23 1-16,6-1-7 15,6 1 1-15</inkml:trace>
          <inkml:trace contextRef="#ctx0" brushRef="#br0" timeOffset="28599.7992">6451-4210 16 0,'17'-19'8'0,"11"5"-4"0,-5 0 8 16,5 9-11-16,11-13 1 16,6 13 0-16,1 5 0 15,-1 5-3-15,-11 13 1 16,-6-8 1-16,-6 4 1 15,1-5-1-15,-6 10 1 0,-17 19-1 16,-6-10 1-16,-11 10-1 16,-11-10 1-16,-11 14-1 15,-12-14 0-15,6-9-1 16,11-9 0-16,6 8-8 16,28-18 1-16</inkml:trace>
          <inkml:trace contextRef="#ctx0" brushRef="#br0" timeOffset="28223.5704">6530-4262 19 0,'-11'0'9'0,"5"-18"-5"0,6 18 9 16,0 14-13-16,0-10 1 16,0 6 0-16,0 4 1 15,0 5-2-15,0 9 0 16,0 19 2-16,0 0 0 15,0 19-1-15,0 9 0 16,0 10 0-16,0-15 1 0,0 6-2 16,0 8 1-16,0-13-1 15,0-1 1-15,0-8-3 16,-6-11 0-16,1-4-6 16,5-23 1-16</inkml:trace>
          <inkml:trace contextRef="#ctx0" brushRef="#br0" timeOffset="29022.8274">7219-4483 14 0,'-6'0'7'0,"-17"14"4"0,12-14 3 16,-6 10-12-16,0 9 0 16,-5 23 1-16,-1 0 1 0,0 5-5 15,6 10 1-15,1 9 2 16,4 4 1-16,7 10-2 16,-1 0 1-16,6 5-2 15,11-29 0-15,6 1-4 16,17-6 1-16,11-22-5 15,0 4 0-15</inkml:trace>
          <inkml:trace contextRef="#ctx0" brushRef="#br0" timeOffset="29664.7502">7399-4182 19 0,'23'-9'9'0,"28"-15"-7"0,-35 24 12 16,1 0-14-16,6 5 1 0,0-5 0 16,-1 0 0-16,-5 19-1 15,-6 4 0-15,-5-4 0 16,-6 10 1-16,-6-1-1 16,1 5 1-16,-7-5-1 15,1 0 1-15,0-4-1 16,-6-1 1-16,6-4-1 15,5-14 0-15,6-1 0 16,0-4 0-16,0 0 0 16,11-9 0-16,1-5-1 15,4 4 1-15,1-13 0 16,6-1 0-16,-6-4 0 16,5-5 0-16,1 19 0 15,0-5 0-15,-12-9 0 16,0 0 0-16,1 14 0 15,-7-5 1-15,1-5-1 16,-1 6 1-16,1 13-1 0,-6-9 1 16,0 14-1-16,0 9 1 15,-6-4 0-15,1 4 0 16,-6 10-1-16,5 5 1 16,0 4-1-16,6 10 1 15,6-1-1-15,5-9 1 16,0 5-1-16,1-9 1 15,5-10-3-15,5 9 1 16,1-18-6-16,11-5 0 16</inkml:trace>
          <inkml:trace contextRef="#ctx0" brushRef="#br0" timeOffset="30024.4031">8037-4464 20 0,'17'-5'10'0,"5"29"-7"16,-16-15 12-16,5 15-14 16,1 9 0-16,-1 0 1 0,0 4 1 15,-5 6-4-15,0 4 1 16,-6 4 1-16,-6 11 1 16,-5-11-1-16,-12 20 0 15,-5-15-1-15,-6 6 1 16,0 3-8-16,0-18 0 15,17-4-1-15,6-29 1 16</inkml:trace>
          <inkml:trace contextRef="#ctx0" brushRef="#br0" timeOffset="30551.7271">8680-4144 12 0,'-5'0'6'0,"22"-5"4"0,-6-4 7 0,6-1-16 16,11 15 0-16,12-10 0 15,10 5 0-15,7 0-2 16,-1-4 1-16,6-10-6 16,1 9 1-16</inkml:trace>
          <inkml:trace contextRef="#ctx0" brushRef="#br0" timeOffset="31445.7119">10001-4257 16 0,'-5'0'8'0,"-7"0"-3"16,12-5 9-16,-5 5-13 15,-1 0 0-15,0-4 1 16,-5-10 0-16,0 14-3 16,-6 0 0-16,-6 0 2 15,1 14 0-15,-7-10-1 16,1 15 1-16,0-14-1 15,0 14 0-15,0 9 0 16,-1 0 0-16,7 5-1 16,5-5 1-16,6 1-1 15,5 8 1-15,6-9 0 16,6-9 0-16,5-9 0 0,6 4 0 16,5-14 0-16,7-19 0 15,4-5 0-15,1 1 0 16,0-15 0-16,0 15 0 15,-6-1 1-15,0-4 0 16,-5 4 0-16,-6 1 0 16,-6-1 0-16,1 1 1 15,-7-1-1-15,-5 6 1 16,0 13-1-16,-5 5 0 16,-1 0-1-16,6 0 1 0,0 5-1 15,0 13 1-15,0-13-1 16,0 9 0-16,6-9 0 15,-6 4 0-15,5 1 1 16,1-6 0-16,0-4 0 16,-6 10 0-16,0 13 0 15,0 10 0-15,0 10-1 16,0 4 1-16,-6 14-1 16,-5 23 1-16,-1-13-1 15,1 4 1-15,0 10-1 16,-1 0 0-16,7-15 0 15,5-13 0-15,0 4-1 16,0-28 1-16,5 4-5 16,1-18 1-16,0-14-5 15,-6-5 0-15</inkml:trace>
          <inkml:trace contextRef="#ctx0" brushRef="#br0" timeOffset="32085.1141">10554-4558 19 0,'-17'-9'9'0,"-11"32"-6"0,23-18 11 0,-7 14-14 15,1-10 0-15,-6 33 1 16,6 1 0-16,-1 9-1 15,1 13 0-15,0 15 1 16,11 5 0-16,0-10-1 16,0 5 1-16,6-5-1 15,-1-13 0-15,12-11-7 16,6-22 1-16</inkml:trace>
          <inkml:trace contextRef="#ctx0" brushRef="#br0" timeOffset="32653.7448">10679-4191 17 0,'33'0'8'0,"-4"-19"-5"0,-18 19 9 16,6 0-12-16,0 0 1 15,0 5 0-15,-6 9 0 16,0-14-1-16,1 0 0 16,-12 23 1-16,-6-4 0 15,0 10 0-15,-5-1 0 16,-6 5 0-16,0-5 0 0,0 0-1 15,0-9 0-15,6 4 0 16,0-13 0-16,5 4 0 16,6-9 0-16,0-5-1 15,11-5 1-15,1 5 0 16,5-24 0-16,0 6 0 16,5-1 0-16,1-14 0 15,-1 5 0-15,1 4 0 16,-6 5 0-16,5 1 0 15,-10 8 0-15,-7-4 1 16,-5 14 0-16,0-14-1 16,-5 9 1-16,-1 5 0 15,-5 5 0-15,-1 9 0 16,1 0 0-16,5 10-1 16,1-1 1-16,5 1-1 15,0 4 1-15,5-5-1 0,12 1 1 16,12-5-1-16,4-10 0 15,18-4-7-15,0 4 0 16</inkml:trace>
          <inkml:trace contextRef="#ctx0" brushRef="#br0" timeOffset="33012.4516">11198-4539 21 0,'5'0'10'0,"29"28"-7"15,-28-9 12-15,0-10-14 16,-1 10 1-16,1 9 0 16,0 15 1-16,-1-1-4 15,-5 0 1-15,6 15 2 16,-12 4 1-16,-5 0-1 16,-17 10 0-16,-6-1-2 15,-23 1 0-15,1-1-8 0,5-18 0 16,-5-10 0-16,16-9 0 15</inkml:trace>
          <inkml:trace contextRef="#ctx0" brushRef="#br0" timeOffset="33884.3226">11441-4676 16 0,'0'0'8'0,"5"0"-6"0,-5 0 13 16,0 0-13-16,0 0 0 16,6-14 0-16,-1 10 0 15,1-1-3-15,0 0 1 16,-6 5 1-16,5-14 1 16,-5 14-1-16,6-9 1 15,-6 9 0-15,0 0 0 16,0 4 0-16,0 1 0 15,0 0 0-15,0 4 0 0,0-9-1 16,0 0 1-16,0 5-1 16,0-5 0-16,0 0 0 15,0 0 0-15,0 0-1 16,0 0 1-16,0 5-1 16,0-5 1-16,0 0-1 15,0 0 0-15,0 0 0 16,0 0 1-16,-6-5-1 15,6 5 1-15,-5 0-1 16,-1 5 0-16,6-1 0 16,-6 6 1-16,1-6-1 15,5 6 1-15,0 4-1 16,0 5 1-16,0-5-1 16,0 9 1-16,0 10-1 15,5-4 0-15,-5 32 0 16,6-5 0-16,0-4 0 0,-1 23 1 15,1 0-1-15,-6-4 0 16,0 4 0-16,-6 15 1 16,1-1-1-16,-1-23 0 15,0-10 0-15,-5 10 1 16,6-5-1-16,-1-4 0 16,0-1 0-16,1-9 0 15,-1-4-4-15,0-15 0 16,6-9-7-16,6-15 1 15</inkml:trace>
          <inkml:trace contextRef="#ctx0" brushRef="#br0" timeOffset="25717.5711">4368-4605 10 0,'-11'0'5'0,"16"-14"1"0,-5 23 0 16,6-9-4-16,0 5 0 16,5 0 1-16,0 14 1 15,1-1-5-15,10 6 1 16,1-15 2-16,5 10 1 15,6 9-2-15,0-4 1 16,5-5-1-16,-5 9 1 16,0-9-2-16,0 0 1 15,-6-1 0-15,-5 1 0 16,-12-9-1-16,-11 8 1 0,-6 6 0 16,-5-1 0-16,-6 1-1 15,-11-19 1-15,-6 13-1 16,-6 15 1-16,1 5-1 15,-6 4 0-15,5-9 0 16,6 5 1-16,12 4-1 16,-1-14 0-16,6 1-1 15,12-11 0-15,5 6 0 16,5-5 1-16,12 0-1 16,11-15 1-16,6-4-1 15,11 5 1-15,29-5 0 16,-1 0 1-16,1 0-1 15,-1-5 1-15,-5 5-1 16,-1 0 0-16,-4-4 0 16,-1 4 1-16,0-10-1 15,-6 10 1-15,-5 0-4 0,-6 0 1 16,-5 10-5-16,-12-10 1 16</inkml:trace>
          <inkml:trace contextRef="#ctx0" brushRef="#br0" timeOffset="25056.7547">4357-4699 11 0,'5'5'5'0,"12"-10"3"15,-11 5 1-15,5-5-7 16,6 5 0-16,6 0 2 16,11 0 0-16,5-9-5 0,18 9 1 15,22-5 3-15,5 0 0 16,-5 5-2-16,-5 0 1 16,-7 0-1-16,1 0 0 15,-6 0-1-15,0 0 1 16,-11 0-1-16,-6 0 1 15,-5 0-1-15,-12 0 1 16,-11 0-3-16,-6 0 1 16,-16 5-6-16,-7 0 0 15</inkml:trace>
        </inkml:traceGroup>
      </inkml:traceGroup>
    </inkml:traceGroup>
    <inkml:traceGroup>
      <inkml:annotationXML>
        <emma:emma xmlns:emma="http://www.w3.org/2003/04/emma" version="1.0">
          <emma:interpretation id="{5BC49F5E-0EF8-459A-AC9F-38CF502DBC8A}" emma:medium="tactile" emma:mode="ink">
            <msink:context xmlns:msink="http://schemas.microsoft.com/ink/2010/main" type="paragraph" rotatedBoundingBox="11395,6524 14519,9239 13473,10443 10349,772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6E1F4C45-27D6-47BB-A6A2-49B9CDC53BBF}" emma:medium="tactile" emma:mode="ink">
              <msink:context xmlns:msink="http://schemas.microsoft.com/ink/2010/main" type="line" rotatedBoundingBox="11395,6524 14519,9239 13473,10443 10349,7728"/>
            </emma:interpretation>
          </emma:emma>
        </inkml:annotationXML>
        <inkml:traceGroup>
          <inkml:annotationXML>
            <emma:emma xmlns:emma="http://www.w3.org/2003/04/emma" version="1.0">
              <emma:interpretation id="{86845A1C-1C3E-45F1-83F1-7FB1C4351CE1}" emma:medium="tactile" emma:mode="ink">
                <msink:context xmlns:msink="http://schemas.microsoft.com/ink/2010/main" type="inkWord" rotatedBoundingBox="11395,6524 14519,9239 13473,10443 10349,7728"/>
              </emma:interpretation>
              <emma:one-of disjunction-type="recognition" id="oneOf1">
                <emma:interpretation id="interp5" emma:lang="fr-FR" emma:confidence="0">
                  <emma:literal>"*tir</emma:literal>
                </emma:interpretation>
                <emma:interpretation id="interp6" emma:lang="fr-FR" emma:confidence="0">
                  <emma:literal>"*i,</emma:literal>
                </emma:interpretation>
                <emma:interpretation id="interp7" emma:lang="fr-FR" emma:confidence="0">
                  <emma:literal>"**ï,</emma:literal>
                </emma:interpretation>
                <emma:interpretation id="interp8" emma:lang="fr-FR" emma:confidence="0">
                  <emma:literal>"*ï,</emma:literal>
                </emma:interpretation>
                <emma:interpretation id="interp9" emma:lang="fr-FR" emma:confidence="0">
                  <emma:literal>"*li,</emma:literal>
                </emma:interpretation>
              </emma:one-of>
            </emma:emma>
          </inkml:annotationXML>
          <inkml:trace contextRef="#ctx0" brushRef="#br0" timeOffset="26737.2597">4537-3184 13 0,'17'-19'6'0,"17"-19"2"0,-23 33 4 15,6 1-11-15,6-10 0 16,0 14 0-16,-1-5 1 0,12 5-3 15,-6 5 1-15,0 9 1 16,-11-5 1-16,0 15-1 16,-11-1 0-16,-12 10 0 15,-11 0 0-15,0-5 0 16,-5 15 0-16,-1-6-1 16,1-9 0-16,-1-4 0 15,6-1 1-15,0-4-2 16,12 0 1-16,-1-14 0 15,6-5 0-15,0 0-1 16,11-24 1-16,1 10 0 16,-1 0 0-16,11-5-1 15,1 5 1-15,11-9 0 16,-6 4 0-16,0-5 0 16,1-9 0-16,-1 10 0 0,0-1 0 15,0 1 0-15,0-1 0 16,-5 1 0-16,0 4 1 15,-1-5-1-15,1 1 1 16,-6 4-1-16,0 0 0 16,-6 10 0-16,0-10 1 15,-5 14-1-15,-6 5 1 16,0 0-1-16,0 0 1 16,-6 0-1-16,-5 0 1 15,-6 10-1-15,0 4 0 16,0-14 0-16,-5 19 1 0,5 4-1 15,0 1 1-15,0 18-1 16,5-14 1-16,7 19-1 16,10-14 1-16,7 5-1 15,10-15 1-15,7 1 0 16,-1-15 0-16,6 5-5 16,11-14 1-16,11-14-5 15,-5 0 1-15</inkml:trace>
          <inkml:trace contextRef="#ctx0" brushRef="#br0" timeOffset="434902.9851">5706-3194 9 0,'-6'-5'4'0,"6"10"4"15,0-14 4-15,-5 9-10 16,-1 0 0-16,-5-5 1 16,-1-9 0-16,1 9-4 15,0-9 1-15,-6 14 2 16,0 0 1-16,0 0-1 15,0 14 0-15,0 10-1 16,-6-1 0-16,7 1-1 16,-1 9 1-16,5 4-1 15,1 10 1-15,5-14-1 16,6 10 0-16,12-6 0 16,-1 6 0-16,12-15-1 0,5-5 1 15,17-4-1-15,0-19 1 16,6 0-2-16,0-19 1 15,-6 1-6-15,-6-11 1 16</inkml:trace>
          <inkml:trace contextRef="#ctx0" brushRef="#br0" timeOffset="435128.5793">5441-2992 13 0,'28'-4'6'0,"23"-10"-2"16,-40 9 5-16,6 5-9 15,17 0 0-15,5-5-8 16,1-4 1-16</inkml:trace>
          <inkml:trace contextRef="#ctx0" brushRef="#br0" timeOffset="435668.6093">6123-3152 12 0,'17'38'6'0,"6"-5"-1"16,-6-9 7-16,-11-6-11 15,-1 6 0-15,-5 14 1 16,-5-10 1-16,-12 14-3 16,0-4 0-16,0 4 2 15,-6-4 0-15,1-5-1 0,-1 0 0 16,0-10-1-16,1 1 1 15,-1-20-3-15,6-4 1 16,6 0-5-16,11-4 0 16</inkml:trace>
          <inkml:trace contextRef="#ctx0" brushRef="#br0" timeOffset="436299.6838">6056-2945 17 0,'17'-4'8'0,"11"-20"-2"15,-17 24 9-15,6 0-14 16,6 10 0-16,16 4 0 15,6-5 0-15,6 1-4 16,6-6 0-16,5-4-3 16,-11 10 1-16</inkml:trace>
          <inkml:trace contextRef="#ctx0" brushRef="#br0" timeOffset="436026.8601">6434-3062 11 0,'-17'0'5'0,"0"9"3"15,11-9 3-15,-5 10-9 16,0-6 0-16,0 1 1 15,-6 14 0-15,-6-10-4 16,0 20 1-16,1-6 2 16,-1 15 1-16,1-1-2 15,-1 10 1-15,6-14-1 16,6 10 0-16,0-6-1 16,22 6 1-16,6-15-1 0,11-9 0 15,12-5 0-15,5-5 0 16,0-18-2-16,6-1 1 15,0-4-6-15,-6 5 1 16</inkml:trace>
          <inkml:trace contextRef="#ctx0" brushRef="#br0" timeOffset="111157.9521">6897-1548 9 0,'-6'0'4'0,"12"-14"0"0,-6 14 2 15,0 0-5-15,0 0 0 16,0 0 2-16,0 0 0 0,0 0-3 16,0 0 0-16,0 0 2 15,0 5 0-15,0 4 1 16,0-4 0-16,0 19-2 15,0-1 1-15,5 24 0 16,1 0 1-16,-6 14-2 16,0 15 1-16,0 4-1 15,0 0 0-15,6 0-1 16,-6 0 1-16,0-10-1 16,0 1 0-16,0-15-1 15,0 1 0-15,5-1-1 16,-5-18 1-16,0 4-5 15,0-19 1-15,0-18-2 16,0-5 1-16</inkml:trace>
          <inkml:trace contextRef="#ctx0" brushRef="#br0" timeOffset="111878.7512">7241-1256 10 0,'-11'9'5'0,"0"20"3"15,11-20 1-15,-12 15-9 16,1 9 0-16,-6-5 0 16,6 14 0-16,-6-9-2 15,5 5 0-15,7-29-2 16,10 5 0-16</inkml:trace>
          <inkml:trace contextRef="#ctx0" brushRef="#br0" timeOffset="112538.1013">7614-1496 11 0,'0'-5'5'0,"-12"-4"-2"0,12 9 9 16,-5-9-11-16,-1 4 0 0,-5-9 1 15,-1 9 0-15,7 0-3 16,-6-4 1-16,-6 9 1 16,0 0 1-16,-6 9-2 15,1-4 1-15,-1 0-1 16,6 9 0-16,0 0-1 16,6 10 1-16,5-1 0 15,0-4 0-15,12 0 0 16,11 0 0-16,0-1 0 15,6-13 0-15,-1-5 0 16,1 0 0-16,-1-14 0 16,1-10 0-16,-6 15 0 15,0-5 0-15,-6 5 0 16,0-10 0-16,-5 5 0 16,0-1 1-16,-6 1-1 15,-6 10 1-15,0 4-1 0,1 0 1 16,-1 0-1-16,0 0 1 15,6 0-1-15,6 4 1 16,0-4 0-16,5 5 0 16,-5 9-1-16,5 10 1 15,0-1 0-15,6 5 1 16,-6 15-1-16,1 18 1 16,-12 14 0-16,0 15 0 15,-6 4-1-15,0 4 1 16,-5 11-1-16,5-15 0 15,1 19-5-15,-6-24 0 16,5-19-4-16,6-13 1 0</inkml:trace>
          <inkml:trace contextRef="#ctx0" brushRef="#br0" timeOffset="111594.0229">6840-1501 9 0,'6'-9'4'0,"22"-19"3"0,-28 23 5 0,6-9-10 16,-1 5 0-16,7-5 1 15,5 9 0-15,0 0-4 16,5 10 0-16,6 9 3 16,-11 0 1-16,0 0-2 15,0 5 1-15,-5 9-1 16,-7 0 1-16,1 1-1 15,-12 8 1-15,-5 1-1 16,0-15 0-16,-1 1-1 16,-5-15 1-16,0 5-1 15,1-14 0-15,4 5-2 16,7-10 1-16,5-9-6 16,5 5 0-16</inkml:trace>
        </inkml:traceGroup>
      </inkml:traceGroup>
    </inkml:traceGroup>
    <inkml:traceGroup>
      <inkml:annotationXML>
        <emma:emma xmlns:emma="http://www.w3.org/2003/04/emma" version="1.0">
          <emma:interpretation id="{5C97CCBB-8D3C-4383-9B2F-360889FE907A}" emma:medium="tactile" emma:mode="ink">
            <msink:context xmlns:msink="http://schemas.microsoft.com/ink/2010/main" type="paragraph" rotatedBoundingBox="6050,10191 16654,10610 16590,12225 5986,1180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60272C9-E2DC-48C8-A9D6-7A9B2C5CFE8D}" emma:medium="tactile" emma:mode="ink">
              <msink:context xmlns:msink="http://schemas.microsoft.com/ink/2010/main" type="line" rotatedBoundingBox="6050,10191 16654,10610 16590,12225 5986,11806"/>
            </emma:interpretation>
          </emma:emma>
        </inkml:annotationXML>
        <inkml:traceGroup>
          <inkml:annotationXML>
            <emma:emma xmlns:emma="http://www.w3.org/2003/04/emma" version="1.0">
              <emma:interpretation id="{66B5DEDC-F770-4ABB-BB7E-2C677128DEE3}" emma:medium="tactile" emma:mode="ink">
                <msink:context xmlns:msink="http://schemas.microsoft.com/ink/2010/main" type="inkWord" rotatedBoundingBox="6050,10191 16654,10610 16590,12225 5986,11806"/>
              </emma:interpretation>
              <emma:one-of disjunction-type="recognition" id="oneOf2">
                <emma:interpretation id="interp10" emma:lang="fr-FR" emma:confidence="0">
                  <emma:literal>AUXINE-CI</emma:literal>
                </emma:interpretation>
                <emma:interpretation id="interp11" emma:lang="fr-FR" emma:confidence="0">
                  <emma:literal>AUXINES-CI</emma:literal>
                </emma:interpretation>
                <emma:interpretation id="interp12" emma:lang="fr-FR" emma:confidence="0">
                  <emma:literal>ANXAUMONT</emma:literal>
                </emma:interpretation>
                <emma:interpretation id="interp13" emma:lang="fr-FR" emma:confidence="0">
                  <emma:literal>AUXINE-CI/</emma:literal>
                </emma:interpretation>
                <emma:interpretation id="interp14" emma:lang="fr-FR" emma:confidence="0">
                  <emma:literal>AUXINES-CI/</emma:literal>
                </emma:interpretation>
              </emma:one-of>
            </emma:emma>
          </inkml:annotationXML>
          <inkml:trace contextRef="#ctx0" brushRef="#br0" timeOffset="152067.8377">-1 183 13 0,'-5'0'6'0,"10"-14"-2"0,7 5 8 15,-1-5-12-15,11-5 1 16,7-5 1-16,10-4 0 15,6 9-3-15,6 5 1 16,11-5 1-16,0 5 1 16,-5 5-1-16,-6 9 0 15,-1 9 0-15,-10 15 0 16,5 9 0-16,-17 0 0 16,-11 4 1-16,-6 1 0 15,-16 14-1-15,-6-1 1 16,-18-3-1-16,-27-1 1 15,5-5-1-15,0-14 0 0,6 0-1 16,6-14 0-16,5-4-3 16,5-20 0-16,13 6-5 15,-1-15 1-15</inkml:trace>
          <inkml:trace contextRef="#ctx0" brushRef="#br0" timeOffset="151166.6291">73 301 9 0,'0'5'4'0,"5"-15"1"0,-5 10 1 15,0 0-5-15,6 0 0 0,-6 0 1 16,11 0 1-16,1-9-4 15,-7 4 1-15,1 0 2 16,5-13 0-16,0 8-1 16,-5-9 1-16,0-4-2 15,-1 4 1-15,1 0 0 16,0-4 0 0,-1 4 0-1,1 10 1-15,0-6-1 16,-6 15 0-16,0 10 0 15,0-1 1-15,0 10-1 16,0 5 1-16,0-1-1 16,0 1 0-16,0-6-1 15,0 1 1-15,0-5-1 16,0 24 1-16,0-5-1 16,5 5 0-16,-5 9 0 15,0 14 1-15,-5-5-1 0,5 10 0 16,-6-5 0-16,0-9 1 15,1-5-3-15,5 0 1 16,0-19-6-16,0 0 0 16</inkml:trace>
          <inkml:trace contextRef="#ctx0" brushRef="#br0" timeOffset="150612.6109">-29 249 16 0,'-6'-14'8'0,"1"9"-4"0,5 5 8 15,0-4-11-15,0-6 1 16,0 1 1-16,0 4 0 16,0-4-4-16,-6 4 0 0,0 5 2 15,1 5 1-15,-1 9-1 16,1-5 0-16,-1 24-1 15,6 5 0-15,0 9 0 16,0 9 1-16,-6 10-1 16,1 5 0-16,-1-10 0 15,6-5 1-15,0-9-1 16,0-4 0-16,0-15-4 16,6-5 0-16,5 1-3 15,6-19 1-15</inkml:trace>
          <inkml:trace contextRef="#ctx0" brushRef="#br0" timeOffset="151483.518">-91 851 13 0,'0'-14'6'0,"0"14"3"16,0 0 3-16,0 0-11 15,0 14 0-15,6-14 0 16,-1 10 1-16,7 4-3 16,4-9 1-16,7 13 0 15,11-8 1-15,5 4-1 16,7-5 1-16,4 1-4 16,1-10 0-16,6 0-3 15,-12-10 1-15</inkml:trace>
          <inkml:trace contextRef="#ctx0" brushRef="#br0" timeOffset="152984.5366">1207-28 18 0,'0'-19'9'0,"-5"19"-5"0,5 0 10 0,0 0-13 16,-6 0 0-16,-5 5 1 16,-6 9 0-16,-6-5-2 15,-5 15 0-15,0 18 1 16,-6 0 1-16,0 5-1 15,0 10 1-15,6 27-1 16,5 6 0-16,6 23-1 16,12-14 1-16,10 13-1 15,12 6 0-15,17-43 0 16,11 10 0-16,17-15-4 16,17-18 1-16,0-9-4 15,-11-1 0-15</inkml:trace>
          <inkml:trace contextRef="#ctx0" brushRef="#br0" timeOffset="154260.0369">1456 188 21 0,'-12'0'10'0,"-5"-5"-7"16,17 5 11-16,0 0-13 16,-5 0 0-16,5 0 0 15,-6 0 0-15,6 0-2 16,6 10 1-16,5 4 0 15,6 9 1-15,5 1-1 16,7-1 0-16,-1 25 0 0,6-16 1 16,0 15-1-16,0 5 0 15,5 0 0-15,1 4 1 16,-1 6 0-16,1-20 0 16,-7 5-1-16,1-24 1 15,0 10-4-15,-6-14 1 16,-5 0-5-16,0-14 0 15</inkml:trace>
          <inkml:trace contextRef="#ctx0" brushRef="#br0" timeOffset="154874.1754">1952 226 12 0,'-5'-14'6'0,"5"9"2"16,0 5 3-16,0-5-11 16,0-4 1-16,-6 4 0 0,0 0 1 15,1 5-2-15,-1 0 0 16,0 0 1-16,1 0 0 16,-1-9 0-16,0 4 0 15,1 1-1-15,-1-1 1 16,1-5-1-16,5 6 1 15,-6-1 0-15,0 5 0 16,1 0 0-16,-1 0 0 16,0 5-1-16,1-1 1 15,-1 6-1-15,0-1 1 0,1 5-1 16,-1-9 0-16,0 9 0 16,1-9 1-16,-1 4-1 15,0 5 0-15,-5 5 0 16,0-14 1-16,0 23-1 15,-1 0 1-15,-5 15 0 16,0 4 0-16,-5 0 0 16,5 9 0-16,-6-4 0 15,1 0 0-15,-6-5 0 16,-1 0 0-16,1 0-3 16,0-5 1-16,0-4-4 15,5-10 0-15,17-4-3 16,6-6 0-16</inkml:trace>
          <inkml:trace contextRef="#ctx0" brushRef="#br0" timeOffset="155553.7419">2234 423 14 0,'-11'14'7'0,"11"-14"-3"0,0 0 10 16,0 0-14-16,17 0 0 16,6-4 1-16,5-6 0 0,0 20-2 15,12-10 1-15,-6-14 1 16,11 14 0-16,0-5 0 15,6 5 0-15,-1-10-2 16,7 6 1-16,-6-1-5 16,-6 0 0-16</inkml:trace>
          <inkml:trace contextRef="#ctx0" brushRef="#br0" timeOffset="155899.1599">2325 710 12 0,'5'5'6'0,"35"-10"0"0,-23 5 4 16,5-9-10-16,1-1 0 0,11-8 1 16,5 13 1-16,7-14-3 15,-1 14 1-15,0-9-2 16,0 10 1-16,-5-15-3 15,-1 14 0-15</inkml:trace>
          <inkml:trace contextRef="#ctx0" brushRef="#br0" timeOffset="156304.5544">2567 99 10 0,'-11'4'5'0,"11"11"1"0,0-11 6 16,0 15-11-16,-5 0 0 16,-1 4 2-16,0 10 0 15,1 28-4-15,-1-4 1 0,0 13 2 16,1 15 0-16,-7 5-1 15,-5 4 1-15,-5 18-5 16,5-32 0-16,6 5-3 16,5-10 1-16</inkml:trace>
          <inkml:trace contextRef="#ctx0" brushRef="#br0" timeOffset="156886.5804">3036 47 14 0,'-23'0'7'0,"12"0"-2"16,11 0 10-16,0 0-15 16,6 5 1-16,5 9 0 15,6 0 0-15,11 19-1 0,-5-19 0 16,11 19 0-16,0-10 1 16,5 10-1-16,1 5 1 15,-7-15-1-15,1 1 0 16,0 0-6-16,0-1 0 15</inkml:trace>
          <inkml:trace contextRef="#ctx0" brushRef="#br0" timeOffset="157338.8051">3640 47 11 0,'-6'5'5'0,"6"-10"5"15,0 5 2-15,0 0-11 16,0 0 0-16,0 0 0 16,0 0 1-16,0 0-2 15,0 0 0-15,-5 0 1 16,-1 5 1-16,0-1-1 16,-5 11 1-16,0-6-1 15,-1 14 1-15,-4 1-1 0,-1 14 0 16,-6-10 0-16,0 28 1 15,1-4-1-15,-1 14 0 16,-5 0-1-16,-6 9 1 16,0-4-1-16,0-6 0 15,1-8-2-15,10-10 1 16,12 0-6-16,-1-14 0 16</inkml:trace>
          <inkml:trace contextRef="#ctx0" brushRef="#br0" timeOffset="157969.27">3967-127 18 0,'-11'23'9'0,"17"15"-7"0,-6-28 9 0,11-1-10 15,0 14 0-15,1 1 0 16,10 9 1-16,1 9-2 16,5 10 0-16,0 14 1 15,0 4 1-15,-5 15-1 16,-6 4 1-16,-11 5 0 15,-18 1 0-15,-10-1 1 16,-18 14 0-16,-11-19-1 16,-5 5 0-16,-6-4-1 15,0-10 0-15,0 4-6 16,0-32 0-16,22-10-4 16,12-23 1-16</inkml:trace>
          <inkml:trace contextRef="#ctx0" brushRef="#br0" timeOffset="158944.438">4470 372 19 0,'-6'9'9'0,"6"-18"-5"0,0 9 9 16,0 0-13-16,11 4 1 16,6 1 0-16,6 4 1 15,11 1-3-15,11-6 1 16,6 6 1-16,11-10 0 15,5 5-1-15,-4-1 1 16,-1 6-1-16,-12-6 1 16,-4 1-6-16,-7 14 0 0,1-10-2 15,-7 5 1-15</inkml:trace>
          <inkml:trace contextRef="#ctx0" brushRef="#br0" timeOffset="159277.1135">4526 785 18 0,'0'0'9'0,"17"19"-10"0,-6-19 16 16,1 5-14-16,16-5 0 16,0 5 0-16,17-5 1 15,12 4-2-15,10-8 0 16,-5-1 1-16,1-9 0 15,-7 4-7-15,6 6 1 16</inkml:trace>
          <inkml:trace contextRef="#ctx0" brushRef="#br0" timeOffset="160356.3158">5881-24 10 0,'-17'0'5'0,"11"-23"6"16,6 23 1-16,0 0-11 16,0 0 0-16,0 0 1 15,0 0 1-15,0 0-4 16,6 0 1-16,-6 5 2 16,5 9 0-16,-5-10 0 15,0 6 0-15,-5 13-1 16,-1 20 0-16,-5 8 0 15,0 6 0-15,-1 13 0 16,1 29 0-16,-12 9-1 16,-5 10 1-16,0-5 0 0,5 4 1 15,7-18-2-15,-1 5 0 16,5-10-1-16,12-14 0 16,12-10-7-16,5-27 1 15</inkml:trace>
          <inkml:trace contextRef="#ctx0" brushRef="#br0" timeOffset="160881.2604">6400 325 12 0,'0'-15'6'0,"0"30"3"0,0-6 1 16,0 5-9-16,0-5 0 15,0 24 1-15,6 0 0 16,-6 14-2-16,0 14 0 16,0 10 1-16,0-5 1 15,0 14-1-15,0 0 1 16,0-10-1-16,-6-4 0 0,6-5-1 16,0 1 0-16,0-11-1 15,0-4 1-15,0-14-7 16,0-5 1-16</inkml:trace>
          <inkml:trace contextRef="#ctx0" brushRef="#br0" timeOffset="161270.0971">6282 372 13 0,'11'-5'6'0,"23"-14"1"0,-17 5 5 15,5 5-11-15,6-6 1 16,18 6 0-16,4 9 0 15,1 0-2-15,0 24 0 16,-6-1 2-16,-5 1 0 16,-12-1 0-16,-11 15 1 15,-12-1-1-15,-16 1 1 16,-11 9-1-16,-18 0 1 0,1-5-2 16,-1-9 1-16,1 0-2 15,5-23 0-15,11-6-6 16,6-13 0-16,6 9-3 15,5-19 0-15</inkml:trace>
          <inkml:trace contextRef="#ctx0" brushRef="#br0" timeOffset="161753.0832">7021 484 17 0,'-6'-14'8'0,"35"5"-4"15,-18 4 12-15,6-4-16 16,0-1 1-16,5 10 0 16,6 0 0-16,6 0-2 15,0 0 1-15,0 0-5 16,23 5 0-16</inkml:trace>
          <inkml:trace contextRef="#ctx0" brushRef="#br0" timeOffset="162503.0391">8020 437 12 0,'0'-18'6'0,"6"13"2"15,-6 5 3-15,5-19-9 16,-5 0 0-16,0 0 1 16,-5 10 0-16,-7-5-4 15,1 5 1-15,-6-15 2 16,-5 10 0-16,-7 4-1 15,1-4 0-15,0 14 0 16,5 14 0-16,1-9-1 16,-1 19 0-16,1 18 0 15,-1 5 0-15,12 0-1 16,5 5 1-16,6-10-1 0,6 1 1 16,-6-20-1-16,5 5 1 15,7-14 0-15,10-14 0 16,1-9 0-16,-1-15 0 15,1 1 0-15,0-1 0 16,-7-9 0-16,-4 10 0 16,-1-5 0-16,-5-5 1 15,-1 19-1-15,-5-5 1 16,0 9-1-16,0 10 1 16,-5 0-1-16,5 10 1 15,0-5-1-15,0 9 0 16,0-10 0-16,5 15 0 0,1-5 0 15,0 0 1-15,-1 10 0 16,-5 4 0-16,0 15 0 16,-5 13 1-16,-7 0-1 15,1 15 1-15,5 4 0 16,1-9 0-16,-1 9-1 16,6 10 1-16,0-19-3 15,0 4 0-15,11-4-8 16,1-28 0-16</inkml:trace>
          <inkml:trace contextRef="#ctx0" brushRef="#br0" timeOffset="163071.6469">8302-24 17 0,'0'-32'8'0,"0"41"0"15,0-9 4-15,0 0-11 16,0 5 0-16,0 9 1 16,0-5 1-16,0 19-4 0,0 19 1 15,0 15 2-15,12 13 0 16,-1 19-1-16,-17 23 1 15,1 10-1-15,-1 5 0 16,0-10 0-16,1-9 0 16,-1 0-3-16,0-23 1 15,6-10-7-15,0-15 1 16</inkml:trace>
          <inkml:trace contextRef="#ctx0" brushRef="#br0" timeOffset="164677.5035">8878 724 17 0,'-23'14'8'0,"18"-18"-2"16,5 4 7-16,0 0-12 16,0 4 0-16,0 6 1 15,5 4 0-15,1 9-3 16,5-4 1-16,6 5 1 15,0 4 1-15,6 10-2 16,5-5 1-16,0-5-1 16,0-5 1-16,1 1-1 15,-7-10 1-15,1-14-1 16,-6-5 0-16,0-18 0 16,-12 4 1-16,1-5-1 15,-12 10 1-15,1-9-1 16,-7 9 1-16,7-5-1 0,-1 0 0 15,0 14 0-15,6-13 0 16,0 18-1-16,12 0 1 16,10 0-1-16,12 0 1 15,11 0-1-15,6 0 0 16,0-5 1-16,-6-5 0 16,0 6 0-16,-5-6 0 15,-1 1 0-15,-5-1 0 16,0 6 0-16,-6-15 0 15,-5 5 0-15,-1 4 1 0,-5-8-1 16,0 8 1-16,-5-4-1 16,-1 5 0-16,0-10 0 15,-5 5 1-15,-6 4-1 16,0 1 0-16,-6 0 0 16,0 9 0-16,-5 0 0 15,0 4 1-15,-6 10-1 16,0 10 0-16,0-5 0 15,0 14 1-15,6 4-2 16,0-9 1-16,5 5 0 16,0 5 0-16,1-10-1 15,-1 5 1-15,6-5-1 16,6-18 1-16,5 4 0 16,0-14 0-16,6 0-1 15,0-14 1-15,0 4 0 16,0-8 0-16,0-6 0 0,0 5 1 15,-6-4-1-15,0-5 0 16,1 4 0-16,-7 5 1 16,-5 0-1-16,0-4 1 15,0 13-1-15,0 10 0 16,0-4 0-16,0 4 0 16,0 4 0-16,0-4 0 15,0 19-1-15,6-14 1 16,0 14 0-16,-1-10 0 15,1 5 0-15,0-9 0 16,-1 14 0-16,7-14 0 16,-7 13 0-16,6-4 1 0,-5 1-1 15,5 3 0-15,6-8-1 16,0 9 1-16,6-5 0 16,-1-10 0-16,1-4 0 15,0 0 1-15,-1-4-1 16,1-10 0-16,-6 4 0 15,0-9 1-15,0 1-1 16,-6-6 1-16,0-14-1 16,6 5 0-16,-11-14 0 15,-1 24 1-15,-5-15-1 16,0 24 0-16,0-5 0 16,-5 5 0-16,5 14 0 15,0 0 0-15,5 5 0 16,1 4 0-16,5-4-1 15,6 9 1-15,0-9 0 16,6-5 0-16,-6 5-1 0,5-1 1 16,6 6 0-16,-5-6 0 15,-6 6 0-15,0 4 0 16,0 5 0-16,-6 9 0 16,0-5 0-16,1 1 0 15,-1 0 0-15,0 4 1 16,6-5 0-16,-6-9 1 15,6 5-2-15,0-14 1 0,6 0-2 16,5-5 0-16,6 14-7 16,0-10 1-16</inkml:trace>
        </inkml:traceGroup>
      </inkml:traceGroup>
    </inkml:traceGroup>
    <inkml:traceGroup>
      <inkml:annotationXML>
        <emma:emma xmlns:emma="http://www.w3.org/2003/04/emma" version="1.0">
          <emma:interpretation id="{F8C59C53-E434-4B15-9ECC-48EED21E5609}" emma:medium="tactile" emma:mode="ink">
            <msink:context xmlns:msink="http://schemas.microsoft.com/ink/2010/main" type="paragraph" rotatedBoundingBox="1579,14171 18874,14156 18876,15976 1581,159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0A774C-8F71-401B-8B02-670922025663}" emma:medium="tactile" emma:mode="ink">
              <msink:context xmlns:msink="http://schemas.microsoft.com/ink/2010/main" type="line" rotatedBoundingBox="1579,14171 18874,14156 18876,15976 1581,15992"/>
            </emma:interpretation>
          </emma:emma>
        </inkml:annotationXML>
        <inkml:traceGroup>
          <inkml:annotationXML>
            <emma:emma xmlns:emma="http://www.w3.org/2003/04/emma" version="1.0">
              <emma:interpretation id="{CADE2B12-D6F1-485E-8F45-0AA5CB006815}" emma:medium="tactile" emma:mode="ink">
                <msink:context xmlns:msink="http://schemas.microsoft.com/ink/2010/main" type="inkWord" rotatedBoundingBox="1543,14446 11159,14215 11196,15761 1581,15992"/>
              </emma:interpretation>
              <emma:one-of disjunction-type="recognition" id="oneOf3">
                <emma:interpretation id="interp15" emma:lang="fr-FR" emma:confidence="0">
                  <emma:literal>"'PALEFROI)</emma:literal>
                </emma:interpretation>
                <emma:interpretation id="interp16" emma:lang="fr-FR" emma:confidence="0">
                  <emma:literal>"'PRENOIS)</emma:literal>
                </emma:interpretation>
                <emma:interpretation id="interp17" emma:lang="fr-FR" emma:confidence="0">
                  <emma:literal>"'PRENOIS")</emma:literal>
                </emma:interpretation>
                <emma:interpretation id="interp18" emma:lang="fr-FR" emma:confidence="0">
                  <emma:literal>"'PALEFROI")</emma:literal>
                </emma:interpretation>
                <emma:interpretation id="interp19" emma:lang="fr-FR" emma:confidence="0">
                  <emma:literal>"'PRIEBKE")</emma:literal>
                </emma:interpretation>
              </emma:one-of>
            </emma:emma>
          </inkml:annotationXML>
          <inkml:trace contextRef="#ctx0" brushRef="#br0" timeOffset="492839.9329">-3816 4120 6 0,'-6'10'3'0,"-5"-15"-1"16,11 5 3-16,0 0-4 16,0 0 1-16,0 0 0 15,0 0 0-15,0 0-3 16,0 0 1-16,0-14 2 16,0 14 1-16,0 0-1 15,0 0 0-15,0 9 0 0,0-9 0 16,0 0-1-16,0 0 1 15,0 0-1-15,0 0 0 16,0 5 0-16,0-5 0 16,0 0 0-16,-6 0 1 15,6 0-2-15,-6-14 1 16,6 14 0-16,-5 0 0 16,5 9-1-16,0-9 1 15,0 0-1-15,0 0 1 16,0 0-1-16,0 0 1 0,-6 5-1 15,6-5 1-15,0 0-1 16,0 5 0-16,-6-5 0 16,6 5 1-16,-5 9-1 15,5-14 0-15,0 18 0 16,-6-8 0-16,6 9 0 16,-5-1 1-16,-1 6-1 15,0 0 0-15,1-1 0 16,-1 10 1-16,0 0-1 15,1 0 1-15,-1 4-1 16,6-8 0-16,0 13 0 16,0-18 0-16,0 4 0 15,0-5 0-15,0-4 0 16,6-10 0-16,-6 6 0 16,0-6 0-16,0 5 0 15,0-9 0-15,-6 0 0 16,6 9 0-16,0-14 0 15,0 4 0-15,0 1 0 0,0 4 0 16,0-4 0-16,0 0 1 16,0 0-2-16,0 4 1 15,6-9 0-15,-6 0 0 16,0 0 0-16,0 0 0 16,0 0 0-16,0 0 0 15,0 0 0-15,0 0 0 16,0 0 0-16,0 0 0 0,-6 5 0 15,6-5 1-15,0 0-1 16,0 0 0-16,0 0 0 16,0 0 0-16,0 0 0 15,0 0 0-15,0 0-1 16,-6 4 1-16,6 1 0 16,0 4 0-16,0-9 0 15,0 5 0-15,6 0 0 16,-6 9 0-16,0-14 0 15,0 0 0-15,0 0 0 16,0 0 0-16,0 0 0 16,0 0 0-16,-6 0 0 15,6 0 0-15,0 0 0 16,0 0 0-16,0 0 0 16,0 0 0-16,0 0 0 15,0 19 0-15,0-14 0 0,0-5 0 16,0 4 0-1,0 10 0-15,6-9 0 0,-6-5 0 16,0 5 0-16,0 9 0 16,6-5 0-16,-6-4 1 15,-6 9-3-15,6-33 0 16,0 19-5-16,0 0 0 16</inkml:trace>
          <inkml:trace contextRef="#ctx0" brushRef="#br0" timeOffset="493861.04">-3901 4746 10 0,'0'19'5'0,"-11"-14"1"15,11-5 1-15,5 9-6 16,7-9 1-16,-7 14 0 15,7-14 1-15,4 0-4 16,7 0 1-16,5-5 2 16,6-4 0-16,-6 4-1 15,1 1 0-15,-1 4 0 16,0 0 0-16,0-5-2 16,0 5 1-16,-5 0-5 15,5 0 0-15</inkml:trace>
          <inkml:trace contextRef="#ctx0" brushRef="#br0" timeOffset="494506.7153">-3828 4017 11 0,'-22'-24'5'0,"39"20"2"16,-6-1 3-16,6-14-10 15,5 19 1-15,1-14 1 16,0 5 0-16,-1 4-3 16,1-14 1-16,-1 5 1 0,7 5 0 15,-1 9 0-15,6 0 0 16,0 9-1-16,5 0 1 16,-5-4 0-16,5 19 0 15,-10-1 0-15,-1 1 0 16,-6 9 0-16,1-10 0 15,-12 5 0-15,-5 5 1 16,-6-9-1-16,-6 13 0 16,-11-13-1-16,-5-1 1 15,-6 1 0-15,-6-10 0 0,-6 5-1 16,6-5 0-16,6-5 0 16,0 6 0-16,5-11-1 15,6 1 1-15,12 4-7 16,10-4 0-16</inkml:trace>
          <inkml:trace contextRef="#ctx0" brushRef="#br0" timeOffset="493544.737">-3653 4102 11 0,'0'0'5'0,"0"0"-1"0,0 0 2 0,0 0-5 15,0 0 1-15,0 0 1 16,0 0 1 0,0 0-5-16,0 0 1 0,0 4 3 15,0 1 0-15,0 4-2 16,0-4 1-16,0 0-1 16,0 9 1-16,0 0-1 15,0 0 0-15,0 10-1 16,0-1 1-16,0 5-1 15,0 10 1-15,0-10-1 16,-5 0 0-16,5 5 0 16,0-4 0-16,0 4 0 15,0 9 0-15,0-4 0 16,0 4 1-16,0-9-1 16,0 4 0-16,-6-22 0 15,6 8 0-15,0 1 0 16,0-15 0-16,0 5 0 15,0-5 0-15,0 1-2 0,0-1 1 16,-6-9-6-16,1 0 1 16</inkml:trace>
          <inkml:trace contextRef="#ctx0" brushRef="#br0" timeOffset="495720.5446">-2710 3848 11 0,'6'0'5'0,"-6"0"1"0,0 0 0 16,0 0-4-16,0 0 0 15,0-15 1-15,0 15 0 16,0-4-4-16,0-1 1 16,-6 5 2-16,0 0 1 15,1 0-2-15,-1 5 1 16,0-5 0-16,-5 0 0 15,5 4-1-15,1 6 1 16,-1 13-1-16,-5-13 0 16,0 13 0-16,-1 15 0 15,-5-5-1-15,0 9 1 0,-5 1-1 16,-1 4 1-16,1 0-1 16,-7 9 0-16,7 1 0 15,5-6 1-15,6 1-1 16,5 14 0-16,6-5 0 15,11-14 0-15,12 0-1 16,-1 10 1-16,7-1 0 16,-1-9 0-16,0 0 0 15,0 0 0-15,1-19-3 16,-1 10 1-16,6-15-5 16,-6 20 0-16</inkml:trace>
          <inkml:trace contextRef="#ctx0" brushRef="#br0" timeOffset="496381.4311">-2535 4172 14 0,'0'-5'7'0,"11"-4"-3"0,-11 9 7 15,11 0-10-15,1 0 1 16,-1 9 1-16,0-4 0 15,6 5-4-15,0 8 1 16,6 25 2-16,-1-10 0 16,7 4-1-16,10 6 0 15,6 4 0-15,0-5 0 16,1 5-1-16,-1-14 1 16,-6 9-1-16,1-4 0 15,-6-10-5-15,-6-18 1 0,6-1-3 16,0-9 1-16</inkml:trace>
          <inkml:trace contextRef="#ctx0" brushRef="#br0" timeOffset="496828.2479">-2033 4022 16 0,'0'-5'8'0,"-22"28"-6"0,16-18 13 15,-5 5-14-15,-12 8 1 16,6 11 1-16,-11-1 0 16,-6 24-4-16,-5 4 1 15,-1-9 2-15,1 5 0 16,5 9-1-16,0-9 0 0,6-5-2 15,-1 0 1-15,13-5-6 16,10-9 0-16,6-19-1 16,0-4 0-16</inkml:trace>
          <inkml:trace contextRef="#ctx0" brushRef="#br0" timeOffset="497371.1228">-1581 3960 19 0,'-6'-14'9'0,"-5"38"-9"16,11-19 16-16,-6 4-15 15,1 0 0-15,-7 10 1 16,1 5 1-16,-6-1-4 15,0 20 1 1,-11 32 1 0,5 0 1-16,6 5-1 15,6 0 0-15,5-14-1 16,6 0 0-16,12 0 0 0,10-10 0 16,7 0-1-16,10-8 0 15,6-20-6-15,12-9 1 16</inkml:trace>
          <inkml:trace contextRef="#ctx0" brushRef="#br0" timeOffset="497929.0019">-1254 4436 16 0,'28'-5'8'0,"51"-66"-6"0,-56 67 9 0,0-15-11 16,5 9 0-16,6-8-9 16,0 3 1-16</inkml:trace>
          <inkml:trace contextRef="#ctx0" brushRef="#br0" timeOffset="497732.3612">-1101 3989 18 0,'5'0'9'0,"-27"42"-6"16,22-18 11-16,-12-6-14 15,7 15 1-15,-12 10 0 16,6 8 0-16,-1 1-1 15,1 0 0-15,5 0 0 16,6-5 1-16,6 0-1 16,5-5 1-16,6-14-1 15,0 10 0-15,6-15 0 16,-6-13 0-16,0 4-2 16,5-9 0-16,6-5-4 0,1-5 1 15</inkml:trace>
          <inkml:trace contextRef="#ctx0" brushRef="#br0" timeOffset="498259.1332">-814 3848 18 0,'17'23'9'0,"23"-28"-8"0,-29 29 14 15,12 4-15-15,-1 5 1 16,1 5 1-16,0 9 0 16,-7 19-2-16,1-1 0 15,-5-13 1-15,-12 0 1 16,-6 14 0-16,-11 4 0 16,-5 6-2-16,-12-20 1 15,0 15-5-15,0-6 0 16,6 1-3-16,5-28 0 15</inkml:trace>
          <inkml:trace contextRef="#ctx0" brushRef="#br0" timeOffset="498963.2202">16 4149 16 0,'-5'0'8'0,"10"0"-5"15,-5 0 11-15,0 0-13 16,0 0 0-16,-5 0 1 15,-1 0 1-15,0 0-4 16,1 9 1-16,-12-9 2 16,0 9 0-16,0 1-1 15,0 9 0-15,0 4 0 16,-6 5 0-16,-10 10 0 16,4-5 0-16,1 5-1 15,0 9 0-15,5-5-1 0,18 5 1 16,5-14-1-16,22 9 0 15,1-14 0-15,5 5 0 16,12-23 1-16,5 4 0 16,5-14 0-16,7-9 0 15,-1-1-5-15,-5-9 0 16,-11-4-1-16,-12 4 0 16</inkml:trace>
          <inkml:trace contextRef="#ctx0" brushRef="#br0" timeOffset="499219.4006">-153 4450 13 0,'-6'0'6'0,"12"0"-1"16,-6 0 9-16,0 0-13 16,0 0 0-16,11 0 0 15,6 0 1-15,0-14-3 16,6 4 1-16,5-4-5 16,11 5 1-16</inkml:trace>
          <inkml:trace contextRef="#ctx0" brushRef="#br0" timeOffset="500167.0914">677 4356 13 0,'5'4'6'0,"-10"10"-2"16,10-23 5-16,-5 9-8 15,12 0 0-15,-12 0 0 16,11 9 1-16,-11-23-2 15,0 14 0-15,0 5 1 0,0 4 0 16,0-4 0-16,0-5 0 16,0 0-1-16,0 0 1 15,0 0 0-15,0 0 0 16,0 0-1-16,5 5 1 16,-5-5-1-16,6 5 1 15,-6 4 0-15,0-9 0 16,0 5-1-16,0-5 0 15,0 4 0-15,0 1 1 16,6 4-1-16,-6-9 0 16,0 0 0-16,0 5 1 0,0-5-1 15,0 5 1-15,-6 0-1 16,0 9 1-16,-5-14-1 16,0 9 1-16,-6 0-1 15,0-9 1-15,0 5-1 16,6-5 1-16,0 0-2 15,5-5 1-15,0-4 0 16,6 0 0-16,6 4-1 16,0-4 1-16,5-1 0 15,-6-4 0-15,12 5 0 16,-5 4 0-16,5-4 0 16,-6-6 0-16,0 6 0 15,-5 18 1-15,-1-4-1 16,1 5 1-16,-6 4 0 15,0-10 0-15,0 10-1 16,0-4 1-16,-6 9-1 16,1-10 1-16,-6 0-1 0,-1-4 0 15,1 0 0-15,0-5 0 16,-1-5-1-16,7 0 1 16,-1-4-1-16,6 0 1 15,0-15 0-15,0 10 0 16,6 9 0-16,5 1 0 15,6 4-7-15,0 0 0 16,-17 0 0-16,-6 4 0 16</inkml:trace>
          <inkml:trace contextRef="#ctx0" brushRef="#br0" timeOffset="505120.2831">4340 3989 24 0,'0'0'12'0,"22"-14"-14"0,-10 14 18 16,5 0-26-16,5 9 1 15,6-23-3-15,-5 19 0 16</inkml:trace>
          <inkml:trace contextRef="#ctx0" brushRef="#br0" timeOffset="504924.8683">4430 4247 22 0,'-11'15'11'0,"0"17"-11"16,11-8 18-16,-6-5-18 15,0 4 1-15,6 15-1 16,0-10 1-16,6 14-1 15,0-13 0-15,5-1-1 16,6 5 1-16,5-19-7 16,7 0 1-16</inkml:trace>
          <inkml:trace contextRef="#ctx0" brushRef="#br0" timeOffset="506186.6647">4825 3777 11 0,'-5'0'5'0,"-12"5"-1"0,17-5 7 16,0 0-10-16,0 4 0 16,-6 1 1-16,6 5 0 15,-6-10-2-15,6 4 0 16,0 1 2-16,0 0 0 16,6-5-1-16,-6 9 1 15,6-9-1-15,-6 5 1 16,5-1-1-16,7-4 0 15,-1 15 0-15,0-6 0 16,-5 5-1-16,5-4 1 16,0 4-1-16,-5 4 0 0,5 6 0 15,1-15 1 1,-1 15-1-16,0-5 1 0,1 4-1 16,4-4 0-16,1 5 0 15,0-6 0-15,-5 11 0 16,-1-11 0-16,0 11 0 15,0-6 1-15,1 10-1 16,-1 5 1-16,0-10-1 16,-5 14 0-16,0 1 1 15,-6-1 0-15,-6-9-1 16,-5 19 1-16,-6 4 0 16,-6-9 0-16,-5 0 0 15,-17 5 0-15,0-5 0 16,-1 14 0-16,1-14-1 15,0 0 1-15,0 5-1 16,0-15 1-16,0-4-2 16,5-9 1-16,1 9-9 0,16-24 1 15</inkml:trace>
          <inkml:trace contextRef="#ctx0" brushRef="#br0" timeOffset="501094.7318">1337 3730 11 0,'-6'0'5'0,"1"5"1"0,5-5 7 16,0 0-12-16,0 0 0 15,0 4 1-15,0 1 1 16,-6 9-3-16,6-9 0 15,0 9 2-15,6-5 0 16,-1 6-1-16,-5-11 1 16,0 15-1-16,6 5 1 15,0 4-1-15,-1 9 0 0,-5 10-1 16,0-9 1-16,0 23-1 16,0 10 1-16,6-5-1 15,-6-10 1-15,0 10-1 16,-6 5 0-16,6-10 0 15,0 5 1-15,-5-19-1 16,-1 4 1-16,0-4-1 16,1-4 1-16,-7-1-1 15,1-9 1-15,-6 5-3 16,6-15 0-16,5 1-6 16,1-6 1-16</inkml:trace>
          <inkml:trace contextRef="#ctx0" brushRef="#br0" timeOffset="501952.8208">1715 4031 18 0,'-5'5'9'0,"10"-10"-7"16,-5 5 11-16,0 0-12 16,6 0 0-16,5 5 0 15,0-1 1-15,6 11-2 16,0-6 0-16,6 24 1 16,5-5 0-16,0 14 0 15,6 5 0-15,6 1-1 16,-1-20 1-16,6 14 0 15,0 0 0-15,-5-4 0 16,-6 0 0-16,5-10-1 16,-5 5 1-16,-11-5-5 15,-1-9 1-15,1 4-5 16,-6-18 1-16</inkml:trace>
          <inkml:trace contextRef="#ctx0" brushRef="#br0" timeOffset="502286.2334">2212 3942 11 0,'-23'18'5'0,"-5"-3"5"16,22-20 4-16,1 10-12 16,-6 4 0-16,-6 0 1 15,0 10 0-15,0 5-4 16,-6 13 1-16,-5 10 2 16,-6 10 0-16,-5 4-1 15,-1-5 1-15,6 15-2 16,0 0 1-16,12-10-2 15,5-10 0-15,5-13-6 16,18-10 0-16</inkml:trace>
          <inkml:trace contextRef="#ctx0" brushRef="#br0" timeOffset="502898.3343">2686 4022 15 0,'-6'-10'7'0,"6"10"-1"16,0-14 5-16,0 5-10 15,-5 4 1-15,-1 5 1 0,0 0 0 16,-5 5-4-16,0-1 1 15,0 20 2-15,-6-5 1 16,0 9-2-16,-6 14 1 16,6-4-1-16,0 14 1 15,-5 4-2-15,10 1 0 16,1 8 0-16,11-3 0 16,0 3-1-16,11-18 0 15,12 10 0-15,11-24 1 0,11-5-4 16,6-4 1-16,5-10-4 15,-5-10 1-15</inkml:trace>
          <inkml:trace contextRef="#ctx0" brushRef="#br0" timeOffset="503361.148">3053 4214 17 0,'-45'0'8'0,"22"38"-2"15,18-28 10-15,-1-1-15 0,-11 14 0 16,6 1 0-16,-1-1 0 15,7 10-1-15,-1 0 0 16,6 5 0-16,0-5 1 16,11 0-1-16,1-5 1 15,5-9-1-15,16-10 0 16,1-4 0-16,0-10 0 16,6-14 0-16,-6-4 0 15,-1-1 0-15,-4 1 1 16,-7-10-1-16,-5 0 1 0,-11 0 0 15,-6-5 1-15,-11 10-1 16,-12 0 0-16,-5 9 0 16,-12 5 1-16,1 5-2 15,5 9 1-15,6 4-7 16,5 1 1-16,6 5-3 16,11-6 0-16</inkml:trace>
          <inkml:trace contextRef="#ctx0" brushRef="#br0" timeOffset="503797.4604">3380 3989 13 0,'-5'4'6'0,"10"20"3"16,1-19 5-16,0 4-13 16,5 0 0-16,6 6 1 15,0 8 0-15,0 10-2 16,0 5 0-16,0-5 2 16,-6 23 0-16,-6-18 0 15,-5 18 0-15,-5-4 0 16,-12 9 0-16,0-5-1 15,-6 1 1-15,1-5-3 16,-1-10 0-16,-5-4-7 16,11-20 1-16</inkml:trace>
          <inkml:trace contextRef="#ctx0" brushRef="#br0" timeOffset="504519.5494">3815 4572 20 0,'11'-9'10'0,"34"-15"-10"0,-22 24 13 0,5-19-13 16,6 15 1-16,6-11-12 15,-1 11 1-15</inkml:trace>
          <inkml:trace contextRef="#ctx0" brushRef="#br0" timeOffset="504295.2526">3821 4290 18 0,'0'19'9'0,"11"-24"-5"16,-6-9 9-16,7 14-12 15,5 4 0-15,5-4 0 16,7 15 0-16,4-15-2 0,1 4 1 15,0 1 0-15,0 4 1 16,-6-4-7-16,0 0 1 16</inkml:trace>
          <inkml:trace contextRef="#ctx0" brushRef="#br0" timeOffset="461070.3122">-4477 4040 10 0,'-5'0'5'0,"5"-9"-3"15,0 9 6-15,0 0-8 16,0-9 1-16,0-1 0 16,0 10 1-16,0-14-3 15,0 14 0-15,0-9 1 16,0 4 1-16,0-9-1 15,0 14 1-15,0 0 0 16,0-5 0-16,0-9 1 16,0 14 0-16,0 0 0 0,0 0 0 15,0-9-1-15,0 9 1 16,0 0-2-16,0 0 1 16,0 0 0-16,0 0 0 15,0 4 0-15,5 10 0 16,1-9 0-16,0 5 0 15,-1 4 0-15,-5 9 0 16,0 1-1-16,0-5 1 16,0 4 0-16,-5 10 0 15,-1 5-1-15,0-5 1 16,1 4-1-16,-1 6 1 0,0-15-1 16,1 9 1-16,-1-8-1 15,0-1 0-15,6 0 0 16,0 5 0-16,0 0-1 15,0 0 1-15,0 0 0 16,0 4 0-16,6-13 0 16,0 4 0-16,-1-4 0 15,1-6 1-15,0 6-1 16,-6 4 0-16,0 10 0 16,0-10 0-16,0 0 0 15,0 10 1-15,0-10-1 16,0 5 0-16,0-9-1 15,-6 8 1-15,6-3 0 16,-6-1 1-16,6 10-2 16,-5-10 1-16,5-5 0 15,-6 15 0-15,6-15 0 0,0 6 0 16,0-6 0-16,0-4 0 16,0 5 0-16,0-1 0 15,-6 1 0-15,1-6 1 16,5 6-1-16,0-15 0 15,0 5 0-15,-6-4 1 16,6-5-1-16,0 4 0 16,0-9-3-16,0 0 1 15,11 0-5-15,-5-14 0 16</inkml:trace>
        </inkml:traceGroup>
        <inkml:traceGroup>
          <inkml:annotationXML>
            <emma:emma xmlns:emma="http://www.w3.org/2003/04/emma" version="1.0">
              <emma:interpretation id="{10574F86-8688-4CA3-8ED1-D7FCFEC54540}" emma:medium="tactile" emma:mode="ink">
                <msink:context xmlns:msink="http://schemas.microsoft.com/ink/2010/main" type="inkWord" rotatedBoundingBox="12759,13983 14233,14278 13896,15963 12422,15667"/>
              </emma:interpretation>
              <emma:one-of disjunction-type="recognition" id="oneOf4">
                <emma:interpretation id="interp20" emma:lang="fr-FR" emma:confidence="0">
                  <emma:literal>Tel</emma:literal>
                </emma:interpretation>
                <emma:interpretation id="interp21" emma:lang="fr-FR" emma:confidence="0">
                  <emma:literal>It</emma:literal>
                </emma:interpretation>
                <emma:interpretation id="interp22" emma:lang="fr-FR" emma:confidence="0">
                  <emma:literal>Tu)</emma:literal>
                </emma:interpretation>
                <emma:interpretation id="interp23" emma:lang="fr-FR" emma:confidence="0">
                  <emma:literal>st</emma:literal>
                </emma:interpretation>
                <emma:interpretation id="interp24" emma:lang="fr-FR" emma:confidence="0">
                  <emma:literal>Ail</emma:literal>
                </emma:interpretation>
              </emma:one-of>
            </emma:emma>
          </inkml:annotationXML>
          <inkml:trace contextRef="#ctx0" brushRef="#br0" timeOffset="509371.4284">6615 4149 13 0,'-23'-19'6'0,"-11"38"2"15,23-10 1-15,0-9-8 16,-1 9 0-16,7-4 1 16,-7 0 1-16,7-5-4 15,5 5 1-15,22-10 1 16,1 5 1-16,16 0-1 16,6-5 0-16,6 5-1 15,0 0 1-15,0-14-1 16,11 5 1-16,0-5-1 0,0 4 1 15,0 5 0-15,-11 5 1 16,-6 0-4-16,-5 5 1 16,-18 0-6-16,-10 14 1 15</inkml:trace>
          <inkml:trace contextRef="#ctx0" brushRef="#br0" timeOffset="510283.3043">7947 3664 13 0,'0'0'6'0,"0"0"1"16,0 0 4-16,0 0-10 15,0 5 1-15,0 0 0 0,-6 9 1 16,0-10-4-16,6 15 1 15,-5-9 2-15,5 8 0 16,0 1-1-16,0 0 1 16,0-5-1-16,-6 10 0 15,6 9 0-15,0 0 0 16,0 9-1-16,0 10 1 16,-6 4-1-16,1 15 1 15,-7-1-1-15,1-4 1 16,0 5-1-16,0 9 1 15,5-10-1-15,0 10 1 0,1-9-1 16,-1 4 0-16,0-9 1 16,-5 9 1-16,0-4-2 15,0 4 1-15,-1 0 0 16,7-19 0-16,-7 1-1 16,7-10 0-16,-1 0-1 15,6-14 1-15,0 0 0 16,0-10 0-16,0 1-1 15,0-15 0-15,6-4-7 16,16-5 1-16</inkml:trace>
          <inkml:trace contextRef="#ctx0" brushRef="#br0" timeOffset="508258.7271">6660 4167 18 0,'0'5'9'0,"22"-5"-5"16,-10 0 9-16,-1 0-12 0,0-5 0 15,0 5 0-15,6 0 1 16,0 5-3-16,-5 0 1 15,-7 14 2-15,7 4 0 16,-12 20-1-16,-6-15 1 16,-11 14-1-16,-11 5 1 15,-6 0 0-15,-6 10 0 16,1-1-2-16,-1-14 0 16,6-13-1-16,12-6 1 15,-1 1-7-15,12-6 0 16,5-18-1-16,12-14 0 0</inkml:trace>
          <inkml:trace contextRef="#ctx0" brushRef="#br0" timeOffset="508817.7901">7106 4172 12 0,'-6'5'6'0,"0"-10"-1"0,6 5 8 15,0 0-13-15,-5 0 1 16,5 0-1-16,-6 0 1 16,6 0-1-16,0 0 0 15,0 0 0-15,0 0 1 16,0 0 0-16,0 0 0 16,0 0-1-16,0 0 1 15,0 0 0-15,6-14 0 16,-6 14 0-16,0 0 0 0,0 0 0 15,0-9 1-15,-6 9-1 16,0 0 1-16,-5 18-1 16,0-8 0-16,0 9 0 15,-1 4 0-15,7 20-1 16,-1-15 1-16,0 14-1 16,6 0 1-16,12 5-2 15,5 0 1-15,-1-4 0 16,13 4 0-16,-1-14 0 15,11 4 1-15,1-22-1 16,-1-1 0-16,-5-14 0 16,-5 0 1-16,-1-19-8 15,-6 9 0-15</inkml:trace>
        </inkml:traceGroup>
        <inkml:traceGroup>
          <inkml:annotationXML>
            <emma:emma xmlns:emma="http://www.w3.org/2003/04/emma" version="1.0">
              <emma:interpretation id="{5587E99C-A7C5-42B7-974F-9B5E2179392A}" emma:medium="tactile" emma:mode="ink">
                <msink:context xmlns:msink="http://schemas.microsoft.com/ink/2010/main" type="inkWord" rotatedBoundingBox="16058,14158 18874,14156 18876,15490 16059,15493"/>
              </emma:interpretation>
              <emma:one-of disjunction-type="recognition" id="oneOf5">
                <emma:interpretation id="interp25" emma:lang="fr-FR" emma:confidence="0">
                  <emma:literal>ET</emma:literal>
                </emma:interpretation>
                <emma:interpretation id="interp26" emma:lang="fr-FR" emma:confidence="0">
                  <emma:literal>LI</emma:literal>
                </emma:interpretation>
                <emma:interpretation id="interp27" emma:lang="fr-FR" emma:confidence="0">
                  <emma:literal>KIA</emma:literal>
                </emma:interpretation>
                <emma:interpretation id="interp28" emma:lang="fr-FR" emma:confidence="0">
                  <emma:literal>01</emma:literal>
                </emma:interpretation>
                <emma:interpretation id="interp29" emma:lang="fr-FR" emma:confidence="0">
                  <emma:literal>el</emma:literal>
                </emma:interpretation>
              </emma:one-of>
            </emma:emma>
          </inkml:annotationXML>
          <inkml:trace contextRef="#ctx0" brushRef="#br0" timeOffset="513050.4465">9956 4643 12 0,'0'-5'6'0,"0"0"4"15,0 5 1-15,0 5-10 16,0 0 0-16,0 9 2 16,0-5 0-16,6 5-4 15,5 5 0-15,6 4 2 16,17 1 1-16,11 0-1 15,6 4 1-15,5 0-2 16,1 5 1-16,-12-5-7 16,11 0 0-16</inkml:trace>
          <inkml:trace contextRef="#ctx0" brushRef="#br0" timeOffset="512670.8004">10616 3848 20 0,'6'-5'10'0,"-17"10"-5"0,5-5 11 16,-5 0-16-16,0 0 1 16,-6 0 1-16,-6 23 0 15,-5 1-3-15,5-1 1 0,-11 5 1 16,-5 1 1-16,-12 8-1 16,0-13 1-16,-11 13-1 15,6-4 0-15,-1-4-1 16,18 8 1-16,5-9-1 15,6-4 0-15,5-1-1 16,12-4 0-16,5 0 0 16,6 0 0-16,6 4 0 15,5-9 1-15,12 5-1 16,5 5 1-16,6-1 0 16,11 15 0-16,11 0 0 15,-10-1 0-15,-1 10 0 16,0-19 1-16,0 5-2 15,0-9 1-15,-5-1-7 16,-6-8 0 0</inkml:trace>
          <inkml:trace contextRef="#ctx0" brushRef="#br0" timeOffset="518541.9185">10887 4516 13 0,'-11'4'6'0,"0"-4"2"16,11 0 3-16,0 0-10 15,-6 0 0-15,1 0 1 16,-1 5 1-16,0 9-4 16,1-14 1-16,5 5 1 0,0-1 1 15,0 6-1-15,0-5 0 16,0 4 0-16,0 5 0 16,0-14-1-16,5 9 1 15,-5 1-1-15,6-1 1 16,-6-4-1-16,0 4 0 15,0-4 0-15,0-5 1 16,0 0-1-16,0 5 0 16,0-5 0-16,0 0 0 15,6 0 0-15,-6 5 0 16,0-5 0-16,0 0 1 0,0 0-2 16,0 0 1-16,5 0 0 15,1 0 0-15,5 0 0 16,-5 0 0-16,-1 0 0 15,7 0 0-15,-1 0-1 16,6 9 1-16,0-4 0 16,0-5 0-16,5 4-1 15,1 1 1-15,0 4 0 16,-1-4 0-16,1 0 0 16,-1 0 0-16,6-5 0 15,1 0 0-15,-1 9 0 16,-11-9 0-16,0 0 0 15,0 0 0-15,0 0 0 16,0 0 0-16,5 0 0 16,1 0 0-16,-1 0 0 15,1-9 0-15,5 4 0 16,0 5 0-16,1-5 0 0,-1 5 1 16,-6 0-1-16,1 5 1 15,0-5-1-15,5 0 0 16,0 0 0-16,0 5 1 15,0-5-1-15,1 0 0 16,-1-5 0-16,6 5 0 16,0-5 0-16,5 5 0 15,-5-5 0-15,0 5 1 16,0 0-1-16,0 0 1 0,-6 5-1 16,0 0 0-16,0-5 0 15,0 0 0-15,-5 5 0 16,-6-5 0-16,-6 0 0 15,1 0 0-15,4 0 0 16,1 9 0-16,0-9 0 16,0 0 0-16,6 0 0 15,-6 0 1-15,5 0-1 16,1 0 0-16,0 0 0 16,-1 0 1-16,1 0-1 15,-1 0 0-15,1 0 0 16,-1 0 0-16,1 5 0 15,0-5 0-15,-1 0 0 16,1 0 0-16,-1 0 0 16,1 0 0-16,-1 0 0 15,7 4 1-15,-12-4-1 0,0 0 0 16,-1 0 1-16,1 0 0 16,0 0 0-16,0 5 0 15,-5-5 0-15,4 9 0 16,-4-9 0-16,-1 0 1 15,0-9-4-15,-11 9 1 16,12-5-8-16,-29 1 1 16</inkml:trace>
          <inkml:trace contextRef="#ctx0" brushRef="#br0" timeOffset="517145.3024">11305 4055 12 0,'0'0'6'0,"11"0"-2"15,-5 0 7-15,5-10-10 16,1 1 0-16,5-5 1 15,-1-10 0-15,1 1-2 16,6-1 0-16,5 10 1 16,0-19 1-16,6 5-1 0,0-5 0 15,6-5 0-15,-6 1 0 16,-1 4-1-16,-4-5 1 16,-1 10-1-16,-6 4 1 15,1 1-1-15,-6 4 1 16,0 10 0-16,0-6 0 15,-17 15 0-15,0 5 0 16,0 5 0-16,0 13 0 16,-6 5 0-16,-5 1 0 15,5 8-1-15,1-13 0 0,5-1 0 16,-6 24 1-16,6-4-1 16,-6 4 0-16,1 4 0 15,-7-4 1-15,1 0-4 16,0 15 1-16,5-15-5 15,0 0 0-15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12:20.094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7AF3A47-6727-44B6-A9BC-2A10E0B84827}" emma:medium="tactile" emma:mode="ink">
          <msink:context xmlns:msink="http://schemas.microsoft.com/ink/2010/main" type="writingRegion" rotatedBoundingBox="16665,15933 23933,12505 24570,13854 17301,17282"/>
        </emma:interpretation>
      </emma:emma>
    </inkml:annotationXML>
    <inkml:traceGroup>
      <inkml:annotationXML>
        <emma:emma xmlns:emma="http://www.w3.org/2003/04/emma" version="1.0">
          <emma:interpretation id="{15142C91-BAF1-43D3-BF37-94917B335C9B}" emma:medium="tactile" emma:mode="ink">
            <msink:context xmlns:msink="http://schemas.microsoft.com/ink/2010/main" type="paragraph" rotatedBoundingBox="16665,15933 23933,12505 24570,13854 17301,17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3B204D-15A5-47D3-A842-547ECE9EC36E}" emma:medium="tactile" emma:mode="ink">
              <msink:context xmlns:msink="http://schemas.microsoft.com/ink/2010/main" type="line" rotatedBoundingBox="16665,15933 23933,12505 24570,13854 17301,17282"/>
            </emma:interpretation>
          </emma:emma>
        </inkml:annotationXML>
        <inkml:traceGroup>
          <inkml:annotationXML>
            <emma:emma xmlns:emma="http://www.w3.org/2003/04/emma" version="1.0">
              <emma:interpretation id="{4A63C143-4F84-4E76-8570-FBAF99E34701}" emma:medium="tactile" emma:mode="ink">
                <msink:context xmlns:msink="http://schemas.microsoft.com/ink/2010/main" type="inkWord" rotatedBoundingBox="16666,15917 22215,13424 22819,14767 17270,17260"/>
              </emma:interpretation>
              <emma:one-of disjunction-type="recognition" id="oneOf0">
                <emma:interpretation id="interp0" emma:lang="fr-FR" emma:confidence="0">
                  <emma:literal>-rient</emma:literal>
                </emma:interpretation>
                <emma:interpretation id="interp1" emma:lang="fr-FR" emma:confidence="0">
                  <emma:literal>crient</emma:literal>
                </emma:interpretation>
                <emma:interpretation id="interp2" emma:lang="fr-FR" emma:confidence="0">
                  <emma:literal>"rient</emma:literal>
                </emma:interpretation>
                <emma:interpretation id="interp3" emma:lang="fr-FR" emma:confidence="0">
                  <emma:literal>Iraient</emma:literal>
                </emma:interpretation>
                <emma:interpretation id="interp4" emma:lang="fr-FR" emma:confidence="0">
                  <emma:literal>*rient</emma:literal>
                </emma:interpretation>
              </emma:one-of>
            </emma:emma>
          </inkml:annotationXML>
          <inkml:trace contextRef="#ctx0" brushRef="#br0">-2601 7128 14 0,'0'0'7'0,"11"0"0"15,-11 0 2-15,11 0-8 16,1 0 0-16,5 0 1 16,-1 0 0-16,7-5-3 15,0 5 1-15,5 0 1 16,0-10 1-16,0 10-1 15,1 10 0-15,-7-5 0 16,1 13 1-16,-6 6-1 16,-12-1 1-16,-5 1-1 15,-5 18 1-15,-7-14-1 0,-10 15 1 16,-1-20-2-16,1 6 1 16,-1-1-1-16,0 0 0 15,1 5-1-15,5-14 1 16,6-5-1-16,5 0 0 15,12 5 0-15,5-15 0 16,6 1 0-16,5 0 0 16,1-5 0-16,17-5 1 15,5 5 0-15,0 0 1 16,6 0-1-16,-6 0 1 16,0 5-7-16,-6 9 0 0</inkml:trace>
          <inkml:trace contextRef="#ctx0" brushRef="#br0" timeOffset="1216.0737">-1924 7151 17 0,'-6'19'8'0,"12"-10"-3"15,-6-4 7-15,0 4-11 16,0 1 0-16,6 4 0 16,-1 5 1-16,7 9-2 15,-7-5 0-15,7 1 1 16,5 4 1-16,-1 10-1 15,7-1 0-15,0 6 0 16,-1 4 0-16,6 9-1 16,-5-9 1-16,0 0-1 15,-1 0 1-15,-5-18-1 16,0-1 0-16,0 5 0 16,-6-10 1-16,1-13-1 15,-7 9 1-15,1-19-1 0,-1-15 1 16,-5 6-1-16,0-15 1 15,0-13-1-15,0 4 1 16,-5-9-1-16,-1-10 0 16,-5 10 1-16,0-1 0 15,-1-9-1-15,-5-4 1 16,6 0 0-16,-6 9 0 16,6-5 0-16,0-5 0 15,-1 10-2-15,7-4 1 16,-1 4-1-16,0 9 1 15,6 0 0-15,0 5 0 0,0 10-1 16,0-1 0-16,0 15 1 16,6-5 0-16,0 9 1 15,-6 5 0-15,5 0-1 16,1 0 0-16,5 0 0 16,1 0 0-16,-1 0-1 15,0 5 0-15,0-5 0 16,1 14 1-16,-1-9-1 15,6-5 0-15,0 9 0 16,5 5 1-16,7-14-1 16,4 0 1-16,13 0-1 15,10 0 1-15,-5 0-1 16,5 0 1-16,-5 5-1 16,-6-5 1-16,6-5 0 15,6 5 0-15,-1-14-1 16,6 14 1-16,0-5 0 0,-5 5 0 15,-1 0 0-15,-5 0 1 16,0 0 0-16,-1 5 0 16,1-5 0-16,-6 14 0 15,-5-14 0-15,-6 5 0 16,-6-5 0-16,0 0 1 16,0-5-1-16,-5 5 1 15,0-19 0-15,-1 15 0 16,-5-11-1-16,0 6 0 15,-6 4 0-15,-5-4 0 0,-6 9-2 16,0 0 0-16,0 9-4 16,0-9 0-16,0 5-4 15,-11 4 0-15</inkml:trace>
          <inkml:trace contextRef="#ctx0" brushRef="#br0" timeOffset="2495.7595">-1280 7245 18 0,'-12'-9'9'0,"18"13"-6"16,-6-4 10-16,6-4-13 15,5-10 1-15,0 9 0 16,6-4 1-16,11 4-3 15,1 0 1-15,-1 0 0 16,0-4 1-16,6 4 0 16,5 1 0-16,1 4-1 15,-1 0 1-15,1 4-6 16,-1 1 1-16,1 4-2 16,-6-9 1-16</inkml:trace>
          <inkml:trace contextRef="#ctx0" brushRef="#br0" timeOffset="1878.7543">-1179 7306 12 0,'-5'-14'6'0,"5"9"3"16,0 5 2-16,5-14-10 15,-5 14 1-15,6-4 1 0,-6 4 1 16,0 0-5-16,5 0 1 15,1 4 2-15,0 10 0 16,-6 5 0-16,0 10 0 16,0-6-1-16,-6 10 1 15,0 0-2-15,1-5 1 16,-1 10-3-16,6-10 0 16,0 5-5-16,6-14 0 15</inkml:trace>
          <inkml:trace contextRef="#ctx0" brushRef="#br0" timeOffset="2146.9463">-981 7264 17 0,'-6'5'8'0,"12"-5"-4"15,-6 4 9-15,0 10-12 16,0-9 1-16,5 14 0 16,-5 9 1-16,6-9-4 15,0 0 0-15,-1 9 2 16,1 0 1-16,5 10-2 16,1-15 1-16,-1 6-1 15,0-1 0-15,0-5-7 16,1-4 1-16</inkml:trace>
          <inkml:trace contextRef="#ctx0" brushRef="#br0" timeOffset="3154.8512">-575 7273 24 0,'-11'0'12'0,"22"14"-15"16,-11-14 20-16,6 5-18 15,-1 9 1-15,12-4-12 16,0 4 0-16</inkml:trace>
          <inkml:trace contextRef="#ctx0" brushRef="#br0" timeOffset="2994.3357">-592 7541 18 0,'-5'5'9'0,"10"-10"-7"15,1 10 14-15,-6 0-15 16,5 9 0-16,1-9 0 15,0 14 1-15,5-1-3 16,0 6 1-16,6-10 1 0,-11 5 0 16,11 0-1-16,0 4 0 15,0-4-3-15,0-10 0 16,5 1-4-16,1-10 1 16</inkml:trace>
          <inkml:trace contextRef="#ctx0" brushRef="#br0" timeOffset="6126.2552">221 6319 12 0,'0'9'6'0,"17"10"-1"16,-6-19 7-16,0 4-12 16,1-4 1-16,5 0 1 15,5 0 0-15,7-4-3 16,-1-1 1-16,6-9 1 16,-1 5 1-16,-4-6-1 15,-1 6 0-15,-6-10 0 16,1 5 0-16,-6-9 0 15,-6 13 1-15,-11-13-1 16,0-1 0-16,-11 1 0 16,0 8 0-16,-6 6 0 15,-6 9 0-15,-5 0-1 16,-6 5 1-16,0 14-1 0,0-10 0 16,6 15 0-16,0 8 1 15,5-3-1-15,6 13 0 16,6-9 0-16,5 14 0 15,12-9 0-15,11-15 0 16,17 1-1-16,5-15 0 16,12 10 1-16,6-5 0 15,-7-14 0-15,1 5 0 16,0-1-1-16,6-4 0 16,-1-4-5-16,6-1 0 0</inkml:trace>
          <inkml:trace contextRef="#ctx0" brushRef="#br0" timeOffset="6608.2042">689 5636 16 0,'-5'15'8'0,"5"-20"-3"0,0 5 8 0,0 0-12 16,0 0 0-16,5 0 0 15,7 0 1-15,10 0-2 16,7 0 0-16,10 5 1 16,6-5 1-16,6 0-6 15,0 0 1-15,11-5-3 16,0 10 1-16</inkml:trace>
          <inkml:trace contextRef="#ctx0" brushRef="#br0" timeOffset="7434.0786">1570 5270 11 0,'-11'0'5'0,"16"-5"4"15,-5 5 4-15,0 0-12 16,0-5 0-16,0 5 0 16,6-14 1-16,0 5-2 15,5 9 0-15,6 0 1 16,5 4 0-16,7 10 0 0,-1 1 0 15,0 3 0-15,6 6 0 16,5 14 0-16,-10 9 1 16,-1 0-1-16,-5-5 0 15,-1-9 0-15,-5-5 0 16,-6-4 0-16,1 9 0 16,-7-19-1-16,-5 0 1 15,0 0-1-15,0-14 1 16,-5 0-1-16,-7 0 1 15,1-14-1-15,-6 0 0 16,0 0 0-16,-5-1 0 0,-1-3 1 16,-5 8 0-16,-6 10-1 15,6 0 1-15,-1 10-1 16,1 4 0-16,6-5 0 16,5 10 0-16,5 4-1 15,1 10 1-15,0-4-1 16,5-6 0-16,6 10-1 15,12-14 1-15,10 0-7 16,12 4 1-16</inkml:trace>
          <inkml:trace contextRef="#ctx0" brushRef="#br0" timeOffset="8032.5431">2259 5660 11 0,'0'0'5'0,"5"-9"5"16,-5 9-1-16,0 0-8 15,6-5 0-15,5-5 1 16,0 10 0-16,1 0-2 16,-1 0 0-16,6 0 1 15,0 0 1-15,0 10 0 16,-6-5 0-16,0 4 0 16,-5 10 0-16,0 4-1 15,-6 1 1-15,-6-1-1 16,-5 1 1-16,-6-1-2 0,0 15 1 15,6-14-1-15,-6 4 1 16,5-5-2-16,7-4 1 16,5 0-1-16,0-5 1 15,11 0-1-15,6-9 0 16,6-5 0-16,-1 5 0 16,1-5 1-16,5-5 0 15,6 0 0-15,0 5 1 16,0-5-8-16,-1 5 1 15</inkml:trace>
          <inkml:trace contextRef="#ctx0" brushRef="#br0" timeOffset="8634.8318">2902 4983 19 0,'-6'-5'9'0,"-5"-4"-4"0,11 18 10 16,0-9-14-16,0 5 1 0,0-5 0 15,0 9 1-15,0 5-4 16,-5-4 1-16,-1 13 1 16,0 15 1-16,1 4 0 15,-1 5 0-15,-5-14-1 16,5 14 0-16,0 10-1 15,6-6 0-15,6-4 0 16,11 5 0-16,0-14-1 16,11-5 0-16,12-10 1 15,-1-4 0-15,6 0 1 16,0 0 0-16,1-19-4 16,-1 0 1-16,-6 0-6 15,-5-15 1-15</inkml:trace>
          <inkml:trace contextRef="#ctx0" brushRef="#br0" timeOffset="243952.9306">2840 5326 6 0,'-6'5'3'0,"1"-19"-2"0,5 14 4 16,0 0-5-16,0 0 1 16,-6-5-1-16,0 10 1 15,1 4-2-15,-1-9 1 0,0 0 1 16,-5 0 0-16,6-9-1 15,-7 9 1-15,7-5 0 16,-7 5 0-16,7 0 0 16,-1 5 0-16,0 4 0 15,1-9 0-15,-1-9-1 16,0 18 1-16,6-9-1 16,0 0 0-16,0 0 1 15,0 0 0-15,6-9 0 16,-6 9 0-16,11 0 0 15,1-5 0-15,-1 5 0 16,0 0 0-16,1 0-1 16,-1 0 1-16,0 0-1 15,0 0 0-15,6 0 0 16,0 5 0-16,0-5 0 16,0 9 1-16,0-18-1 15,6 9 0-15,-1 0 0 0,1-5 0 16,5 0 0-16,-5 5 1 15,5-4-1-15,-6-6 1 16,1 5-1-16,-6 5 1 16,0-4-1-16,0-1 0 15,-6 5 0-15,-5 5 1 16,-1-1-1-16,1 1 1 16,-6 9-1-16,0-14 1 15,0 5-1-15,0 0 1 0,0-5-1 16,0 9 0-16,0-9 0 15,0 5 0-15,0-5-3 16,0 0 1-16,0 0-3 16,0 0 0-16</inkml:trace>
        </inkml:traceGroup>
        <inkml:traceGroup>
          <inkml:annotationXML>
            <emma:emma xmlns:emma="http://www.w3.org/2003/04/emma" version="1.0">
              <emma:interpretation id="{50600BCC-EE9A-4470-9136-B1F40862ADEF}" emma:medium="tactile" emma:mode="ink">
                <msink:context xmlns:msink="http://schemas.microsoft.com/ink/2010/main" type="inkWord" rotatedBoundingBox="23467,12908 24004,12654 24392,13477 23855,13730"/>
              </emma:interpretation>
              <emma:one-of disjunction-type="recognition" id="oneOf1">
                <emma:interpretation id="interp5" emma:lang="fr-FR" emma:confidence="0">
                  <emma:literal>Q</emma:literal>
                </emma:interpretation>
                <emma:interpretation id="interp6" emma:lang="fr-FR" emma:confidence="0">
                  <emma:literal>q</emma:literal>
                </emma:interpretation>
                <emma:interpretation id="interp7" emma:lang="fr-FR" emma:confidence="0">
                  <emma:literal>a</emma:literal>
                </emma:interpretation>
                <emma:interpretation id="interp8" emma:lang="fr-FR" emma:confidence="0">
                  <emma:literal>5</emma:literal>
                </emma:interpretation>
                <emma:interpretation id="interp9" emma:lang="fr-FR" emma:confidence="0">
                  <emma:literal>4</emma:literal>
                </emma:interpretation>
              </emma:one-of>
            </emma:emma>
          </inkml:annotationXML>
          <inkml:trace contextRef="#ctx0" brushRef="#br0" timeOffset="-164003.2889">4494 3995 7 0,'-6'0'3'0,"1"-5"3"0,5-4-3 16,-6 18-2-16,0-9 1 15,1 5 1-15,-1-5 0 16,-5 9-4-16,-1 1 1 16,1-6 2-16,0 6 1 15,0 4-2-15,-1 5 1 16,1 4-1-16,0-4 0 16,-1 9-1-16,1 1 1 15,5 13-1-15,1 0 1 16,-1 1-1-16,0-11 0 0,1 11 0 15,5-1 1-15,0-14-1 16,0 15 0-16,5-15-1 16,1 10 1-16,5-10 0 15,1-5 0-15,-1 1 0 16,0-1 0-16,6 1 0 16,0-1 0-16,0-13 0 15,0 4 1-15,0-9-1 16,0 9 0-16,-6-10 0 15,0 1 0-15,6-5 0 16,0 0 1-16,0-5-1 16,0 1 1-1,11-15-1 1,-5 0 1-16,0-4-1 0,-1-1 1 16,1 0 0-16,-1-4 0 15,7 5-1-15,-7-1 1 16,1 1 0-16,-12 4 0 15,6 0-1-15,-6-4 1 16,0-10-1-16,1 9 1 16,-7-9 0-16,7 10 0 15,-12-1-1-15,-12-9 1 16,12 10-1-16,-5-1 1 16,-12-9-1-16,-6 10 1 15,6-5-1-15,0-1 1 16,-5 6-1-16,-1 4 1 0,1-9-1 15,-1 4 0-15,-5 5 0 16,5-4 0-16,1 9-1 16,-1 0 1-16,1 0-1 15,5 9 1-15,0 5-3 16,0 9 1-16,5 5-5 16,12 19 0-16</inkml:trace>
          <inkml:trace contextRef="#ctx0" brushRef="#br0" timeOffset="-163475.0813">4499 4437 12 0,'-5'-5'6'0,"5"5"1"15,0 0 4-15,5 0-11 16,1 0 1-16,5 0 1 16,1 5 1-16,5 19-3 15,0-1 0-15,5 15 1 16,1 9 1-16,-1-5-1 16,1-4 1-16,5 18-2 15,0-4 1-15,1-10-7 0,-1 1 1 16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15:20.588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92C6B06-8F42-459F-BC64-877F1BDF364B}" emma:medium="tactile" emma:mode="ink">
          <msink:context xmlns:msink="http://schemas.microsoft.com/ink/2010/main" type="writingRegion" rotatedBoundingBox="4384,17260 3809,17387 3711,16945 4286,16817"/>
        </emma:interpretation>
      </emma:emma>
    </inkml:annotationXML>
    <inkml:traceGroup>
      <inkml:annotationXML>
        <emma:emma xmlns:emma="http://www.w3.org/2003/04/emma" version="1.0">
          <emma:interpretation id="{9350CF19-8C54-4107-AC12-FE823F7DE8A3}" emma:medium="tactile" emma:mode="ink">
            <msink:context xmlns:msink="http://schemas.microsoft.com/ink/2010/main" type="paragraph" rotatedBoundingBox="4384,17260 3809,17387 3711,16945 4286,168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A710F3-E1C6-4130-B441-561504C56D36}" emma:medium="tactile" emma:mode="ink">
              <msink:context xmlns:msink="http://schemas.microsoft.com/ink/2010/main" type="line" rotatedBoundingBox="4384,17260 3809,17387 3711,16945 4286,16817"/>
            </emma:interpretation>
          </emma:emma>
        </inkml:annotationXML>
        <inkml:traceGroup>
          <inkml:annotationXML>
            <emma:emma xmlns:emma="http://www.w3.org/2003/04/emma" version="1.0">
              <emma:interpretation id="{9B39F78C-BEA0-46DB-B6CE-E63437642B7D}" emma:medium="tactile" emma:mode="ink">
                <msink:context xmlns:msink="http://schemas.microsoft.com/ink/2010/main" type="inkWord" rotatedBoundingBox="4384,17260 3809,17387 3711,16945 4286,16817"/>
              </emma:interpretation>
              <emma:one-of disjunction-type="recognition" id="oneOf0">
                <emma:interpretation id="interp0" emma:lang="fr-FR" emma:confidence="0">
                  <emma:literal>IT</emma:literal>
                </emma:interpretation>
                <emma:interpretation id="interp1" emma:lang="fr-FR" emma:confidence="0">
                  <emma:literal>"T</emma:literal>
                </emma:interpretation>
                <emma:interpretation id="interp2" emma:lang="fr-FR" emma:confidence="0">
                  <emma:literal>it</emma:literal>
                </emma:interpretation>
                <emma:interpretation id="interp3" emma:lang="fr-FR" emma:confidence="0">
                  <emma:literal>il</emma:literal>
                </emma:interpretation>
                <emma:interpretation id="interp4" emma:lang="fr-FR" emma:confidence="0">
                  <emma:literal>et</emma:literal>
                </emma:interpretation>
              </emma:one-of>
            </emma:emma>
          </inkml:annotationXML>
          <inkml:trace contextRef="#ctx0" brushRef="#br0">-2067 6383 7 0,'-5'0'3'0,"5"0"0"16,0 0 0-16,0 0-4 15,0 0 1-15,0 0-1 16,5 0 1-16,-5 0 0 16,0 0 0-16,0 0-1 0,0 0 0 15,6 0 0 1,-6 5 1-16,0-1-2 0,0-4 1 16</inkml:trace>
          <inkml:trace contextRef="#ctx0" brushRef="#br0" timeOffset="1676.9506">-2377 6364 19 0,'-11'19'9'0,"16"-19"-8"0,-5 0 15 15,0 0-16-15,12 0 1 16,-1 0 1-16,0 0 0 16,6 0-2-16,11 0 0 15,12-5 1-15,5-4 1 16,6 4-1-16,5 0 0 16,-11 5 0-16,1-4 0 15,-1-6 0-15,0 6 0 0,-6-1-5 16,-5 5 0-16,6-5-3 15,-18 5 0-15</inkml:trace>
          <inkml:trace contextRef="#ctx0" brushRef="#br0" timeOffset="1256.6525">-1976 6322 9 0,'5'14'4'0,"-5"-5"4"16,0-9 3-16,0 10-10 15,0-10 0-15,0 0 1 16,0 0 0-16,0 0-2 16,0 0 0-16,0 0 2 15,0 0 0-15,6 0-1 16,0 4 1-16,-1-4-1 0,-5 10 1 16,6 4 0-16,-6 9 0 15,6 1-1-15,-6 4 0 16,0 10 0-16,0-24 1 15,0 5-1-15,0 14 0 16,0-5-1-16,0 0 0 16,0 10-1-16,5-10 1 15,-5-5-5-15,0 1 0 16,0-24-2-16,12-5 0 16</inkml:trace>
          <inkml:trace contextRef="#ctx0" brushRef="#br0" timeOffset="765.7419">-2275 6430 12 0,'0'0'6'0,"-12"0"-4"16,12 0 13-16,0 0-14 15,0 0 0-15,0 0 1 16,0 0 1-16,0 5-3 16,0-1 0-16,0 10 1 15,0-4 1-15,0 9-1 16,0 4 1-16,6-4-1 15,-6-19 0-15,-6 5-1 16,6 9 1-16,-5 14-1 16,-1-4 1-16,6 4-1 15,0 5 0-15,0-19 0 16,0 9 0-16,0 1-4 16,0-15 0-16,0-9-3 0,6-9 1 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4-10-24T12:47:43.344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683393C7-162B-400C-97ED-EF6EDBCA3092}" emma:medium="tactile" emma:mode="ink">
          <msink:context xmlns:msink="http://schemas.microsoft.com/ink/2010/main" type="writingRegion" rotatedBoundingBox="19577,-2516 19592,-2516 19592,-2501 19577,-2501"/>
        </emma:interpretation>
      </emma:emma>
    </inkml:annotationXML>
    <inkml:traceGroup>
      <inkml:annotationXML>
        <emma:emma xmlns:emma="http://www.w3.org/2003/04/emma" version="1.0">
          <emma:interpretation id="{9338679C-2D12-4379-8874-76FDD1F9F6EA}" emma:medium="tactile" emma:mode="ink">
            <msink:context xmlns:msink="http://schemas.microsoft.com/ink/2010/main" type="paragraph" rotatedBoundingBox="19577,-2516 19592,-2516 19592,-2501 19577,-25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32FFEE-5A77-4574-BB34-AB009B66DC78}" emma:medium="tactile" emma:mode="ink">
              <msink:context xmlns:msink="http://schemas.microsoft.com/ink/2010/main" type="line" rotatedBoundingBox="19577,-2516 19592,-2516 19592,-2501 19577,-2501"/>
            </emma:interpretation>
          </emma:emma>
        </inkml:annotationXML>
        <inkml:traceGroup>
          <inkml:annotationXML>
            <emma:emma xmlns:emma="http://www.w3.org/2003/04/emma" version="1.0">
              <emma:interpretation id="{9EB11B17-4389-4D36-A4D4-B4CAC340C3AA}" emma:medium="tactile" emma:mode="ink">
                <msink:context xmlns:msink="http://schemas.microsoft.com/ink/2010/main" type="inkWord" rotatedBoundingBox="19577,-2516 19592,-2516 19592,-2501 19577,-2501"/>
              </emma:interpretation>
              <emma:one-of disjunction-type="recognition" id="oneOf0">
                <emma:interpretation id="interp0" emma:lang="fr-FR" emma:confidence="0">
                  <emma:literal>.</emma:literal>
                </emma:interpretation>
                <emma:interpretation id="interp1" emma:lang="fr-FR" emma:confidence="0">
                  <emma:literal>'</emma:literal>
                </emma:interpretation>
                <emma:interpretation id="interp2" emma:lang="fr-FR" emma:confidence="0">
                  <emma:literal>-</emma:literal>
                </emma:interpretation>
                <emma:interpretation id="interp3" emma:lang="fr-FR" emma:confidence="0">
                  <emma:literal>/</emma:literal>
                </emma:interpretation>
                <emma:interpretation id="interp4" emma:lang="fr-FR" emma:confidence="0">
                  <emma:literal>,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12:12.614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21E930A-748E-42BA-872D-B3EBDE9F07B4}" emma:medium="tactile" emma:mode="ink">
          <msink:context xmlns:msink="http://schemas.microsoft.com/ink/2010/main" type="writingRegion" rotatedBoundingBox="11177,16801 12023,16801 12023,18047 11177,18047"/>
        </emma:interpretation>
      </emma:emma>
    </inkml:annotationXML>
    <inkml:traceGroup>
      <inkml:annotationXML>
        <emma:emma xmlns:emma="http://www.w3.org/2003/04/emma" version="1.0">
          <emma:interpretation id="{6B17A2C6-7529-491E-8DA2-55CFEED93EDB}" emma:medium="tactile" emma:mode="ink">
            <msink:context xmlns:msink="http://schemas.microsoft.com/ink/2010/main" type="paragraph" rotatedBoundingBox="11177,16801 12023,16801 12023,18047 11177,180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BE54FC-9DFA-4673-BBBA-7E58AB35B6C4}" emma:medium="tactile" emma:mode="ink">
              <msink:context xmlns:msink="http://schemas.microsoft.com/ink/2010/main" type="line" rotatedBoundingBox="11177,16801 12023,16801 12023,18047 11177,18047"/>
            </emma:interpretation>
          </emma:emma>
        </inkml:annotationXML>
        <inkml:traceGroup>
          <inkml:annotationXML>
            <emma:emma xmlns:emma="http://www.w3.org/2003/04/emma" version="1.0">
              <emma:interpretation id="{C13AE301-5E89-4D43-BA8F-71DB9E25D44D}" emma:medium="tactile" emma:mode="ink">
                <msink:context xmlns:msink="http://schemas.microsoft.com/ink/2010/main" type="inkWord" rotatedBoundingBox="11177,16801 12023,16801 12023,18047 11177,18047"/>
              </emma:interpretation>
              <emma:one-of disjunction-type="recognition" id="oneOf0">
                <emma:interpretation id="interp0" emma:lang="fr-FR" emma:confidence="0">
                  <emma:literal>i,</emma:literal>
                </emma:interpretation>
                <emma:interpretation id="interp1" emma:lang="fr-FR" emma:confidence="0">
                  <emma:literal>I,</emma:literal>
                </emma:interpretation>
                <emma:interpretation id="interp2" emma:lang="fr-FR" emma:confidence="0">
                  <emma:literal>li,</emma:literal>
                </emma:interpretation>
                <emma:interpretation id="interp3" emma:lang="fr-FR" emma:confidence="0">
                  <emma:literal>az</emma:literal>
                </emma:interpretation>
                <emma:interpretation id="interp4" emma:lang="fr-FR" emma:confidence="0">
                  <emma:literal>Ir,</emma:literal>
                </emma:interpretation>
              </emma:one-of>
            </emma:emma>
          </inkml:annotationXML>
          <inkml:trace contextRef="#ctx0" brushRef="#br0">8364 4897 20 0,'6'-5'10'0,"-17"5"-6"16,5 5 9-16,12 4-12 15,-12-4 1-15,0 13 0 16,-5-3 1-16,0 13-4 15,0 0 1-15,5 19 1 16,0 5 1-16,6-5-1 0,0-5 0 16,6 10-1-16,11-5 0 15,5-9 0-15,1-15 0 16,5 1 0-16,6-15 0 16,0-9 0-16,0-9 0 15,-6 4 0-15,-5-28 0 16,-6 5 1-16,5-15 1 15,-11 10-1-15,1-4 1 16,-7 9-1-16,1 4 0 0,-6 1 0 16,0 8 0-16,6 6-1 15,-1 4 0-15,-5 5-1 16,0 0 0-16,12 0 0 16,4 0 0-16,7 5 0 15,5-5 0-15,1 0 0 16,4 0 0-16,1-5 1 15,0-9 0-15,-6 5 0 16,6-10 0-16,-6-4 0 16,-5 18 1-16,-6-14-1 15,-6 5 1-15,-5 4 0 16,-6-4 0-16,0 5-1 16,-6 0 1-16,1 9 0 15,-7 9 0-15,-5-9-1 16,0 5 0-16,-5 13 0 15,-1 6 1-15,1 9-1 16,-1 9 1-16,1 5-2 0,5-4 1 16,0-1-1-16,11 0 0 15,6-13 0-15,11-6 0 16,6 1-1-16,6-20 1 16,5-4 0-16,0 0 0 15,0-9 1-15,-5-10 1 16,0-9-1-16,-6-5 0 15,0 0 1-15,-6 0 0 16,-6 5 0-16,-5 0 0 16,-5 9-1-16,-1 0 1 15,-5 10 0-15,0-10 0 16,5 14-1-16,0-9 0 0,1 28-1 16,5-14 1-16,0 0-1 15,0 0 0-15,0 0 1 16,5 0 0-16,7 0-1 15,-7-19 0-15,1 15 1 16,0-11 0-16,-1 6 1 16,1-5 0-16,-6 14-1 15,0 0 0-15,0-10 0 16,0 10 1-16,-6 0 0 16,6 19 0-16,-5-9-1 15,5 9 0-15,0 4 0 16,0 5 0-16,0 0-1 15,5 10 1-15,6-5-1 16,1-5 1-16,-1 0-1 16,6-4 0-16,0 0 0 15,5-6 0-15,1-13 1 0,5-5 0 16,0 0-1-16,-5-5 1 16,5-28 0-16,1 5 0 15,-7-5 0-15,1-4 0 16,-1-6 1-16,-5 15 0 15,-6 5-1-15,1-20 1 16,-7 24 0-16,1 10 0 16,0-5-1-16,-6 4 1 15,5-4-2-15,12 10 1 16,-5 4-1-16,4 0 1 0,1-5 0 16,0 5 0-16,0 0-1 15,0 5 0-15,-5-1 1 16,-1 10 1-16,0 10 0 15,-5 0 0-15,-6 23-1 16,0-19 0-16,5 14 0 16,1-14 1-16,5-4-2 15,1 9 1-15,10-29-1 16,1 20 0-16,5-24-7 16,6 0 0-16</inkml:trace>
          <inkml:trace contextRef="#ctx0" brushRef="#br0" timeOffset="221000.5583">5452 7121 12 0,'0'5'6'0,"5"-10"1"16,-5 5 3-16,12 0-9 15,-1-4 1-15,0-6 0 16,1 6 0-16,-1-1-3 16,6 5 1-16,0 0 1 15,0 5 1-15,0-1-2 16,-6 10 1-16,0-4 0 16,-5 9 0-16,-6 18 0 15,0-9 0-15,-6 15-1 16,1-15 1-16,-1 14-1 15,-5-13 1-15,5-11-1 16,0 11 1-16,1-1-1 16,5-19 0-16,5 1 0 0,12 4 0 15,6-10 0-15,11-8 1 16,11-15-1-16,0 0 0 16,6-4-4-16,0 4 0 15,-6 9-3-15,-6-4 1 16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15:54.709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6590FDB-FAFD-4490-9255-0CF83BD9A174}" emma:medium="tactile" emma:mode="ink">
          <msink:context xmlns:msink="http://schemas.microsoft.com/ink/2010/main" type="writingRegion" rotatedBoundingBox="19813,16787 21280,16787 21280,17605 19813,17605"/>
        </emma:interpretation>
      </emma:emma>
    </inkml:annotationXML>
    <inkml:traceGroup>
      <inkml:annotationXML>
        <emma:emma xmlns:emma="http://www.w3.org/2003/04/emma" version="1.0">
          <emma:interpretation id="{06BC374B-5142-4EFF-8DF8-F46F53A61807}" emma:medium="tactile" emma:mode="ink">
            <msink:context xmlns:msink="http://schemas.microsoft.com/ink/2010/main" type="paragraph" rotatedBoundingBox="19813,16787 21280,16787 21280,17605 19813,176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57920B-22B3-4194-8D47-CCE06394BCC7}" emma:medium="tactile" emma:mode="ink">
              <msink:context xmlns:msink="http://schemas.microsoft.com/ink/2010/main" type="line" rotatedBoundingBox="19813,16787 21280,16787 21280,17605 19813,17605"/>
            </emma:interpretation>
          </emma:emma>
        </inkml:annotationXML>
        <inkml:traceGroup>
          <inkml:annotationXML>
            <emma:emma xmlns:emma="http://www.w3.org/2003/04/emma" version="1.0">
              <emma:interpretation id="{2A1EF48D-3519-4FE6-97AF-6EDD8B33BB91}" emma:medium="tactile" emma:mode="ink">
                <msink:context xmlns:msink="http://schemas.microsoft.com/ink/2010/main" type="inkWord" rotatedBoundingBox="19813,16787 21280,16787 21280,17605 19813,17605"/>
              </emma:interpretation>
              <emma:one-of disjunction-type="recognition" id="oneOf0">
                <emma:interpretation id="interp0" emma:lang="fr-FR" emma:confidence="0">
                  <emma:literal>-Q</emma:literal>
                </emma:interpretation>
                <emma:interpretation id="interp1" emma:lang="fr-FR" emma:confidence="0">
                  <emma:literal>- Q</emma:literal>
                </emma:interpretation>
                <emma:interpretation id="interp2" emma:lang="fr-FR" emma:confidence="0">
                  <emma:literal>_ Q</emma:literal>
                </emma:interpretation>
                <emma:interpretation id="interp3" emma:lang="fr-FR" emma:confidence="0">
                  <emma:literal>. Q</emma:literal>
                </emma:interpretation>
                <emma:interpretation id="interp4" emma:lang="fr-FR" emma:confidence="0">
                  <emma:literal>G Q</emma:literal>
                </emma:interpretation>
              </emma:one-of>
            </emma:emma>
          </inkml:annotationXML>
          <inkml:trace contextRef="#ctx0" brushRef="#br0">33 0 11 0,'0'19'5'0,"-22"-5"5"15,16-5 5-15,1-4-14 16,5-5 1-16,0 5 1 15,5-1 0-15,7-4-4 16,10 0 0-16,12 0 2 16,0-4 1-16,-6-1-1 0,6 5 0 15,11 0-1-15,0 0 0 16,6 9-7-16,-6 5 1 16</inkml:trace>
          <inkml:trace contextRef="#ctx0" brushRef="#br0" timeOffset="675.9657">903-221 9 0,'-23'23'4'0,"-11"10"6"0,23-28-2 15,0 18-7-15,-1 1 0 16,7-1 1-16,-1 1 1 15,6-1-3-15,11 10 0 16,6 5 1-16,0 0 1 16,12-10-1-16,10 5 1 15,1-10-2-15,-7 1 1 16,7-15-1-16,5-9 1 16,6 0-1-16,0-19 1 15,5-4-1-15,-5-1 1 0,5 6-1 16,-10-11 1-16,-7 1 0 15,-11-24 1-15,-11 1-1 16,-17-1 1-16,-11 5 0 16,-17 0 0-16,-17 5 0 15,-6-1 0-15,0 15-1 16,-6 14 1-16,-5 14-1 16,-5 0 0-16,-1 0-2 15,6 14 1-15,11 5-2 16,6 9 0-16,11 5-7 15,11 9 1-15</inkml:trace>
          <inkml:trace contextRef="#ctx0" brushRef="#br0" timeOffset="1085.2384">1089-61 17 0,'-6'-5'8'0,"6"10"-1"16,0-5 6-16,6 14-12 16,0-5 0-16,5 10 1 15,6-10 0-15,11 20-3 16,6 8 1-16,5 20 2 15,7 4 0-15,4 19-1 16,-4-10 1-16,-7 6-9 16,-11 8 1-16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12:07.954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85A2437-F43E-46CB-98DA-0531ECF3A9AB}" emma:medium="tactile" emma:mode="ink">
          <msink:context xmlns:msink="http://schemas.microsoft.com/ink/2010/main" type="writingRegion" rotatedBoundingBox="11177,16801 11555,16801 11555,17469 11177,17469"/>
        </emma:interpretation>
      </emma:emma>
    </inkml:annotationXML>
    <inkml:traceGroup>
      <inkml:annotationXML>
        <emma:emma xmlns:emma="http://www.w3.org/2003/04/emma" version="1.0">
          <emma:interpretation id="{8A823E08-A14F-4F4A-BDC9-BA221EDD5A00}" emma:medium="tactile" emma:mode="ink">
            <msink:context xmlns:msink="http://schemas.microsoft.com/ink/2010/main" type="paragraph" rotatedBoundingBox="11177,16801 11555,16801 11555,17469 11177,174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844C3D-78BE-47B9-B068-7EB0651896F5}" emma:medium="tactile" emma:mode="ink">
              <msink:context xmlns:msink="http://schemas.microsoft.com/ink/2010/main" type="line" rotatedBoundingBox="11177,16801 11555,16801 11555,17469 11177,17469"/>
            </emma:interpretation>
          </emma:emma>
        </inkml:annotationXML>
        <inkml:traceGroup>
          <inkml:annotationXML>
            <emma:emma xmlns:emma="http://www.w3.org/2003/04/emma" version="1.0">
              <emma:interpretation id="{8E314C8B-01FF-49F9-8F3A-AC298B882D84}" emma:medium="tactile" emma:mode="ink">
                <msink:context xmlns:msink="http://schemas.microsoft.com/ink/2010/main" type="inkWord" rotatedBoundingBox="11177,16801 11555,16801 11555,17469 11177,17469"/>
              </emma:interpretation>
              <emma:one-of disjunction-type="recognition" id="oneOf0">
                <emma:interpretation id="interp0" emma:lang="fr-FR" emma:confidence="0">
                  <emma:literal>y</emma:literal>
                </emma:interpretation>
                <emma:interpretation id="interp1" emma:lang="fr-FR" emma:confidence="0">
                  <emma:literal>.</emma:literal>
                </emma:interpretation>
                <emma:interpretation id="interp2" emma:lang="fr-FR" emma:confidence="0">
                  <emma:literal>x</emma:literal>
                </emma:interpretation>
                <emma:interpretation id="interp3" emma:lang="fr-FR" emma:confidence="0">
                  <emma:literal>Y</emma:literal>
                </emma:interpretation>
                <emma:interpretation id="interp4" emma:lang="fr-FR" emma:confidence="0">
                  <emma:literal>7</emma:literal>
                </emma:interpretation>
              </emma:one-of>
            </emma:emma>
          </inkml:annotationXML>
          <inkml:trace contextRef="#ctx0" brushRef="#br0">5548 4459 18 0,'-6'9'9'0,"12"-9"-6"0,-6 0 8 0,11 0-10 16,0 0 1-16,6-9-1 15,11 9 1-15,6 0-3 16,12-9 1-16,-1 9 1 16,-6 0 1-16,1 0-1 15,-1 9 0-15,-11 0-7 16,1 1 1-16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15:52.999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75A5AB7-49F9-4A3E-8A56-701C2F447C86}" emma:medium="tactile" emma:mode="ink">
          <msink:context xmlns:msink="http://schemas.microsoft.com/ink/2010/main" type="writingRegion" rotatedBoundingBox="11177,16801 11555,16801 11555,17469 11177,17469"/>
        </emma:interpretation>
      </emma:emma>
    </inkml:annotationXML>
    <inkml:traceGroup>
      <inkml:annotationXML>
        <emma:emma xmlns:emma="http://www.w3.org/2003/04/emma" version="1.0">
          <emma:interpretation id="{330AF16F-E0BE-4F68-888B-605E18C3BF02}" emma:medium="tactile" emma:mode="ink">
            <msink:context xmlns:msink="http://schemas.microsoft.com/ink/2010/main" type="paragraph" rotatedBoundingBox="11177,16801 11555,16801 11555,17469 11177,174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3EC2D9-70A4-4B7C-8814-2150C2402E13}" emma:medium="tactile" emma:mode="ink">
              <msink:context xmlns:msink="http://schemas.microsoft.com/ink/2010/main" type="line" rotatedBoundingBox="11177,16801 11555,16801 11555,17469 11177,17469"/>
            </emma:interpretation>
          </emma:emma>
        </inkml:annotationXML>
        <inkml:traceGroup>
          <inkml:annotationXML>
            <emma:emma xmlns:emma="http://www.w3.org/2003/04/emma" version="1.0">
              <emma:interpretation id="{B4FCAE7E-72AB-4134-B3C7-3319F863C1F6}" emma:medium="tactile" emma:mode="ink">
                <msink:context xmlns:msink="http://schemas.microsoft.com/ink/2010/main" type="inkWord" rotatedBoundingBox="11177,16801 11555,16801 11555,17469 11177,17469"/>
              </emma:interpretation>
              <emma:one-of disjunction-type="recognition" id="oneOf0">
                <emma:interpretation id="interp0" emma:lang="fr-FR" emma:confidence="0">
                  <emma:literal>y</emma:literal>
                </emma:interpretation>
                <emma:interpretation id="interp1" emma:lang="fr-FR" emma:confidence="0">
                  <emma:literal>.</emma:literal>
                </emma:interpretation>
                <emma:interpretation id="interp2" emma:lang="fr-FR" emma:confidence="0">
                  <emma:literal>x</emma:literal>
                </emma:interpretation>
                <emma:interpretation id="interp3" emma:lang="fr-FR" emma:confidence="0">
                  <emma:literal>Y</emma:literal>
                </emma:interpretation>
                <emma:interpretation id="interp4" emma:lang="fr-FR" emma:confidence="0">
                  <emma:literal>7</emma:literal>
                </emma:interpretation>
              </emma:one-of>
            </emma:emma>
          </inkml:annotationXML>
          <inkml:trace contextRef="#ctx0" brushRef="#br0">5074 6228 11 0,'0'4'5'0,"11"-8"3"0,0 4 2 15,-5-5-9-15,-1 5 1 16,-5 0 0-16,6 0 1 16,5 0-4-16,1 0 1 0,-1 0 2 15,6 0 0-15,0 0-1 16,5 9 1-16,1 10-2 16,0 9 1-16,-1 5-1 15,1 10 1-15,-1-10-1 16,-5 9 1-16,0-19-1 15,0 1 1-15,6 4-1 16,-6 0 1-16,-6 5-1 16,0 0 0-16,-5 0 0 15,0 0 0-15,-1 5 0 16,-5-10 0-16,0 0 0 16,0 10 1-16,0-10-1 15,0-9 0-15,0 0 0 16,0-5 0-16,0 0 0 15,0-14 0-15,0 0 0 16,0-19 0-16,6-4 0 0,-6 4 0 16,0-5 0-16,0-4 0 15,0 0-1-15,-6 4 1 16,1-18 0-16,-1 14 0 16,-5 14 0-16,-1 4 1 15,-5 1-1-15,0-1 0 16,-5 10 0-16,5-4 1 15,0 4-1-15,0-14 0 16,0 9 0-16,0 5 1 16,0 9-1-16,0 5 0 15,6 5 0-15,0 9 0 16,-1-4 0-16,1-1 0 0,6 6-1 16,-1-6 1-16,0 1-1 15,6-1 0-15,0-9-6 16,12-14 1-16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25:00.890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0CAA4E7-6577-4996-A118-24CBA64B1A9B}" emma:medium="tactile" emma:mode="ink">
          <msink:context xmlns:msink="http://schemas.microsoft.com/ink/2010/main" type="writingRegion" rotatedBoundingBox="3257,5752 24347,5015 24640,13402 3550,14138"/>
        </emma:interpretation>
      </emma:emma>
    </inkml:annotationXML>
    <inkml:traceGroup>
      <inkml:annotationXML>
        <emma:emma xmlns:emma="http://www.w3.org/2003/04/emma" version="1.0">
          <emma:interpretation id="{AA4930FB-D083-4AF6-A236-504D40E74C5E}" emma:medium="tactile" emma:mode="ink">
            <msink:context xmlns:msink="http://schemas.microsoft.com/ink/2010/main" type="paragraph" rotatedBoundingBox="6334,5614 20350,5349 20378,6829 6361,709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72D1157-7DA0-4E35-A57A-D63C5110BF62}" emma:medium="tactile" emma:mode="ink">
              <msink:context xmlns:msink="http://schemas.microsoft.com/ink/2010/main" type="line" rotatedBoundingBox="6334,5614 20350,5349 20378,6829 6361,7093"/>
            </emma:interpretation>
          </emma:emma>
        </inkml:annotationXML>
        <inkml:traceGroup>
          <inkml:annotationXML>
            <emma:emma xmlns:emma="http://www.w3.org/2003/04/emma" version="1.0">
              <emma:interpretation id="{191AE206-8AE8-4B32-A0F6-C851B88ECACC}" emma:medium="tactile" emma:mode="ink">
                <msink:context xmlns:msink="http://schemas.microsoft.com/ink/2010/main" type="inkWord" rotatedBoundingBox="6334,5614 10263,5539 10289,6913 6359,6987"/>
              </emma:interpretation>
              <emma:one-of disjunction-type="recognition" id="oneOf0">
                <emma:interpretation id="interp0" emma:lang="fr-FR" emma:confidence="0">
                  <emma:literal>Trie) :</emma:literal>
                </emma:interpretation>
                <emma:interpretation id="interp1" emma:lang="fr-FR" emma:confidence="0">
                  <emma:literal>Tries) :</emma:literal>
                </emma:interpretation>
                <emma:interpretation id="interp2" emma:lang="fr-FR" emma:confidence="0">
                  <emma:literal>Trier) :</emma:literal>
                </emma:interpretation>
                <emma:interpretation id="interp3" emma:lang="fr-FR" emma:confidence="0">
                  <emma:literal>Triera) :</emma:literal>
                </emma:interpretation>
                <emma:interpretation id="interp4" emma:lang="fr-FR" emma:confidence="0">
                  <emma:literal>Imier) :</emma:literal>
                </emma:interpretation>
              </emma:one-of>
            </emma:emma>
          </inkml:annotationXML>
          <inkml:trace contextRef="#ctx0" brushRef="#br0">-1635 254 16 0,'-11'0'8'0,"0"19"-4"16,11-19 9-16,-6 4-12 16,0 1 1-16,1-5 0 15,-1 5 0-15,0 4-3 16,6-4 1-16,0-5 1 16,0 0 1-16,0 0-1 0,12 0 1 15,5 0-1-15,16 0 0 16,13 0 0-16,10-5 0 15,12-4 0-15,-6-1 0 16,11-4-1-16,-5 10 1 16,5-1-1-16,1 5 1 15,-7-5-1-15,-4-4 1 16,-1 9 0-16,5 0 0 16,-10 0-1-16,-6 0 1 15,-12 0 0-15,-11 9 0 0,-5-18-4 16,-12 18 0-16,-11-9-6 15,-5-9 1-15</inkml:trace>
          <inkml:trace contextRef="#ctx0" brushRef="#br0" timeOffset="391.2802">-1127 334 18 0,'0'19'9'0,"-6"-24"-6"0,6 10 9 15,0 9-10-15,0 0 0 16,0 0 1-16,-5 10 0 16,-1 4-4-16,1 5 0 15,-1 4 2-15,6 1 1 16,0 9-1-16,0-14 0 0,0 5-3 15,0-15 0-15,6 15-5 16,5-24 1-16</inkml:trace>
          <inkml:trace contextRef="#ctx0" brushRef="#br0" timeOffset="1486.0585">-833 875 12 0,'-12'23'6'0,"-5"1"-1"15,12-15 4-15,-1 15-8 16,0-1 1-16,1 1 0 16,-1 13 1-16,-5-13-4 15,0 4 1-15,5 5 1 16,0-5 1-16,1-4-1 15,-1-1 1-15,0 1-2 16,6-15 1-16,0 5-1 16,0-14 1-16,0-4-1 15,0-15 1-15,0 5-1 16,0-10 0-16,0-4 1 16,0 0 0-16,6-10-1 15,0 10 1-15,5-14 0 0,-5 13 0 16,5 1-1-16,-5-9 1 15,-1 18-1-15,1 9 0 16,-1-8 0-16,1 13 0 16,5 0 0-16,-5 5 0 15,5 0 0-15,1 10 0 16,-1-6 0-16,0 10 0 16,1 10 0-16,-1-5 0 15,0 4 0-15,0-9 0 16,1 0 0-16,-1 5 0 15,6-14 0-15,5 14 1 0,1-19-1 16,5 4 0-16,0-4 0 16,1 0 0-16,-7-4 0 15,7-15 0-15,-7 0 0 16,-5 10 0-16,0-10 0 16,0 5 0-16,-6 4 0 15,-5 6 0-15,-1 4 0 16,1 4 1-16,-6 15-1 15,0-14 0-15,0 18 0 16,-6 1 0-16,6-1 0 16,0 1 0-16,0 4 0 15,6-4 0-15,5-1 0 16,1-4 0-16,5 0-1 16,0-10 1-16,-1-9 0 15,1-4 1-15,0-6-1 0,0-4 0 16,-5 9 0-16,-1-13 0 15,0 13 0-15,-5-14 0 16,-1 19-1-16,-5 0 1 16,0 0 0-16,0 0 0 15,0 14 0-15,0-4 1 16,0 8-1-16,0 6 0 16,0-1-1-16,6-13 1 15,0 4-3-15,5 5 0 31</inkml:trace>
          <inkml:trace contextRef="#ctx0" brushRef="#br0" timeOffset="1652.1751">-263 809 17 0,'-17'0'8'0,"11"0"-4"15,6 0 3-15,0 0-8 16,6 0 0-16,5 5-7 16,12-5 0-16</inkml:trace>
          <inkml:trace contextRef="#ctx0" brushRef="#br0" timeOffset="1981.4097">-37 1063 10 0,'-6'0'5'0,"17"19"3"0,-5-15 4 0,-1 11-12 16,1-1 1-16,5 0-1 15,1 5 1-15,5-15-1 16,0 15 0-16,-1-9 0 16,1 8 1-16,6-8-4 15,-6 4 1-15,5-14-2 16,7 0 0-16</inkml:trace>
          <inkml:trace contextRef="#ctx0" brushRef="#br0" timeOffset="2192.5597">183 1072 20 0,'-29'38'10'0,"1"0"-10"0,23-29 18 16,-7 19-18-16,-5 10 1 16,-5-15 0-16,-1 20 0 15,1-20-3-15,5 1 1 16,5-1-5-16,7-4 1 16</inkml:trace>
          <inkml:trace contextRef="#ctx0" brushRef="#br0" timeOffset="2913.0726">222 0 16 0,'-28'23'8'0,"-6"34"-4"15,28-43 8-15,-5 5-11 16,0 9 0-16,-6 0 1 16,0 10 1-16,-6 4-3 15,1 10 0-15,-1 0 2 16,6-1 0-16,6 11-1 15,11 8 1-15,6-4-1 0,11-19 0 16,5-5-2-16,18 1 1 16,10-20-7-16,18-13 0 15</inkml:trace>
          <inkml:trace contextRef="#ctx0" brushRef="#br0" timeOffset="3483.4792">804 301 19 0,'-6'-14'9'0,"0"14"-6"15,6-10 11-15,-5-4-13 16,-1 5 0-16,-5 9 1 16,-1 0 0-16,-5 0-3 15,-5 0 1-15,-1 5 1 16,1 9 1-16,-1 9-1 15,1 5 0-15,-7 1-1 0,7 8 1 16,-1-8-1-16,12-6 0 16,0-4 0-16,11 0 0 15,5-10 0-15,1 10 0 16,5-10 0-16,6-9 0 16,6 10 0-16,-1-10 0 15,-5 0 0-15,0 4 0 16,-11-4 0-16,-6 0 0 15,-6 5 0-15,-5 14 1 16,0 4-1-16,-1 1 0 16,1 4 0-16,0 10 1 0,5-15-1 15,0 1 1-15,1-1-1 16,5-4 1-16,5-9-1 16,12 4 0-16,6-10-1 15,5 1 1-15,6-5-8 16,11-5 1-16</inkml:trace>
          <inkml:trace contextRef="#ctx0" brushRef="#br0" timeOffset="3813.7132">1052 56 19 0,'6'14'9'0,"16"10"-3"0,-16-15 9 16,11 15-13-16,0-1 0 16,0 10 1-16,-1 10 0 15,1-6-4-15,-5 24 1 16,-12-4 3-16,-6 9 0 15,-11 14-2-15,-5-19 1 16,-7 19-1-16,-5-10 1 16,-11 6-2-16,6-6 0 15,-1 1-8-15,6-10 1 0,17-14-2 16,6-24 1-16</inkml:trace>
          <inkml:trace contextRef="#ctx0" brushRef="#br0" timeOffset="4068.8944">1458 508 16 0,'-11'0'8'0,"17"23"-8"0,-6-23 11 15,0 5-12-15,0-5 0 16,0 0-8-16,11 5 1 16</inkml:trace>
          <inkml:trace contextRef="#ctx0" brushRef="#br0" timeOffset="4234.0121">1441 715 20 0,'-11'0'10'0,"28"0"-13"15,-17 0 17-15,0 0-24 16,17-14 0-16</inkml:trace>
          <inkml:trace contextRef="#ctx0" brushRef="#br0" timeOffset="4819.4282">1870 484 16 0,'-17'-14'8'0,"-11"28"-9"16,23-14 17-16,-1 0-15 15,6 0 1-15,0 0 0 16,0 5 1-16,11 14-4 15,0-19 0-15,18-19 2 16,-1 14 1-16,11 5-2 16,7 0 1-16,4 5-1 15,7 14 0-15,-6-19-5 16,-12 0 0-16,-5 0-1 0,6 0 0 16</inkml:trace>
          <inkml:trace contextRef="#ctx0" brushRef="#br0" timeOffset="5238.7272">1825 715 17 0,'11'-14'8'0,"23"4"-6"15,-22 10 14-15,5 0-15 16,11 0 0-16,6 0 0 16,5 0 0-16,6 0-2 15,12 0 0-15,-6 0-4 16,5-4 0-16</inkml:trace>
        </inkml:traceGroup>
        <inkml:traceGroup>
          <inkml:annotationXML>
            <emma:emma xmlns:emma="http://www.w3.org/2003/04/emma" version="1.0">
              <emma:interpretation id="{CF64767F-24B0-4691-A75A-3C181E7E6901}" emma:medium="tactile" emma:mode="ink">
                <msink:context xmlns:msink="http://schemas.microsoft.com/ink/2010/main" type="inkWord" rotatedBoundingBox="10756,5643 20353,5462 20378,6829 10782,7010">
                  <msink:destinationLink direction="with" ref="{F535A27D-C3ED-4E67-AEB3-B89A49FC833B}"/>
                </msink:context>
              </emma:interpretation>
              <emma:one-of disjunction-type="recognition" id="oneOf1">
                <emma:interpretation id="interp5" emma:lang="fr-FR" emma:confidence="0">
                  <emma:literal>infestait-on),</emma:literal>
                </emma:interpretation>
                <emma:interpretation id="interp6" emma:lang="fr-FR" emma:confidence="0">
                  <emma:literal>infiltrerait-on),</emma:literal>
                </emma:interpretation>
                <emma:interpretation id="interp7" emma:lang="fr-FR" emma:confidence="0">
                  <emma:literal>infiltrait-on),</emma:literal>
                </emma:interpretation>
                <emma:interpretation id="interp8" emma:lang="fr-FR" emma:confidence="0">
                  <emma:literal>infiltrait-on,</emma:literal>
                </emma:interpretation>
                <emma:interpretation id="interp9" emma:lang="fr-FR" emma:confidence="0">
                  <emma:literal>infestait-on,</emma:literal>
                </emma:interpretation>
              </emma:one-of>
            </emma:emma>
          </inkml:annotationXML>
          <inkml:trace contextRef="#ctx0" brushRef="#br0" timeOffset="30326.572">2762 517 9 0,'-11'0'4'0,"5"0"-1"15,6 0 5-15,0 0-6 16,0 0 0-16,0 10 1 16,-5-10 0-16,5 0-4 15,0 0 0-15,0 0 2 16,0 0 1-16,0 0-2 0,0 0 1 15,0 0 0-15,0 0 0 16,5-14 0-16,1 9 0 16,-6-19 0-16,0 24 0 15,0 0 0-15,0 0 0 16,0-4 0-16,0 4 1 16,0 0-1-16,0 4 0 15,0 20 0-15,0-19 0 16,0 13-1-16,0 1 1 15,0 5-1-15,0 4 0 16,0 0 0-16,0 10 1 0,6-15-1 16,5 1 0-16,0-1 0 15,6-13 0-15,11-1-1 16,0-9 0-16,6-14-6 16,6-9 1-16</inkml:trace>
          <inkml:trace contextRef="#ctx0" brushRef="#br0" timeOffset="30522.712">2836 193 13 0,'-23'-5'6'0,"46"5"-1"16,-23-5 3-16,0 5-8 0,5-9 0 15,12 9-6-15,0 0 0 16,0 0 5-16,0 9 0 16</inkml:trace>
          <inkml:trace contextRef="#ctx0" brushRef="#br0" timeOffset="31797.6183">2858 781 11 0,'-6'4'5'0,"12"-4"-1"0,-6 0 9 16,11 0-12-16,1 0 1 15,5-14 0-15,0 5 1 16,5-5-4-16,-5 4 1 16,6-13 2-16,-1 4 0 15,1 0-1-15,-1 5 1 16,1-14-2-16,-6 14 1 15,5-5-1-15,1 5 1 16,-6 4-1-16,-6-4 1 16,1 10-1-16,-1-1 1 0,-11 5-1 15,0 0 0-15,5 0 0 16,1 0 1-16,-6 0-1 16,0 0 0-16,0 0 0 15,6 0 1-15,-1 9-1 16,-5 10 0-16,0 0 0 15,0 0 1-15,0-5-1 16,0 14 0-16,0-18 0 16,6 4 0-16,0-10 0 15,-1 1 0-15,-5-5 0 16,6-5 0-16,5-9 0 16,-5 5 1-16,5-10-1 15,-5 0 0-15,5 0 0 16,0 10 0-16,-5-5 0 15,5 0 0-15,-5 0 0 0,0 14 0 16,-6 0 0-16,5 0 0 16,1 4 0-16,0 6 0 15,-1-1 0-15,1 10 0 16,0-10 0-16,-1 10 0 16,6 5 0-16,1-5 1 15,-1-1-1-15,0 1 0 16,6-9 0-16,0 8 0 15,11-13 0-15,-5-5 0 16,5-5-1-16,0 1 1 16,6-20 0-16,0-9 0 0,6 5 0 15,-1-14 0-15,6-10 0 16,-5-19 0-16,-1 20 0 16,-10-15 1-16,-12 0-1 15,-6 0 1-15,-17 19-1 16,-5 0 1-16,-6 19 0 15,-11 9 0-15,0 19-1 16,-6 5 0-16,5 23 0 16,1 10 0-16,6 4 0 15,10 14 0-15,7 5-1 16,10 5 1-16,7 0-1 16,-1 5 1-16,6-15-1 15,0-9 1-15,0 0 0 16,-6 10 0-16,0-6 0 15,-11 6 0-15,-5 4 0 16,-12 5 1-16,0 4-1 0,-11-8 1 16,-6-11 0-16,-6 15 0 15,1-19-1-15,-1-19 0 16,1-4 0-16,-1-1 1 16,12-18-1-16,5-14 0 15,12-10-1-15,11-9 1 16,11-15-1-16,6 1 1 15,11-10-1-15,12-9 0 16,0 14 1-16,5 0 0 16,5 5-6-16,7 9 0 15,-6 5-2-15,0-10 1 0</inkml:trace>
          <inkml:trace contextRef="#ctx0" brushRef="#br0" timeOffset="32728.2785">4472 33 18 0,'-5'0'9'0,"-1"0"-8"15,6 0 15-15,0 0-15 16,-6 9 0-16,6 1 0 15,0 8 1-15,0 1-3 16,-5 5 1-16,-1 9 1 16,1 9 1-16,-7 5-1 0,-5 14 0 15,0-14-1-15,-5 5 1 16,-6-5-1-16,-1-5 1 16,1 5-1-16,0-14 1 15,-6 0-1-15,6-19 1 16,5 1-1-16,1-15 0 15,10 0 0-15,1-5 0 16,5-9-1-16,-5 9 1 16,6-9-1-16,5 4 1 15,0 10-1-15,11 0 1 0,0 5-1 16,6 9 1-16,6 0-1 16,-1 19 1-16,1 0 0 15,-6 5 0-15,0 4 0 16,0 10 1-16,-6 0-1 15,-5 9 1-15,-6 9-1 16,0-13 1-16,-6-5-1 16,6 4 0-16,0 5-1 15,11-14 1-15,6-19 0 16,6-4 0-16,5-1-1 16,11-4 1-16,7-14-6 15,10-5 1-15,6-5-1 16,-5-18 0-16</inkml:trace>
          <inkml:trace contextRef="#ctx0" brushRef="#br0" timeOffset="33344.7172">4800 94 19 0,'0'5'9'0,"-11"-15"-8"0,11 10 16 16,0 0-17-16,-6 5 1 15,0 4 1-15,1 15 0 16,-7-1-3-16,1 15 1 15,0 4 1-15,-18 15 0 16,13-10-1-16,4 14 0 16,1 0 0-16,17-4 0 15,-1-6 0-15,12 6 1 16,6-15-1-16,5-14 0 0,0-9-1 16,6-9 0-16,0 4-6 15,0-28 1-15</inkml:trace>
          <inkml:trace contextRef="#ctx0" brushRef="#br0" timeOffset="33555.8678">4642 513 13 0,'-17'0'6'0,"68"0"2"16,-40-5 4-16,11-14-12 16,7 14 0-16,5-9 0 15,5 5 1-15,6 4-6 0,6 5 0 16</inkml:trace>
          <inkml:trace contextRef="#ctx0" brushRef="#br0" timeOffset="34215.338">5172 249 16 0,'6'5'8'0,"17"14"-6"0,-12-15 10 15,0 1-12-15,12 9 1 16,-1-4 1-16,7 8 1 16,-1 6-4-16,11 0 1 15,1-6 1-15,-1 11 1 16,-5-11-1-16,-6 1 1 16,-5-9-2-16,-12 4 1 0,-5-5-1 15,-12 10 1-15,-11-10 0 16,0 5 0-16,-11 10 0 15,-6-1 0-15,-5 6-1 16,-1 8 1-16,-5-4-1 16,0 0 1-16,0-5-1 15,5 1 0-15,6-1 0 16,12 5 0-16,5-24-2 16,6 5 1-16,16-9-6 15,12-5 0-15</inkml:trace>
          <inkml:trace contextRef="#ctx0" brushRef="#br0" timeOffset="34725.7">5889 433 17 0,'-22'9'8'0,"10"33"-4"0,12-37 8 16,0 14-12-16,0-19 1 0,0 9 1 15,12 5 0-15,-7 5-3 16,7-9 1-16,-1 13 1 16,6-4 0-16,0 0-1 15,5-14 1-15,1 4-1 16,5 0 1-16,0-9-1 16,1-9 0-16,-1 0 0 15,-6-6 1-15,1 6-1 16,-1-15 1-16,1-4 0 15,-6-5 0-15,-6-4 0 16,-5-6 0-16,-6 6 0 16,-11 9 1-16,-6-10-1 15,-12 24 0-15,1-5 0 16,-6 14 0-16,1 5 0 16,4 0 0-16,7 0-2 15,5 5 1-15,5-5-8 0,12 5 1 16</inkml:trace>
          <inkml:trace contextRef="#ctx0" brushRef="#br0" timeOffset="35641.3511">6008 324 13 0,'-6'0'6'0,"0"0"2"16,6 0 1-16,0 0-8 0,0 0 0 15,0 0 1-15,0 0 0 16,0 0-2-16,0 0 0 16,0 0 1-16,0-4 1 15,-5-6-1-15,-7 6 0 16,1 4 0-16,0 4 0 16,-6 6-1-16,0-1 1 15,6 19 0-15,-1-4 0 16,1 9-1-16,0-5 0 15,5-4-2-15,1-1 1 16,16 15-6-16,11-24 1 0</inkml:trace>
          <inkml:trace contextRef="#ctx0" brushRef="#br0" timeOffset="36286.8109">6725 560 18 0,'0'0'9'0,"0"14"-8"0,0-14 11 16,0 4-17-16,0 1 0 16,11 0-5-16,0 9 1 15</inkml:trace>
          <inkml:trace contextRef="#ctx0" brushRef="#br0" timeOffset="36107.6841">6770 273 23 0,'-6'0'11'0,"0"14"-12"16,6-5 18-16,0-4-17 16,-5 0 0-16,5-5-1 15,0 4 0-15,0 10-5 16,5-9 1-16</inkml:trace>
          <inkml:trace contextRef="#ctx0" brushRef="#br0" timeOffset="43282.7869">7091 207 9 0,'-5'-14'4'0,"5"9"0"15,0 5 5-15,0 0-7 16,0 0 0-16,0-5 1 0,0 5 0 16,0-14-4-16,0 14 0 15,0 0 2-15,0 0 1 16,5-4-1-16,-5-11 0 16,0 15-1-16,0 0 1 15,0-9-1-15,0 9 1 16,0 0-1-16,0 0 1 15,0 0-1-15,0 0 1 16,0 0 0-16,0 0 0 16,0 0-1-16,0 0 1 0,0 0-1 15,0 0 1-15,0 0-1 16,0 0 0-16,0 0 0 16,0 0 1-16,6 5-1 15,0-1 0-15,-1 6 0 16,1-5 1-16,5 13-1 15,1 6 0-15,-1-1 0 16,0 20 1-16,6 8-1 16,0-3 1-16,11-1-1 15,-5 14 1-15,-1-10-1 16,1 1 0-16,0-9 0 16,-1-1 1-16,1-19-1 15,-6 1 0-15,0-5 0 16,0-15 0-16,-6-4 0 15,0-18 0-15,0 8 0 16,1-13 1-16,-7-10-1 0,12 5 0 16,-5-1 0-16,4-13 0 15,1 18 0-15,0-27 0 16,0 8 0-16,0 6 0 16,0 4 0-16,0-10 0 15,0 20 0-15,-6-5 0 16,1 4 0-16,-7 5 1 15,1 1-1-15,0 13 0 16,-6 5-4-16,0 0 1 16,0 0-4-16,5 5 1 15</inkml:trace>
          <inkml:trace contextRef="#ctx0" brushRef="#br0" timeOffset="43568.9893">7300 400 19 0,'-5'-5'9'0,"10"0"-7"16,-5 5 13-16,17 0-15 0,0 0 0 16,11 0 0-16,1 5 1 15,4-10-1-15,13-4 0 16,-13 4-6-16,13 10 1 16</inkml:trace>
          <inkml:trace contextRef="#ctx0" brushRef="#br0" timeOffset="44695.7928">7656 118 10 0,'6'0'5'0,"-1"0"-3"15,-5 0 5-15,6-15-7 16,-1 6 1-16,-5 9 1 15,0 0 1-15,0 0-3 16,0 0 0-16,6 5 2 16,-6 9 0-16,0 0-1 15,0 5 1-15,0 0-2 0,-6 4 1 16,1 15-6-16,5-5 1 16</inkml:trace>
          <inkml:trace contextRef="#ctx0" brushRef="#br0" timeOffset="45739.5329">8130 555 15 0,'-11'5'7'0,"11"-10"-4"0,0 5 8 16,0 0-10-16,0-5 0 0,-6-4 0 15,0 4 0-15,1 0-1 16,-6 1 0-16,-1-6 0 15,-5 20 1-15,0-6-1 16,0-4 1-16,0 10-1 16,1 4 0-16,-1 9-1 15,5 1 1-15,1 0 0 16,5 4 0-16,6-5 0 16,6-4 0-16,5 0 0 15,1 4 0-15,5-23-1 16,-1 0 1-16,1-4-1 15,6-20 1-15,0-9 0 16,5 5 1-16,0 5-1 16,-5-29 0-16,-1 9 0 15,1-18 1-15,-6 10-1 16,0 8 1-16,-6 1 0 0,-5 9 0 16,-1 5 0-16,-5 9 0 15,0 0 0-15,-5 19 0 16,5 5-1-16,-6 14 1 15,-5 23-1-15,-1 0 0 16,7-4 0-16,5 18 1 16,0-9-2-16,11 5 1 15,0-5 0-15,6-9 0 16,11-10-1-16,-5-9 1 16,5-10 0-16,0-9 0 0,-5-9 0 15,0-10 0-15,-6-4 0 16,-1 4 1-16,1 0-1 15,-5 5 1-15,-7 0-1 16,1 9 0-16,-6 5 0 16,0 0 1-16,0 23-1 15,0 6 0-15,0 13 0 16,0 0 0-16,6-18 0 16,5 9 0-16,11-19-1 15,12-5 1-15,6-9-7 16,-1-9 1-16</inkml:trace>
          <inkml:trace contextRef="#ctx0" brushRef="#br0" timeOffset="45866.6237">8604 216 19 0,'-28'10'9'0,"11"-6"-8"15,17-4 12-15,0 5-13 0,6 0 0 16,5 4-11-16,12-9 1 15</inkml:trace>
          <inkml:trace contextRef="#ctx0" brushRef="#br0" timeOffset="46676.2016">8751 668 13 0,'-17'0'6'0,"17"0"2"15,0 0 7-15,0 0-15 16,0 0 1-16,0 0-1 15,6-5 1-15,-1-9-1 16,1-5 0-16,5 0 0 16,-5 5 0-16,5 0 0 15,0 5 1-15,6-5-1 16,0 9 0-16,0 5 0 16,6 0 1-16,-1 0-1 15,1 0 1-15,0 9-1 0,-1 10 1 16,-5 5 0-1,-6 4 0-15,-5 5-1 0,-6-5 1 16,-6-4 0-16,-11-1 0 16,0-4-1-16,-5 0 1 15,5-15-1-15,-6 1 1 16,6-5-1-16,6-9 0 16,11-15-1-16,6-18 0 15,5 4 0-15,6 5 1 16,6-14-1-16,10-14 1 15,7-5 0-15,-1 10 0 0,-5-5 0 16,6 9 0-16,-12 5-1 16,-5 0 1-16,-6 5 0 15,0 18 0-15,-6 1 0 16,0 23 1-16,0 18-1 16,-5 6 0-16,0 9 0 15,-1 23 1-15,-5 5-1 16,0 5 1-16,0 5-1 15,6 9 1-15,0-24-1 16,-6-9 1-16,5 10-1 16,7-29 0-16,-7 0 0 15,1-9 0-15,-1-14-1 16,-5-5 1-16,6-10-1 16,0-13 0-16,-1-20 0 15,1 20 0-15,0-19 0 16,-1-6 1-16,7 1 0 0,-1-14 0 15,-5 28 0-15,5-9 0 16,0 19 0-16,0 4 1 16,1 0-2-16,-1 14 1 15,0 24-6-15,6-10 0 16</inkml:trace>
          <inkml:trace contextRef="#ctx0" brushRef="#br0" timeOffset="46947.3926">9366 715 13 0,'0'-28'6'0,"17"-33"1"16,-11 46 5-16,5 6-11 15,0-5 1-15,1 9 0 16,-1 5 1-16,0 14-4 15,-5 0 1-15,-1 10 2 16,1 9 0-16,5-10-1 16,1 6 0-16,5-6-1 15,5-4 1-15,1-10-8 16,5 1 1-16,0-6-1 16,-5-4 1-16</inkml:trace>
          <inkml:trace contextRef="#ctx0" brushRef="#br0" timeOffset="47577.8419">10247 66 19 0,'-12'-19'9'0,"-16"24"-8"0,17 9 17 16,-6-5-18-16,-6 19 1 15,1 15 0-15,-12 18 1 16,-6 5-2-16,1 14 0 0,11 23 1 16,5 1 0-16,23 13-1 15,6-4 1-15,11 0-2 16,5 0 0-16,18-19-6 16,16-19 1-16</inkml:trace>
          <inkml:trace contextRef="#ctx0" brushRef="#br0" timeOffset="48612.5778">10433 324 10 0,'-6'0'5'0,"1"-14"4"16,5 14 0-16,0 0-8 15,0 10 1-15,-6-10 1 16,6-10 0-16,0 20-4 15,0-6 1-15,6 6 1 16,5 9 1-16,6 4-1 0,5 5 1 16,7 5-2-16,5 0 0 15,5 14 0-15,1-9 1 16,-1 4-1-16,6-13 1 16,-5 8-1-16,-6-23 1 15,-1 5-5-15,-10 0 0 16,0 0-2-16,-6-15 0 15</inkml:trace>
          <inkml:trace contextRef="#ctx0" brushRef="#br0" timeOffset="49047.8855">10913 240 16 0,'0'-10'8'0,"-23"10"-6"0,18-4 13 15,-1 4-14-15,-11 0 1 16,0 4 0-16,-6 6 1 16,1 4-4-16,-1 14 1 15,-5 0 1-15,-6 19 1 16,-5-9-2-16,-6 14 1 15,-1 14-1-15,7-1 1 16,-1-13-1-16,12 5 0 16,6-10-5-16,10-19 1 15,18-5-3-15,11-13 1 0</inkml:trace>
          <inkml:trace contextRef="#ctx0" brushRef="#br0" timeOffset="50129.6561">11184 263 17 0,'-6'-9'8'0,"0"9"-6"16,6-5 12-16,-5 10-13 15,-1 0 1-15,0 18 0 0,1 5 1 16,-1 19-4-16,1-4 0 16,-7 18 2-16,12 9 1 15,-5-18-2-15,5 0 0 16,0 9-3-16,5 5 0 15,1-19-3-15,11-14 0 16</inkml:trace>
          <inkml:trace contextRef="#ctx0" brushRef="#br0" timeOffset="50533.9427">11336 541 12 0,'-11'0'6'0,"-1"9"0"16,12-9 6-16,-5 5-12 15,5 4 1-15,-6 24 1 16,6-9 0-16,0 4-3 15,6 0 1-15,5 5 0 16,6-5 1-16,6-9-1 16,-1-14 1-16,6 0-1 15,1-5 0-15,-1-10 0 0,6-9 0 16,-6-18 0-16,-11 4 1 16,-6 0-1-16,-5 19 1 15,-12-19 0-15,-5 5 0 16,-12 18-1-16,-5-9 1 15,-11 19-1-15,5 5 1 16,6-5-3-16,5 0 1 16,12 5-5-16,11 9 1 15</inkml:trace>
          <inkml:trace contextRef="#ctx0" brushRef="#br0" timeOffset="50910.2112">11765 306 16 0,'17'14'8'0,"-6"-10"-5"0,-5 1 9 16,0 0-11-16,5 18 0 16,-11 1 1-16,0 9 0 15,0-10-3-15,-6 10 1 16,1 24 1-16,-18-10 1 15,-5 5-2-15,5-10 1 16,-5 0-4-16,0-4 0 16,0 4-3-16,5 0 0 15</inkml:trace>
          <inkml:trace contextRef="#ctx0" brushRef="#br0" timeOffset="51270.4675">11963 183 18 0,'17'10'9'0,"-1"27"-8"16,-10-37 15-16,0 19-15 16,5-9 0-16,-5 18 1 15,-1 9 0-15,1 11-2 16,-6-6 0-16,0 5 1 0,-6 19 1 16,1-5-1-16,5-5 0 15,-6-4-1-15,0 14 1 16,-11-10-1-16,6 1 0 15,0-10-6-15,-6-14 1 16,6 0-2-16,5-19 0 16</inkml:trace>
          <inkml:trace contextRef="#ctx0" brushRef="#br0" timeOffset="51571.6828">12341 814 12 0,'5'18'6'0,"-16"-13"3"15,5 0 8-15,1 9-15 16,-6 14 0-16,-1 10 1 16,-5-5 1-16,-17 14-5 15,6 0 0-15,-6-5 1 16,1 19 1-16,4-9-8 0,-5 0 1 16</inkml:trace>
        </inkml:traceGroup>
      </inkml:traceGroup>
    </inkml:traceGroup>
    <inkml:traceGroup>
      <inkml:annotationXML>
        <emma:emma xmlns:emma="http://www.w3.org/2003/04/emma" version="1.0">
          <emma:interpretation id="{30E61F95-9AD6-4B19-92B7-3C6650B13B23}" emma:medium="tactile" emma:mode="ink">
            <msink:context xmlns:msink="http://schemas.microsoft.com/ink/2010/main" type="paragraph" rotatedBoundingBox="15485,6843 24265,6749 24280,8182 15501,827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C93411FC-A9AE-4456-AC5D-06D7ED399C13}" emma:medium="tactile" emma:mode="ink">
              <msink:context xmlns:msink="http://schemas.microsoft.com/ink/2010/main" type="line" rotatedBoundingBox="15485,6843 24265,6749 24280,8182 15501,8276"/>
            </emma:interpretation>
          </emma:emma>
        </inkml:annotationXML>
        <inkml:traceGroup>
          <inkml:annotationXML>
            <emma:emma xmlns:emma="http://www.w3.org/2003/04/emma" version="1.0">
              <emma:interpretation id="{AD8B42DD-C3B8-404A-966E-A790791A4D84}" emma:medium="tactile" emma:mode="ink">
                <msink:context xmlns:msink="http://schemas.microsoft.com/ink/2010/main" type="inkWord" rotatedBoundingBox="15487,7013 20929,6955 20939,7881 15497,7939"/>
              </emma:interpretation>
              <emma:one-of disjunction-type="recognition" id="oneOf2">
                <emma:interpretation id="interp10" emma:lang="fr-FR" emma:confidence="0">
                  <emma:literal>"PLUCHE).</emma:literal>
                </emma:interpretation>
                <emma:interpretation id="interp11" emma:lang="fr-FR" emma:confidence="0">
                  <emma:literal>"PLUCHE...</emma:literal>
                </emma:interpretation>
                <emma:interpretation id="interp12" emma:lang="fr-FR" emma:confidence="0">
                  <emma:literal>"PLUCHES).</emma:literal>
                </emma:interpretation>
                <emma:interpretation id="interp13" emma:lang="fr-FR" emma:confidence="0">
                  <emma:literal>('PLUCHE).</emma:literal>
                </emma:interpretation>
                <emma:interpretation id="interp14" emma:lang="fr-FR" emma:confidence="0">
                  <emma:literal>('PLUCHE...</emma:literal>
                </emma:interpretation>
              </emma:one-of>
            </emma:emma>
          </inkml:annotationXML>
          <inkml:trace contextRef="#ctx0" brushRef="#br0" timeOffset="56375.0984">7515 1439 18 0,'0'0'9'0,"-6"-4"-5"0,6 4 9 15,0 0-12-15,0 0 1 16,-6 4 0-16,1 6 0 16,-1 4-3-16,1 19 0 15,-1-5 2-15,0 14 1 16,6 10-1-16,-5 14 0 16,5 9-1-16,0-4 1 0,0 13-1 15,0-8 1-15,0-6-3 16,0-9 0-16,5-4-5 15,-5-15 0-15</inkml:trace>
          <inkml:trace contextRef="#ctx0" brushRef="#br0" timeOffset="56870.4514">7887 1637 11 0,'-11'-14'5'0,"17"4"5"16,-6 10 2-16,0 0-11 16,0 0 0-16,-6 24 1 15,6-15 0-15,0 24-3 16,0 5 1-16,0 4 0 16,6 15 1-16,-1-6-1 15,1 1 0-15,0 0-5 16,5-15 1-16,0-8-2 15,0-11 1-15</inkml:trace>
          <inkml:trace contextRef="#ctx0" brushRef="#br0" timeOffset="57095.61">8040 1693 15 0,'0'0'7'0,"0"14"-5"0,0-14 12 16,5 0-14-16,1 19 1 16,0 5 0-16,-1-1 0 15,1 10-1-15,0 5 0 16,-6-5 0-16,0 0 1 16,5 14-1-16,1-19 1 15,0-5-6-15,-6-4 0 0</inkml:trace>
          <inkml:trace contextRef="#ctx0" brushRef="#br0" timeOffset="57290.749">7989 2121 10 0,'11'-14'5'0,"17"33"2"16,-16-24 2-16,5 5-9 15,5 0 0-15,6-14 0 16,6 9 1-16,6 1-1 16,-1-1 0-16,-5-14-4 15,6 15 1-15</inkml:trace>
          <inkml:trace contextRef="#ctx0" brushRef="#br0" timeOffset="57681.027">7966 1646 18 0,'-5'-33'9'0,"33"-14"-9"16,-17 28 15-16,12 1-14 16,-1-1 0-16,18 5 0 15,5 0 0-15,6 4-1 16,5-4 0-16,1 14 1 16,-23 14 0-16,-1 10-1 15,-10-1 1-15,0 5 0 16,-12-4 1-16,-11 4-1 15,-11-4 1-15,-12 13-1 16,-5-18 0-16,-12 5 0 16,1-10 0-16,-6 0-3 15,16-14 0-15,7 0-6 16,11-5 1-16</inkml:trace>
          <inkml:trace contextRef="#ctx0" brushRef="#br0" timeOffset="58191.3896">8926 1453 21 0,'-17'-4'10'0,"-6"8"-9"16,12 1 14-16,0 0-15 16,-6 9 1-16,0 9 0 15,-6 1 1-15,-5 18-2 16,0 5 0-16,0 10 1 0,5 9 0 15,1 4-1-15,10 10 0 16,1-5 0-16,11 1 0 16,11-15 0-16,17-14 0 15,12-14-5-15,5 0 1 16,17-19-2-16,6 0 0 16</inkml:trace>
          <inkml:trace contextRef="#ctx0" brushRef="#br0" timeOffset="58567.6572">9293 1717 11 0,'-17'0'5'0,"0"-5"4"16,17 5 4-16,0-5-12 16,-6 10 0-16,1 0 1 15,10 9 0-15,1-5-3 16,5 10 1-16,12 19 1 0,-6-15 0 15,5 5-1-15,12 15 1 16,0-15-1-16,0 19 1 16,0-9-1-16,0-5 0 15,-1 4-3-15,-4-9 0 16,-1-4-3-16,-5-5 1 16</inkml:trace>
          <inkml:trace contextRef="#ctx0" brushRef="#br0" timeOffset="58792.8176">9564 1726 17 0,'-17'5'8'0,"-6"-19"-3"16,18 9 13-16,-1 24-17 15,-5-10 1-15,-1 10 0 16,1 19 0-16,0 4-3 15,-1 5 1-15,-4 5 1 16,-1-5 1-16,5 19-4 16,1-15 1-16,5 11-6 15,12-25 1-15</inkml:trace>
          <inkml:trace contextRef="#ctx0" brushRef="#br0" timeOffset="59332.2006">10049 1660 10 0,'-17'-18'5'0,"6"-6"6"16,5 19 1-16,1 5-11 15,-7 0 0-15,-5 0 1 16,6 0 0-16,-6 10-2 15,0 23 0-15,-5-10 2 0,5 10 0 16,0 9-1-16,0 20 0 16,6-1 0-16,5 23 0 15,0-13-2-15,6-1 1 16,6 1-4-16,5-5 0 16,23-14-2-16,0-10 0 15</inkml:trace>
          <inkml:trace contextRef="#ctx0" brushRef="#br0" timeOffset="59768.5113">10230 2055 11 0,'5'-4'5'0,"18"-10"-1"0,-12 4 2 16,6 6-6-16,6-11 0 15,5-3-6-15,6 8 1 16,0-9 4-16,0 15 1 16</inkml:trace>
          <inkml:trace contextRef="#ctx0" brushRef="#br0" timeOffset="59603.3941">10258 1689 11 0,'0'-5'5'0,"6"14"4"16,-1 1 5-16,1 4-13 16,0 9 0-16,-1 20 0 15,1-6 1-15,-1 10-2 16,-5 0 0-16,0 5 1 16,6 5 0-16,0-25-2 15,5 6 1-15,0-14-6 16,6-20 1-16</inkml:trace>
          <inkml:trace contextRef="#ctx0" brushRef="#br0" timeOffset="60022.6926">10631 1637 18 0,'16'-19'9'0,"18"38"-10"15,-22-14 20-15,-1 13-18 16,0-8 1-16,6 23 0 16,0 4 0-16,-6 20-3 15,-11-10 1-15,-5 23 2 16,-7 1 0-16,1-5-2 15,-11 0 1-15,-7-10-6 16,-5 10 1-16,12-19-3 0,-6-5 1 16</inkml:trace>
          <inkml:trace contextRef="#ctx0" brushRef="#br0" timeOffset="60668.1528">11353 1872 13 0,'0'-9'6'0,"0"-15"1"0,0 24 7 16,0-14-13-16,0 9 1 15,0-9 0-15,-6 5 1 16,1 9-4-16,-7-5 1 16,-5 5 1-16,-5-14 1 15,-1 14-1-15,1 14 0 0,-1 10-1 16,6-1 1-16,-5 5-1 16,5 1 1-16,0 13-2 15,6 0 1-15,5 1-1 16,0-6 1-16,6 10-1 15,12-9 1-15,10 4-1 16,6-18 1-16,12-10-2 16,5 0 0-16,0-14-4 15,0 0 0-15</inkml:trace>
          <inkml:trace contextRef="#ctx0" brushRef="#br0" timeOffset="60894.3127">11161 2060 12 0,'-6'10'6'0,"23"-29"0"0,-5 14 5 15,-1 5-11-15,6-9 1 31,17 4-4-31,5 0 0 16,-5 5 0-16,0 0 0 16</inkml:trace>
          <inkml:trace contextRef="#ctx0" brushRef="#br0" timeOffset="61224.5472">11957 1910 25 0,'6'4'12'0,"-23"-4"-15"0,17 0 24 15,0 0-21-15,0 0 0 16,0 0-1-16,0 0 1 16,-6 0-1-16,0 0 1 15,6 5-7-15,-5 14 1 16</inkml:trace>
          <inkml:trace contextRef="#ctx0" brushRef="#br0" timeOffset="61854.9956">12092 1684 18 0,'0'0'9'0,"12"0"-7"16,-12 0 11-16,11 0-13 15,6 0 1-15,0 5 0 16,5-1 1-16,7 15-2 16,-1 5 0-16,-6 13 1 15,-5 6 1-15,0 4-1 16,-17 4 1-16,-22 15-1 16,-1 5 0-16,-11-15-1 15,0 5 1-15,1-4-8 16,10-1 1-16</inkml:trace>
          <inkml:trace contextRef="#ctx0" brushRef="#br0" timeOffset="62231.263">12629 2032 20 0,'5'19'10'0,"29"-47"-7"15,-17 13 12-15,0-3-15 16,11 13 0-16,0 5 1 16,1-5 0-16,-1-4-3 15,0 4 0-15,6 19-4 16,0-9 1-16</inkml:trace>
        </inkml:traceGroup>
        <inkml:traceGroup>
          <inkml:annotationXML>
            <emma:emma xmlns:emma="http://www.w3.org/2003/04/emma" version="1.0">
              <emma:interpretation id="{CCA746A9-927D-4046-8965-E6FA9F4B923E}" emma:medium="tactile" emma:mode="ink">
                <msink:context xmlns:msink="http://schemas.microsoft.com/ink/2010/main" type="inkWord" rotatedBoundingBox="21348,6780 24265,6749 24280,8182 21363,8214"/>
              </emma:interpretation>
              <emma:one-of disjunction-type="recognition" id="oneOf3">
                <emma:interpretation id="interp15" emma:lang="fr-FR" emma:confidence="0">
                  <emma:literal>AIES}</emma:literal>
                </emma:interpretation>
                <emma:interpretation id="interp16" emma:lang="fr-FR" emma:confidence="0">
                  <emma:literal>ALES}</emma:literal>
                </emma:interpretation>
                <emma:interpretation id="interp17" emma:lang="fr-FR" emma:confidence="0">
                  <emma:literal>TRIES}</emma:literal>
                </emma:interpretation>
                <emma:interpretation id="interp18" emma:lang="fr-FR" emma:confidence="0">
                  <emma:literal>Tills}</emma:literal>
                </emma:interpretation>
                <emma:interpretation id="interp19" emma:lang="fr-FR" emma:confidence="0">
                  <emma:literal>TAIES}</emma:literal>
                </emma:interpretation>
              </emma:one-of>
            </emma:emma>
          </inkml:annotationXML>
          <inkml:trace contextRef="#ctx0" brushRef="#br0" timeOffset="63342.056">13340 1731 16 0,'-11'-14'8'0,"16"9"-3"16,1 0 10-16,5 10-15 16,17-5 1-16,12 0 0 15,16-9 0-15,6-10-2 16,0 5 1-16,1 0 1 16,4-5 1-16,1 5-8 15,0 9 0-15</inkml:trace>
          <inkml:trace contextRef="#ctx0" brushRef="#br0" timeOffset="62800.6684">13475 1792 16 0,'-5'-14'8'0,"10"-10"-3"0,-5 10 10 15,6 24-14-15,-6-10 0 16,0 4 1-16,6 1 0 15,-6 14-2-15,0 9 0 16,-12 10 1-16,-10 4 1 16,-6 15-3-16,-1-10 1 15,-5 14-7-15,6-10 1 16</inkml:trace>
          <inkml:trace contextRef="#ctx0" brushRef="#br0" timeOffset="63085.8711">13780 1726 13 0,'-11'0'6'0,"0"24"1"16,11-20 3-16,0 15-9 15,0 5 0-15,5-1 1 16,1-4 0-16,5 9-3 16,0 1 1-16,6 13 1 15,6-19 1-15,-1 1-1 16,12-1 0-16,-5-4-1 16,-1 0 0-16,-6-10-6 0,1 6 1 15</inkml:trace>
          <inkml:trace contextRef="#ctx0" brushRef="#br0" timeOffset="63851.4153">14271 1317 19 0,'-5'0'9'0,"5"5"-6"16,0 9 12-16,0-10-15 15,0 15 1-15,0-9 0 16,0 13 1-16,5 24-2 16,-5 14 0-16,0 5 1 15,0 14 0-15,0 5 0 16,-5 14 0-16,-1 9 0 16,0-14 0-16,1-5-2 15,-1 1 0-15,0-15-6 16,1-9 0-16</inkml:trace>
          <inkml:trace contextRef="#ctx0" brushRef="#br0" timeOffset="65158.3454">14678 2107 13 0,'0'-9'6'0,"11"13"3"0,-11-4 5 16,6 5-14-16,-1 5 1 15,6-6-1-15,1 1 1 16,5 9-1-16,5-4 0 16,6 8-5-16,6 6 0 0</inkml:trace>
          <inkml:trace contextRef="#ctx0" brushRef="#br0" timeOffset="64902.1623">14999 1519 12 0,'12'-14'6'0,"-1"9"3"0,-11 5 2 16,0 0-10-16,0 0 1 15,0 0 1-15,0 0 0 16,0-4-4-16,-6-6 0 16,1 10 3-16,-1 0 0 15,-5 10-1-15,-1-6 0 16,-10 1-1-16,-1 14 1 15,-5 0-1-15,-6 4 1 16,0 5-1-16,0-9 1 16,6 5-1-16,0-1 1 0,11 1-1 15,0-1 0-15,0 1-1 16,6-5 1-16,0-5-1 16,22 19 1-16,6-10-1 15,5 1 1-15,7 4 0 16,10 0 0-16,1 10 0 15,-1-10 0-15,1-9-2 16,-1 9 1-16,-5-9-5 16,-11 4 0-16</inkml:trace>
          <inkml:trace contextRef="#ctx0" brushRef="#br0" timeOffset="65817.8151">15626 1458 13 0,'0'-5'6'0,"5"-13"4"0,-5 18 4 16,0 0-13-16,0 0 1 16,-5-5 0-16,-1 5 0 15,-5-5-3-15,0 5 0 0,-6-14 2 16,5 19 0-16,1-5-1 16,-6 9 1-16,0-4-1 15,-5 14 0-15,-7 4 0 16,13 1 0-16,4-1-1 15,7 1 1-15,10-1 0 16,1-4 0-16,5-5-1 16,0 0 1-16,12-4-1 15,-6 4 1-15,0-5-1 16,0 5 1-16,-6-9 0 16,0 9 0-16,-5-9 1 15,-12 18 0-15,1 1 0 16,-1 4 0-16,-5 10 0 15,-6 4 0-15,0-4-1 16,6-5 1-16,5 0-1 0,6-10 0 16,6-4-1-16,5-10 1 15,12 1-1-15,5-10 1 16,6-10-7-16,5 10 1 16</inkml:trace>
          <inkml:trace contextRef="#ctx0" brushRef="#br0" timeOffset="67649.1163">15795 1195 10 0,'0'-10'5'0,"17"1"3"16,-6 9 1-16,1 0-8 15,5 0 1-15,0 0 0 16,-1 0 1-16,1 0-4 16,6 0 1-16,0 0 1 15,-1 9 1-15,12 1-1 16,0-6 0-16,0 6 0 15,-6 13 0-15,-5 15 0 16,-7-5 0-16,-10 4 0 16,-12 6 1-16,-5 4-1 15,-6 19 0-15,6-29-1 0,-6 15 1 16,6-14-1-16,-1 9 0 16,7-5 0-16,-1-4 0 15,12 4-1-15,11-18 1 16,0-10-1-16,0 0 1 15,5-10-1-15,1-4 1 16,-1-4 0-16,1 4 0 16,-6-14 0-16,0 4 1 15,-6 6-1-15,-5-6 1 16,-6 10 0-16,-6 10 0 16,-5-6-1-16,0 6 1 0,-1 4-1 15,-5 9 0-15,-5-4 0 16,5-9 0-16,0 8-1 15,11 6 1-15,6-1-1 16,6-4 1-16,5 9-1 16,0-4 1-16,1 14 0 15,-1-6 0-15,0 6 0 16,-5 0 1-16,-6-1 0 16,-6 1 1-16,-11-10 0 15,-11 19 1-15,-6-14-1 16,-11 14 1-16,-11-9-1 15,-1 4 0-15,-5-14-8 16,6 15 1-16,16-20-4 16,18 5 1-16</inkml:trace>
        </inkml:traceGroup>
      </inkml:traceGroup>
    </inkml:traceGroup>
    <inkml:traceGroup>
      <inkml:annotationXML>
        <emma:emma xmlns:emma="http://www.w3.org/2003/04/emma" version="1.0">
          <emma:interpretation id="{065EDA46-B2A8-4DE8-9912-45B51C6E8C6E}" emma:medium="tactile" emma:mode="ink">
            <msink:context xmlns:msink="http://schemas.microsoft.com/ink/2010/main" type="paragraph" rotatedBoundingBox="3334,8657 12112,8177 12214,10041 3436,105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0E6D77-63B8-4F55-9820-77769E3B8476}" emma:medium="tactile" emma:mode="ink">
              <msink:context xmlns:msink="http://schemas.microsoft.com/ink/2010/main" type="line" rotatedBoundingBox="3334,8657 12112,8177 12214,10041 3436,10521"/>
            </emma:interpretation>
          </emma:emma>
        </inkml:annotationXML>
        <inkml:traceGroup>
          <inkml:annotationXML>
            <emma:emma xmlns:emma="http://www.w3.org/2003/04/emma" version="1.0">
              <emma:interpretation id="{DD5067EB-BFF2-45E7-BE8F-82DCDE940D28}" emma:medium="tactile" emma:mode="ink">
                <msink:context xmlns:msink="http://schemas.microsoft.com/ink/2010/main" type="inkWord" rotatedBoundingBox="3334,8657 8376,8382 8453,9777 3410,10052"/>
              </emma:interpretation>
              <emma:one-of disjunction-type="recognition" id="oneOf4">
                <emma:interpretation id="interp20" emma:lang="fr-FR" emma:confidence="0">
                  <emma:literal>nielle</emma:literal>
                </emma:interpretation>
                <emma:interpretation id="interp21" emma:lang="fr-FR" emma:confidence="0">
                  <emma:literal>nielles</emma:literal>
                </emma:interpretation>
                <emma:interpretation id="interp22" emma:lang="fr-FR" emma:confidence="0">
                  <emma:literal>nagea</emma:literal>
                </emma:interpretation>
                <emma:interpretation id="interp23" emma:lang="fr-FR" emma:confidence="0">
                  <emma:literal>rixdale</emma:literal>
                </emma:interpretation>
                <emma:interpretation id="interp24" emma:lang="fr-FR" emma:confidence="0">
                  <emma:literal>rixdales</emma:literal>
                </emma:interpretation>
              </emma:one-of>
            </emma:emma>
          </inkml:annotationXML>
          <inkml:trace contextRef="#ctx0" brushRef="#br0" timeOffset="260434.2571">-3046 3001 15 0,'-23'-10'7'0,"1"15"1"0,16-5 4 16,-5 0-11-16,-6 19 1 0,-6-10 1 15,-5 15 0-15,-6 14-4 16,0 9 1-16,6 23 1 15,0 1 1-15,5 42-1 16,7-15 0-16,10 15-1 16,12-5 1-16,16-28-2 15,12 5 0-15,11-28-6 16,17-10 0-16</inkml:trace>
          <inkml:trace contextRef="#ctx0" brushRef="#br0" timeOffset="261004.6628">-2549 3250 15 0,'-6'0'7'0,"-5"-14"0"0,5 9 6 16,-5 1-12-16,-6 4 1 16,-6 0 0-16,-5 4 0 15,-17 15-3 1,0 5 1-16,5 4 1 15,6 0 0-15,6 10-1 16,6-15 1-16,5-4-1 16,5 14 0-16,12 0 0 15,6-10 0-15,5 1-1 16,12-15 1-16,11-4-1 16,0-5 1-16,0-5 0 15,-1 1 0-15,-4-1 0 16,-7-4 0-16,-5 9 0 15,-11 9 1-15,-12 0 0 16,-5 10 0-16,-6 9-1 16,-6 10 1-16,1-10 0 15,-1 15 0-15,1-1 0 16,5-9 0-16,5-5-1 0,12 5 0 16,12-9 0-16,5-6 1 15,16-13-1-15,7-5 0 16,5 0-3-16,12-14 0 15,-1 5-4-15,17-15 0 16</inkml:trace>
          <inkml:trace contextRef="#ctx0" brushRef="#br0" timeOffset="261349.9081">-2103 2973 18 0,'-23'18'9'0,"40"11"-5"16,-17-25 11-16,0 11-14 15,6-6 1-15,5 19 0 16,0-4 1-16,-5 9-4 15,5 9 1-15,0 5 2 16,1 5 0-16,-1-5 0 16,0 23 1-16,-5 1-1 15,-6 14 0-15,-11-10 0 16,-6 19 0-16,-17-5-1 16,-6 1 1-16,-16-1-8 0,-1-14 1 15,1-9-4-15,0-24 0 16</inkml:trace>
          <inkml:trace contextRef="#ctx0" brushRef="#br0" timeOffset="264518.1618">-1844 3880 18 0,'0'-4'9'0,"0"27"-9"16,0-23 16-16,6 0-15 0,5 5 0 15,6 9 0-15,0-4 1 16,6 4-2-16,-1 4 0 16,12 11 1-16,6-20 0 15,5 15 0-15,0 9 0 16,0-5-1-16,0 14 1 15,0-18-6-15,-5-1 1 16,-6 1-3-16,-6-6 1 16</inkml:trace>
          <inkml:trace contextRef="#ctx0" brushRef="#br0" timeOffset="264082.8549">-1183 3198 14 0,'-6'0'7'0,"0"24"1"0,6-19 7 0,-5-1-15 16,-1 1 1-16,-16 9 0 16,-7 10 1-16,-5 4-3 15,-11 0 1-15,-11 14 1 16,5-18 0-16,0 0-1 15,6 8 1-15,0-8-1 16,5-10 0-16,7 10 0 16,10-10 1-16,0-5-1 15,12 1 0-15,0-6 0 16,11 1 0-16,0 9 0 16,11-9 1-16,0 14-1 15,6-10 0-15,0 10 0 16,11 0 1-16,6 4-1 15,6 1 0-15,5-1 0 16,11 1 0-16,-10-1 0 0,-1 1 1 16,0 9-1-16,-11 0 0 15,-6-10-1-15,-5 10 1 16,-6-19-5-16,-6-4 0 16,6-1-2-16,5-4 0 15</inkml:trace>
          <inkml:trace contextRef="#ctx0" brushRef="#br0" timeOffset="259068.2858">-4559 3970 9 0,'-5'-19'4'0,"-7"43"3"0,12-10-2 16,-5-5-3-16,-1 10 1 0,0 0 0 16,1 4 1-16,-1 5-5 15,1 10 0-15,-1-5 3 16,6 9 0-16,0 1-1 16,0-15 0-16,0-5 0 15,0 1 0-15,0-10-1 16,0 5 1-16,0-14-1 15,0-5 1-15,-6 0-1 16,6-24 1-16,0 1-1 16,0-1 0-16,0-9 0 15,0 5 0-15,6 0 0 16,0 4 0-16,-1 5-1 16,1 15 1-16,-1-15 0 15,-5 14 1-15,0 5-2 16,0-19 1-16,0 19 0 15,6 14 1-15,0-9-1 16,-1 14 0-16,12-5-1 16,-5 5 1-16,5 0 0 0,-1-10 0 15,7 5 0-15,0-14 0 16,5 0 0-16,0-5 0 16,0-13 0-16,1-1 0 15,-7 0 0-15,1 10 0 16,-6-6 0-16,0 6 1 15,-6-10-1-15,0 15 1 16,0 4-1-16,-5 0 1 16,-6 0-1-16,11 0 1 0,-5 18-1 15,0-8 1-15,-1 9-1 16,1 4 1-16,5 5-1 16,0 1 0-16,1-6 0 15,-1 10 0-15,6-14 0 16,0-5 0-16,0 0 0 15,5 5 0-15,1-14-1 16,0-5 1-16,-1 0 0 16,1 0 0-16,-6-5 0 15,0-14 0-15,0 14 0 16,-1-13 0-16,-4 13 0 16,-1-9 0-16,-11 14 0 15,0 0 1-15,0 0-1 16,6 0 1-16,-1 4-1 15,-5 11 0-15,6-6 0 16,-6 5 0-16,0 10-1 16,6-20 1-16,-1 15 0 0,7 0 0 15,-1-14-2-15,0-5 0 16,0 0-4-16,6-5 0 16</inkml:trace>
          <inkml:trace contextRef="#ctx0" brushRef="#br0" timeOffset="259219.3921">-3842 4031 19 0,'-17'-19'9'0,"-17"5"-4"0,29 9 13 16,-1 10-18-16,0-5 1 0,1 0-2 16,5 9 1-16,11-9-7 15,6 0 1-15</inkml:trace>
          <inkml:trace contextRef="#ctx0" brushRef="#br0" timeOffset="259608.6692">-3729 4158 14 0,'-11'14'7'0,"5"14"-1"0,6-23 6 16,6 9-12-16,-1-9 1 16,7 14 0-16,5-10 0 15,0 10-2-15,11 0 1 16,-6 0 0-16,7 4 1 0,-1-4-1 16,0-14 1-16,0-1-3 15,0 1 0-15,1-5-3 16,-1 0 0-16</inkml:trace>
          <inkml:trace contextRef="#ctx0" brushRef="#br0" timeOffset="259819.8192">-3396 4149 15 0,'-11'-15'7'0,"-6"11"-2"16,11 4 10-16,-5 4-13 15,0 6 1-15,-6-5 1 16,0 18 0-16,-6 1-5 16,1 9 0-16,-1-1 3 15,0 1 1-15,1 14-2 0,5-14 0 16,0-4-8-16,17-11 0 16</inkml:trace>
          <inkml:trace contextRef="#ctx0" brushRef="#br0" timeOffset="268751.1813">-574 3481 8 0,'-5'0'4'0,"10"0"0"16,-5 0 4-16,0 0-5 16,0 0 0-16,23 0 2 15,-12-14 0-15,12 4-7 16,5-4 1-16,0 0 4 15,0-5 0-15,-5-4-1 16,5-10 0-16,0 9-1 16,1 1 0-16,5-6-1 15,-1 1 1-15,1 0 0 16,0-14 0-16,0 18-1 16,-6-14 1-16,-5 15-1 15,-6 4 1-15,-6-4 0 16,-5 13 0-16,-6 10-1 0,0 0 1 15,0 5-1-15,0 14 1 16,-6-10-1-16,0 10 0 16,1 0 0-16,-1 9 0 15,0 5 0-15,1 5 1 16,-1 4-1-16,0 5 0 16,1-9 0-16,-1 9 0 15,1-5-1-15,5 5 1 16,0-9-4-16,-6-5 0 15,12-19-3-15,-1 0 0 0</inkml:trace>
          <inkml:trace contextRef="#ctx0" brushRef="#br0" timeOffset="269352.5999">-517 3815 9 0,'-34'9'4'0,"0"15"1"15,28-24 2-15,1 9-4 16,5 5 0-16,0-9 1 16,5 14 0-16,7-10-5 15,5 5 0-15,11 5 4 16,0-14 0-16,6 4-1 15,0 5 1-15,11-9-2 16,11-5 1-16,12 0-1 16,11 0 1-16,0-5-1 15,6 0 0-15,-1-4-1 16,-5 0 1-16,-11 9-1 16,0 0 1-16,-17 0-3 15,-12 0 0-15,-11-5-5 16,-5 10 0-16</inkml:trace>
        </inkml:traceGroup>
        <inkml:traceGroup>
          <inkml:annotationXML>
            <emma:emma xmlns:emma="http://www.w3.org/2003/04/emma" version="1.0">
              <emma:interpretation id="{335EB37F-6977-4FD6-A8AD-84AD503F83C8}" emma:medium="tactile" emma:mode="ink">
                <msink:context xmlns:msink="http://schemas.microsoft.com/ink/2010/main" type="inkWord" rotatedBoundingBox="9116,8665 10280,8601 10365,10142 9200,10206"/>
              </emma:interpretation>
              <emma:one-of disjunction-type="recognition" id="oneOf5">
                <emma:interpretation id="interp25" emma:lang="fr-FR" emma:confidence="0">
                  <emma:literal>log</emma:literal>
                </emma:interpretation>
                <emma:interpretation id="interp26" emma:lang="fr-FR" emma:confidence="0">
                  <emma:literal>erg</emma:literal>
                </emma:interpretation>
                <emma:interpretation id="interp27" emma:lang="fr-FR" emma:confidence="0">
                  <emma:literal>Log</emma:literal>
                </emma:interpretation>
                <emma:interpretation id="interp28" emma:lang="fr-FR" emma:confidence="0">
                  <emma:literal>dog</emma:literal>
                </emma:interpretation>
                <emma:interpretation id="interp29" emma:lang="fr-FR" emma:confidence="0">
                  <emma:literal>Gog</emma:literal>
                </emma:interpretation>
              </emma:one-of>
            </emma:emma>
          </inkml:annotationXML>
          <inkml:trace contextRef="#ctx0" brushRef="#br0" timeOffset="273675.6756">1142 3514 8 0,'-5'14'4'0,"-1"-10"5"0,6-4-2 16,11 0-6-16,0 0 1 15,1 0 1-15,5-4 1 16,5-10-4-16,1 4 0 0,5-9 2 15,6 1 1-15,0-6-1 16,-6-4 1-16,-5 0-1 16,-1-15 0-16,-5 15-1 15,0 5 1-15,-6-20-1 16,-5 6 0-16,0 4 0 16,-6 4 0-16,0-4-1 15,-12 15 1-15,-5 8-1 16,0-4 1-16,-5 9-1 15,-1 20 0-15,-5-6 0 16,-6 10 0-16,6 4 0 16,-6 1 0-16,6 13 0 15,0 1 1-15,5 19-1 16,6-25 1-16,0 30-1 16,6 3 0-16,11-13 0 15,6 14 1-15,-1 0-1 0,7-14 1 16,4 4-1-16,1 1 0 15,0-1 0-15,6-14 0 16,5-4-1-16,0-15 1 16,1-8-5-16,4-1 1 15,1-14-4-15,6-19 0 16</inkml:trace>
          <inkml:trace contextRef="#ctx0" brushRef="#br0" timeOffset="274832.4975">1650 3617 13 0,'-17'9'6'0,"12"6"-1"15,5-15 5-15,0 4-9 16,-6 15 0-16,0 0 1 15,1-5 1-15,-1 10-4 16,0 13 1-16,6-9 1 16,0 10 1-16,0 4-2 15,6-4 1-15,0 0-1 16,5-15 1-16,0 1-1 16,6-6 0-16,6-8 0 15,-1 4 0-15,7-14 0 0,-7-14 1 16,6-10-1-16,-5 1 1 15,-6-5 0-15,-6-10 0 16,-5 5 0-16,-6 10 0 16,-6-10-1-16,-5 4 1 15,-6 6 0-15,-6 4 0 32,-16 14-1-32,5 10 1 15,6 4-2-15,5-4 1 16,6-5-1-16,12 5 1 15,5 9-1-15,0-9 1 0,11-1 0 16,6 11 0-16,5-11-1 16,7-4 1-16,5 0-1 15,-1 0 1-15,7-4 0 16,16 4 0-16,-5-15 0 16,0 11 0-16,0-10 0 15,-6-1 0-15,-6-3 0 16,-5-1 0-16,-6-5 0 15,1 6 1-15,-12-11-1 16,-6 1 1-16,-5 5-1 16,-6 4 0-16,-6 0 0 15,-11 10 1-15,-6-6-1 16,1 11 0-16,-6 8 0 16,-12 11 0-16,6-1 0 15,6 19 0-15,5-10 0 16,7 10 0-16,4 5-1 0,1-5 1 15,5 4 0-15,18-9 0 16,5 10 0-16,5-14 0 16,1-6 0-16,-1-13 0 15,6-5-1-15,6-14 1 16,-5-10 0-16,-1-4 0 16,-11 0 0-16,-6-10 1 15,-5 10-1-15,-1 5 1 16,-5-6-1-16,-5 11 0 15,-1 13 0-15,0 5 1 0,1 5-1 16,-1 13 0-16,6-3 0 16,6-1 0-16,-6 9-1 15,5-4 1-15,1-5 0 16,0 0 1-16,-1 5-1 16,1-14 0-16,0 4 1 15,-6 5 0-15,0 10 0 16,0 4 0-16,0 10 0 15,0 4 0-15,0 5-1 16,5-9 1-16,1 18 0 16,-6 0 0-16,0-8 0 15,-6 8 0-15,6-9-1 16,-11 0 1-16,-6 5 0 16,-6-10 0-16,-10 0-1 15,-18-9 1-15,11 5-1 16,-5-14 1-16,6-6-1 0,5-13 0 15,5-5 0-15,7-19 1 16,11-9-1-16,16 4 0 16,18-18 0-16,22 0 0 15,11-10 0-15,12 0 0 16,-11-9 0-16,-1 14 0 16,6-5-9-16,0 10 0 15</inkml:trace>
        </inkml:traceGroup>
        <inkml:traceGroup>
          <inkml:annotationXML>
            <emma:emma xmlns:emma="http://www.w3.org/2003/04/emma" version="1.0">
              <emma:interpretation id="{3B546EF5-6CCE-4A04-A694-FC8823C5EB42}" emma:medium="tactile" emma:mode="ink">
                <msink:context xmlns:msink="http://schemas.microsoft.com/ink/2010/main" type="inkWord" rotatedBoundingBox="11711,8738 12141,8715 12163,9114 11733,9138">
                  <msink:destinationLink direction="with" ref="{72C674A2-2FD4-4D2D-A977-1ECF54E4CAF3}"/>
                </msink:context>
              </emma:interpretation>
              <emma:one-of disjunction-type="recognition" id="oneOf6">
                <emma:interpretation id="interp30" emma:lang="fr-FR" emma:confidence="0">
                  <emma:literal>1</emma:literal>
                </emma:interpretation>
                <emma:interpretation id="interp31" emma:lang="fr-FR" emma:confidence="0">
                  <emma:literal>0</emma:literal>
                </emma:interpretation>
                <emma:interpretation id="interp32" emma:lang="fr-FR" emma:confidence="0">
                  <emma:literal>^</emma:literal>
                </emma:interpretation>
                <emma:interpretation id="interp33" emma:lang="fr-FR" emma:confidence="0">
                  <emma:literal>R</emma:literal>
                </emma:interpretation>
                <emma:interpretation id="interp34" emma:lang="fr-FR" emma:confidence="0">
                  <emma:literal>M</emma:literal>
                </emma:interpretation>
              </emma:one-of>
            </emma:emma>
          </inkml:annotationXML>
          <inkml:trace contextRef="#ctx0" brushRef="#br0" timeOffset="278900.3902">3705 3504 8 0,'5'24'4'0,"1"-48"-1"0,0 24 5 16,5-5-6-16,0 5 1 15,1 0 1-15,5-9 1 16,5 0-6-16,1-5 1 16,5 4 3-16,6-13 1 15,0-1-2-15,-1 1 1 16,-4-20-2-16,-7 20 1 0,1-5-1 15,-1-10 1-15,1 10-1 16,-6-10 0-16,-6 15 0 16,1 8 0-16,-1 1 0 15,-11 14 1-15,0 0-1 16,0 5 1-16,0 9-2 16,-6-4 1-16,1 4-1 15,-1 9 1-15,6 19-2 16,0-9 0-16,0 14 1 15,0 0 1-15,0-4-5 16,0-1 1-16,17 5-5 16,0-14 0-16</inkml:trace>
        </inkml:traceGroup>
      </inkml:traceGroup>
    </inkml:traceGroup>
    <inkml:traceGroup>
      <inkml:annotationXML>
        <emma:emma xmlns:emma="http://www.w3.org/2003/04/emma" version="1.0">
          <emma:interpretation id="{D3AB3EB4-32FD-45E2-B236-30B3175F0065}" emma:medium="tactile" emma:mode="ink">
            <msink:context xmlns:msink="http://schemas.microsoft.com/ink/2010/main" type="paragraph" rotatedBoundingBox="7410,9274 24415,8112 24564,10297 7559,1145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2A90A6F-2715-4B47-885A-8820EDD4F479}" emma:medium="tactile" emma:mode="ink">
              <msink:context xmlns:msink="http://schemas.microsoft.com/ink/2010/main" type="inkBullet" rotatedBoundingBox="7450,9870 7812,9845 7860,10536 7498,10561"/>
            </emma:interpretation>
            <emma:one-of disjunction-type="recognition" id="oneOf7">
              <emma:interpretation id="interp35" emma:lang="fr-FR" emma:confidence="0">
                <emma:literal>7</emma:literal>
              </emma:interpretation>
              <emma:interpretation id="interp36" emma:lang="fr-FR" emma:confidence="0">
                <emma:literal>}</emma:literal>
              </emma:interpretation>
              <emma:interpretation id="interp37" emma:lang="fr-FR" emma:confidence="0">
                <emma:literal>a</emma:literal>
              </emma:interpretation>
              <emma:interpretation id="interp38" emma:lang="fr-FR" emma:confidence="0">
                <emma:literal>{</emma:literal>
              </emma:interpretation>
              <emma:interpretation id="interp39" emma:lang="fr-FR" emma:confidence="0">
                <emma:literal>&gt;</emma:literal>
              </emma:interpretation>
            </emma:one-of>
          </emma:emma>
        </inkml:annotationXML>
        <inkml:trace contextRef="#ctx0" brushRef="#br0" timeOffset="270073.1117">-568 4341 10 0,'6'-9'5'0,"39"-14"5"16,-34 18 1-16,6-9-10 15,6 9 0-15,-1 5 1 0,1 5 0 16,-1 9-3-16,-5 0 1 16,0 0 1-16,0 10 1 15,0 8-2-15,0 6 1 16,0 9-1-16,0 0 1 16,-6 5-1-16,0-5 1 15,-5-5-1-15,0 1 1 16,5-1-1-16,-5-14 0 15,5 10 0-15,0-29 1 16,-5-4-1-16,-1-5 0 16,1-9 0-16,0-6 1 0,-1-18-1 15,-5 15 1-15,-5-1-1 16,-7-5 1-16,-4 20 0 16,-1-10 0-16,5 4 0 15,-10 10 0-15,-1 0 0 16,-5 10 1-16,-6 4-1 15,0 9 1-15,0-4-1 16,0 4 0-16,6 10 0 16,6 5 0-16,10-5-1 15,1-10 1-15,5 1-3 16,6 9 1-16,12-14-8 16,16-10 1-16</inkml:trace>
      </inkml:traceGroup>
      <inkml:traceGroup>
        <inkml:annotationXML>
          <emma:emma xmlns:emma="http://www.w3.org/2003/04/emma" version="1.0">
            <emma:interpretation id="{0AB6B15C-16F9-4160-A1F3-AEC4A442B0DF}" emma:medium="tactile" emma:mode="ink">
              <msink:context xmlns:msink="http://schemas.microsoft.com/ink/2010/main" type="line" rotatedBoundingBox="7945,9237 24415,8112 24564,10297 8094,11422"/>
            </emma:interpretation>
          </emma:emma>
        </inkml:annotationXML>
        <inkml:traceGroup>
          <inkml:annotationXML>
            <emma:emma xmlns:emma="http://www.w3.org/2003/04/emma" version="1.0">
              <emma:interpretation id="{B810385E-C7A1-4648-A67E-1916A6563106}" emma:medium="tactile" emma:mode="ink">
                <msink:context xmlns:msink="http://schemas.microsoft.com/ink/2010/main" type="inkWord" rotatedBoundingBox="8031,10493 8453,10464 8479,10840 8056,10869"/>
              </emma:interpretation>
              <emma:one-of disjunction-type="recognition" id="oneOf8">
                <emma:interpretation id="interp40" emma:lang="fr-FR" emma:confidence="0">
                  <emma:literal>2</emma:literal>
                </emma:interpretation>
                <emma:interpretation id="interp41" emma:lang="fr-FR" emma:confidence="0">
                  <emma:literal>z</emma:literal>
                </emma:interpretation>
                <emma:interpretation id="interp42" emma:lang="fr-FR" emma:confidence="0">
                  <emma:literal>Z</emma:literal>
                </emma:interpretation>
                <emma:interpretation id="interp43" emma:lang="fr-FR" emma:confidence="0">
                  <emma:literal>3</emma:literal>
                </emma:interpretation>
                <emma:interpretation id="interp44" emma:lang="fr-FR" emma:confidence="0">
                  <emma:literal>r</emma:literal>
                </emma:interpretation>
              </emma:one-of>
            </emma:emma>
          </inkml:annotationXML>
          <inkml:trace contextRef="#ctx0" brushRef="#br0" timeOffset="270688.5503">25 4929 16 0,'-12'-14'8'0,"7"33"0"16,5-9 5-16,0-10-12 16,11 0 0-16,0 0 2 15,6-10 0-15,0 10-4 16,0-5 1-16,0 5 1 15,0 0 1-15,0 5 0 16,0 5 0-16,-6-1-1 0,-5-4 0 16,-6 13 0-16,-6 6 1 15,0 9-1-15,-5 5 1 16,0-6-1-16,0 6 0 16,-1-10-1-16,1-9 1 15,5 5-1-15,6-6 0 16,6-13 0-16,5 14 1 15,6-19-1-15,17 9 0 16,6 5 0-16,-1-14 0 16,12-14 0-16,-12 10 1 15,-5-1-7-15,0 5 0 16,0-5-3-16,-11 10 0 0</inkml:trace>
        </inkml:traceGroup>
        <inkml:traceGroup>
          <inkml:annotationXML>
            <emma:emma xmlns:emma="http://www.w3.org/2003/04/emma" version="1.0">
              <emma:interpretation id="{3DD7A08F-CE7B-4F72-9E00-90D3D01448D8}" emma:medium="tactile" emma:mode="ink">
                <msink:context xmlns:msink="http://schemas.microsoft.com/ink/2010/main" type="inkWord" rotatedBoundingBox="11322,9006 24415,8112 24564,10297 11472,11191">
                  <msink:destinationLink direction="with" ref="{72C674A2-2FD4-4D2D-A977-1ECF54E4CAF3}"/>
                </msink:context>
              </emma:interpretation>
              <emma:one-of disjunction-type="recognition" id="oneOf9">
                <emma:interpretation id="interp45" emma:lang="fr-FR" emma:confidence="0">
                  <emma:literal>"Enluminiez" ;</emma:literal>
                </emma:interpretation>
                <emma:interpretation id="interp46" emma:lang="fr-FR" emma:confidence="0">
                  <emma:literal>"{Enluminiez" ;</emma:literal>
                </emma:interpretation>
                <emma:interpretation id="interp47" emma:lang="fr-FR" emma:confidence="0">
                  <emma:literal>"{Enluminaient,</emma:literal>
                </emma:interpretation>
                <emma:interpretation id="interp48" emma:lang="fr-FR" emma:confidence="0">
                  <emma:literal>"{Enluminiez",</emma:literal>
                </emma:interpretation>
                <emma:interpretation id="interp49" emma:lang="fr-FR" emma:confidence="0">
                  <emma:literal>"{Enluminait,</emma:literal>
                </emma:interpretation>
              </emma:one-of>
            </emma:emma>
          </inkml:annotationXML>
          <inkml:trace contextRef="#ctx0" brushRef="#br0" timeOffset="286602.8747">4941 4548 11 0,'-11'-4'5'0,"16"-1"3"0,-5 5 1 0,0 0-7 16,-5 0 0-16,5-5 2 15,0 5 0-15,0 0-5 16,0 0 1-16,5 5 3 16,1-5 0-16,0 9-1 15,-1 6 0-15,1 3-1 16,-1-8 1-16,1 9-1 15,0-1 0-15,-1 6-1 16,1-1 1-16,5 6 0 16,-5 8 0-16,0-9-1 15,-1 24 1-15,1-24-1 16,0 10 1-16,-1-5 0 16,1 9 0-16,0-4-1 15,-1 9 0-15,12-19 0 0,-6 15 1 16,-5-20-1-16,5 5 0 15,-5-4 0-15,0-5 0 16,-1-1 0-16,1-13 0 16,0 14 0-16,-1-14 0 15,1-5 0-15,-1 0 1 16,-5 0-1-16,6-5 0 16,0-14 0-16,-6 10 0 15,0-10 0-15,5-5 1 16,1 1-1-16,0-1 0 15,-6 1 0-15,5-10 1 0,-5 19-1 16,6-5 1-16,-6-5-1 16,0 1 0-16,0-1 0 15,0 1 1-15,0 4-1 16,0-4 0-16,0-1 0 16,6-14 1-16,-6 6-1 15,5-11 0-15,-5 1 0 16,0-10 1-16,-5 5-1 15,-1-5 1-15,0 10-1 16,1 4 0-16,-1 10 0 16,6 5 1-16,0-1-1 15,0 1 1-15,0 8-1 16,0 6 0-16,0 4 0 16,0-9 1-16,0 14-2 15,6-4 1-15,-6 4 0 16,5 0 0-16,-5 0 0 0,6-5 1 15,-6 5-1-15,11 0 0 16,-5 0 0-16,0 5 1 16,-1-5-1-16,1 4 0 15,-1 1 0-15,1 4 0 16,0-4 0-16,5-5 0 16,0 0 0-16,1 0 0 15,-1 5-1-15,0-5 1 16,6 0 0-16,0 4 0 15,6 6-1-15,-1-10 1 16,1 0 0-16,-1 0 0 0,12 0 0 16,0-10 0-16,0 6 0 15,6 4 0-15,-1 0 0 16,1 0 0-16,-1 0-1 16,-5 0 1-16,0 0 0 15,-6 0 0-15,6 0 0 16,0 0 0-16,5 0 0 15,-5 0 0-15,0 0 0 16,0 0 0-16,0 0 0 16,0 0 0-16,-1 0 0 15,-4 0 1-15,-1 0-1 16,0 0 0-16,0 0 0 16,1 0 0-16,-1-5 0 15,-6 5 0-15,1 0 0 16,0 0 0-16,5-5 0 0,-6 5 0 15,1 0 0-15,-1 0 1 16,1 0-1-16,0 0 0 16,-1 0 0-16,-5 0 0 15,6 0 0-15,-6 0 0 16,0 0 0-16,0-9 1 16,-6 9-1-16,6 0 0 15,-6-5 0-15,0 5 0 16,1 0 0-16,-1 0 0 15,0-4 0-15,6 4 1 16,-6 0-1-16,1 0 0 0,-12 0 0 16,0 0 0-16,5 0 0 15,-5 0 0-15,0 0 0 16,6 0 0-16,-6 0 0 16,0 0 1-16,0 0-1 15,0 0 0-15,0 0 0 16,0 0 0-16,6 4 0 15,-1 1 1-15,-5 4-1 16,0-9 0-16,0 5 0 16,0-5 1-16,0 24-1 15,0-1 1-15,0 10-1 16,0 5 0-16,0-15 0 16,0 1 1-16,0 13-3 15,0-8 0-15,0-6-9 16,-5 1 1-16</inkml:trace>
          <inkml:trace contextRef="#ctx0" brushRef="#br0" timeOffset="284155.1277">5257 4511 12 0,'-6'-14'6'0,"1"-5"4"0,5 19 2 16,0-5-10-16,0 5 1 16,0 0 1-16,0 0 1 15,0 0-6-15,0 5 0 16,0 14 4-16,0-5 1 16,0 0-2-16,-6 19 1 15,0-5-2-15,-5 14 1 16,-6-4-1-16,0 4 0 15,6 19-5 1,5-13 0-16,6-25-4 16,12 5 0-16</inkml:trace>
          <inkml:trace contextRef="#ctx0" brushRef="#br0" timeOffset="287218.3064">5720 4605 16 0,'0'-19'8'0,"0"5"2"0,5 5 1 15,-5 9-9-15,0 0 1 16,0 0 1-16,0 0 0 15,-5 0-5-15,5 9 1 16,-6 5 3-16,1 10 0 16,-7-1-2-16,-5 10 1 15,-5 33-3 1,-1-10 1-16,12-4-4 16,0-5 0-16,5-23-4 15,12-1 0-15</inkml:trace>
          <inkml:trace contextRef="#ctx0" brushRef="#br0" timeOffset="287849.7562">5624 4586 18 0,'11'-23'9'0,"-5"4"-5"16,-1 19 13-16,7-5-15 0,-1 0 0 16,12-4 1-1,5 4 0-15,-6 5-3 0,7 0 0 16,5-5 1-16,5 1 1 16,12-10-2-16,-6 14 0 15,6-14-7-15,0 9 0 16</inkml:trace>
          <inkml:trace contextRef="#ctx0" brushRef="#br0" timeOffset="287520.5226">5855 4633 22 0,'0'-23'11'0,"17"-1"-10"16,-17 24 17-16,0 0-17 0,6 5 1 16,-6 9 0-16,0-9 0 15,0 18-2-15,-6 5 1 16,6 15 1-16,-5-1 1 16,-7 14-2-16,12-18 1 15,0 9-1-15,0-19 0 16,12 10-3-16,-7-15 1 15,1-4-5-15,0-14 1 16,5 0-4-16,6-5 1 16</inkml:trace>
          <inkml:trace contextRef="#ctx0" brushRef="#br0" timeOffset="288884.4913">6143 4995 22 0,'-5'0'11'0,"5"0"-9"0,0 0 14 15,0 0-16-15,0 5 1 0,-6 18 0 16,0-4 1-16,1 5-3 16,-1 9 1-16,0 4 0 15,1-13 1-15,-1-1-1 16,0 1 0-16,1-15 0 15,-1 5 0-15,0-9-1 16,1 14 1-16,5-19 0 16,0-5 0-16,0-14 0 15,0 1 0-15,0-1 0 16,5-5 1-16,1-4-1 16,0 0 1-16,5-5 0 15,0 19 0-15,1-5 0 16,-7 0 0-16,7 14 0 15,-12 5 1-15,11-14-1 16,-11 14 0-16,5 0 0 16,1 14 0-16,5-9-1 15,-5 9 1-15,5-9-1 16,6-5 0-16,0 0-1 0,0 0 1 16,6 0-1-16,-1-14 1 15,-5 4-1-15,6 10 0 16,-1-18 1-16,1 13 0 15,-6 5 0-15,0-5 1 16,-6 5-1-16,0 0 1 16,-5 5 0-16,0 18 0 15,-6-13-1-15,0 13 1 16,0 1-1-16,5 9 0 16,1-19 0-16,0 5 0 0,5 0 0 15,-5-10 0-15,-1 0-1 16,6-9 0-16,1 0 0 15,-1 0 0-15,0-9-1 16,1 0 1-16,-1-6 0 16,0 11 0-16,1-1 1 15,-1 5 0-15,0 0 0 16,0 5 1-16,-5 9 0 16,0 0 0-16,-1 0 0 15,7 5 0-15,-1-10-2 16,6 5 1-16,0-14-7 15,0-14 1-15,5 5-3 16,1-15 1-16</inkml:trace>
          <inkml:trace contextRef="#ctx0" brushRef="#br0" timeOffset="289035.601">6640 4788 27 0,'-23'-9'13'0,"12"47"-16"0,11-34 25 15,-6 10-23-15,6-9 1 16,6 4-7-16,5 1 0 16,6-1 3-16,17 5 1 15</inkml:trace>
          <inkml:trace contextRef="#ctx0" brushRef="#br0" timeOffset="289469.9079">6708 5226 20 0,'-6'0'10'0,"17"-14"-8"16,-11 14 15-16,0-5-16 15,0 5 0-15,0-14 0 16,6 4 1-16,0-4-2 15,-1 5 0-15,1-5 1 16,-1 9 1-16,1-9 0 16,-6 14 0-16,0 0 0 15,0 9 0-15,6-4-1 16,-6 4 1-16,0 6-1 16,0-6 0-16,5 5-1 0,1 0 0 15,0-9 0-15,5-5 0 16,0 0 0-16,1 0 0 15,-1 0 0-15,0-5 0 16,0-9 0-16,1 9 0 16,-7 5 1-16,1 5 0 15,0 0 0-15,-1 9 0 16,1-9 0-16,5-1 0 16,-5 6-6-16,5-6 1 15,6-4-5-15,0-14 0 0</inkml:trace>
          <inkml:trace contextRef="#ctx0" brushRef="#br0" timeOffset="282428.9003">3417 4539 9 0,'-17'-5'4'0,"6"-4"9"0,11 4-4 16,-6 5-8-16,0-5 1 15,1 5 1-15,5-4 1 16,0-6-5-16,0-8 1 16,5 8 2-16,1-4 1 15,5 5-2-15,6 4 1 0,6-9-1 16,5 9 0-16,0 0 0 16,-5 5 0-16,-1 5 0 15,1 5 0-15,-6 8 0 16,-6 6 1-16,1 9-1 15,-7-10 1-15,-5 6-1 16,0-1 1-16,0 0-1 16,-5 10 1-16,-1-10-2 15,-5 9 0-15,-1-4 0 16,1 0 0-16,0 5 0 16,5-5 0-16,0-10 0 15,6-9 0-15,6 1-1 16,0-11 1-16,5 15 0 15,6-9 0-15,6-1 0 16,-1-4 0-16,6-1 0 16,12 6 0-16,5-10-5 15,0 0 1-15,6-10-5 0,-12 6 1 16</inkml:trace>
          <inkml:trace contextRef="#ctx0" brushRef="#br0" timeOffset="283284.5086">4461 4454 16 0,'-6'0'8'0,"12"-4"-2"0,-6 4 8 16,0 0-13-16,0 0 0 15,6-14 0-15,-1 4 1 16,-5 10-2-16,0 0 0 15,-5-19 1-15,-1 15 1 16,-5 4-1-16,-6-5 0 16,-6 10 0-16,-5-5 0 15,0 4 0-15,0 15 0 16,-1-9 0-16,7 4 0 16,-6 4-1-16,11-3 1 0,5 13-1 15,7-14 0-15,5 5-1 16,0 4 1-16,5-4 0 15,1 0 0-15,0-10-1 16,5 10 1-16,6 5-1 16,-6-20 1-16,1 15 0 15,-1-14 0-15,0 9 0 16,0-9 0-16,6-5 0 16,0 0 0-16,-5 0 0 15,-1 0 0-15,0 4 0 16,-5 10 1-16,-6-14-1 15,0 5 1-15,-6 9-1 16,-5-9 1-16,-6 4-1 16,0 5 1-16,0 5-1 15,0 5 1-15,0-1 0 16,0-9 0-16,-5 19 0 0,10-19 0 16,7 1 0-16,5 3 0 15,5-3-1-15,7-6 0 16,10 0-1-16,1 1 1 15,5-6 0-15,6-4 0 16,5 0-3-16,1 0 1 16,16-4-7-16,-5-15 1 15</inkml:trace>
          <inkml:trace contextRef="#ctx0" brushRef="#br0" timeOffset="290340.5284">7379 3156 12 0,'-5'0'6'0,"-7"-5"4"0,12 10 2 16,0-5-10-16,12 0 1 16,-1 10 0-16,0-1 1 31,23 14-4-31,6 10 1 0,-7 14 3 15,7 19 0-15,11 42-2 16,-6 15 1-16,-6 8 0 16,-5 20 0-16,-11-1-3 15,-12-8 1-15,-16 3-1 16,-12 11 1-16,0-34-4 16,-6-9 1-16,6-10-7 15,12-18 0-15</inkml:trace>
          <inkml:trace contextRef="#ctx0" brushRef="#br0" timeOffset="297246.4392">8480 3669 21 0,'0'19'10'0,"0"14"-8"15,0-10 10-15,-6 1-12 16,6 9 0-16,0 14 0 16,0 4 0-16,0-8 0 15,6-10 1-15,0 4-1 16,-1-4 1-16,7-5-1 16,-1-4 1-16,0-15 0 15,0 5 0-15,1-14 0 16,-1-14 0-16,0 14 0 0,1-4 0 15,-1-20 0-15,0 1 0 16,0 8 1-16,-5-8 0 16,0 13 0-16,-1-4 0 15,1 19 0-15,5 9 0 16,1-4-1-16,-1 8 0 16,6 6-1-16,0 9 1 15,5 0-2-15,1-5 1 16,5-4-1-16,0-1 1 15,1-9 0-15,-1-14 0 16,0-19 0-16,-5-9 1 0,-6 5 0 16,-6-24 0-16,0 0 1 15,-5-10 0-15,-1 10 0 16,1 14 0-16,0-5-1 16,5 15 0-16,0-1 0 15,6 20 0-15,0-1-5 16,0 5 1-16,17 5-7 15,-6 14 0-15</inkml:trace>
          <inkml:trace contextRef="#ctx0" brushRef="#br0" timeOffset="298553.3706">9366 3904 12 0,'-5'14'6'0,"5"-14"4"0,5-14-3 15,1-10-6-15,5 10 1 16,0-19 1-16,1 1 0 0,-7-16-4 16,1 1 1-16,0-14 2 15,-6 10 0-15,0-11 0 16,-6 11 0-16,-5 4-1 16,-1 4 0-16,1 6 0 15,-6 27 0-15,-5 10-1 16,-7 10 1-16,7 27 0 15,-1 10 0-15,12 19-1 16,0 5 1-16,5 23 0 16,12-5 0-16,5 1-1 15,11-10 1-15,-5-1-1 16,-5-22 0-16,5-1-1 16,0-23 1-16,0-9-1 15,-6-5 1-15,0-15-1 16,0-8 0-16,1-20 0 15,-1 5 1-15,0 10-1 0,1-10 1 16,4-4 0-16,1-1 0 16,6 1 0-16,0 8 1 15,-1-3-1-15,1 13 1 16,5 5-1-16,-5 5 1 16,-1 9-1-16,1-5 1 15,-1 1-1-15,1-6 0 16,-6 10 0-16,5-9 1 15,1-5-2-15,-1 5 1 16,-5-1 0-16,0-4 0 0,6 0-1 16,5 0 1-16,-5-9 0 15,5 4 0-15,-5-13 0 16,5-6 0-16,-6 0 0 16,1-8 1-16,-6-1-1 15,-12 9 1-15,-5-14 0 16,-5 24 0-16,-6-4 0 15,-12-1 1-15,-5 19-1 16,5 4 0-16,1 15 0 16,5 0 0-16,5 9-1 15,7 15 0-15,5-15-1 16,0 14 1-16,11 1-1 16,6-11 0-16,6 6 0 15,5-14 0-15,6-6 0 16,-1-13 0-16,1-5 0 15,0-5 1-15,-6-13-1 16,-5-1 1-16,0-5 0 16,-6-4 0-16,-1 5 1 0,1-10 0 15,0 9-1-15,-5 10 1 16,-1-5 0-16,-11 19 1 16,6 10-1-16,-1 4 1 15,-5 9-2-15,6-13 1 16,-1 13-1-16,1-4 0 15,5-5-1-15,1 5 1 16,5-14-1-16,0-1 1 16,0 10-1-16,5-14 1 0,1-14-1 15,-1 10 1-15,1 4 0 16,-1 0 0-16,1-19 0 16,0 0 0-16,-1 0 0 15,1-9 0-15,-1 0 0 16,1-1 0-16,-6-3 0 15,-6 8 1-15,0-4-1 16,-11 4 1-16,0 1 0 16,-5 18 0-16,-7 5 0 15,1 5 0-15,0 14-1 16,0 4 0-16,-1 10 0 16,1 5 1-16,5-5-2 15,6-1 1-15,0 1-1 16,6 0 1-16,5-4-1 15,6-6 1-15,0 1-1 16,6-15 1-16,5 5-2 16,6-14 1-16,5-5-5 0,6-13 0 15,6 3-3-15,-11 1 1 16</inkml:trace>
          <inkml:trace contextRef="#ctx0" brushRef="#br0" timeOffset="299259.8713">11522 3594 20 0,'0'-19'10'0,"17"-19"-4"15,-17 29 15-15,0 9-20 16,6 4 1-16,-6 15-1 16,0 5 1-16,0 23-3 15,0 14 1-15,-6 14 0 16,1-9 0-16,5 5-6 15,0-6 1-15,11-3-3 16,0-11 1-16</inkml:trace>
          <inkml:trace contextRef="#ctx0" brushRef="#br0" timeOffset="299485.033">11951 3697 23 0,'-17'47'11'0,"29"10"-10"0,-7-43 20 15,1 4-21-15,-6 20 0 0,6 9 0 16,-1-14 1-16,1 5-2 16,0-15 1-16,-1 10-3 15,-5-5 1-15,6-14-5 16,5 5 1-16</inkml:trace>
          <inkml:trace contextRef="#ctx0" brushRef="#br0" timeOffset="299695.1816">11421 3570 28 0,'-91'-33'14'0,"91"24"-12"16,12 4 24-16,10 5-26 16,23 5 1-16,29-5 0 15,22-5 0-15,0-4-3 0,0-1 0 16,11 10-7-16,6-5 1 16</inkml:trace>
          <inkml:trace contextRef="#ctx0" brushRef="#br0" timeOffset="300624.8435">12047 4407 23 0,'-5'0'11'0,"-1"14"-6"0,6-9 11 16,0 19-16-16,0-1 1 16,0 15 0-16,-6-1 0 15,1 10-2-15,-1 0 1 16,6-9 0-16,-6-14 1 0,6 13-1 16,0-27 0-16,0-10-1 15,0-5 1-15,0-19-1 16,0-18 1-16,0 4 0 15,6-13 0-15,0 4 0 16,-1 4 1-16,1 1-1 16,5 9 0-16,1 10 2 15,-7 4 0-15,-5 19-2 16,6 0 1-16,-6 0-1 16,5 14 1-16,7-5-1 15,5 10 0-15,0 0-1 16,5-10 0-16,1 5 0 15,5-14 1-15,0-9-1 16,0 0 1-16,6 4 0 16,-11-9 0-16,-1 9 1 15,-5 10 1-15,-5 14-1 16,-1 9 0-16,-5 14 0 0,-6 1 0 16,5-1-1-16,7-5 1 15,-1 1-2-15,6-14 0 16,0-6-1-16,5-18 1 15,12-14-1-15,0 5 1 16,-6-15 0-16,0 1 1 16,1-1 0-16,-7 6 1 15,-10-1 0-15,-1 14 1 16,-11 5 0-16,6 0 0 16,-1 19 0-16,1-5 0 15,5 19-1-15,0-10 0 0,6 1-3 16,0-1 0-16,0-4-7 15,17-14 0-15</inkml:trace>
          <inkml:trace contextRef="#ctx0" brushRef="#br0" timeOffset="300775.9525">12826 4379 30 0,'-34'-19'15'0,"6"-9"-11"16,22 23 23-16,-5-4-28 15,6 0 1-15,5 9-7 16,0 0 1-16,11 9 0 16,17 0 0-16</inkml:trace>
          <inkml:trace contextRef="#ctx0" brushRef="#br0" timeOffset="301225.2686">12860 4746 20 0,'-11'5'10'0,"33"-10"-5"0,-22 5 10 16,0 0-14-16,12 0 0 15,-1-14 0-15,0 4 1 16,6-8-3-16,-6 4 1 0,1 4 1 15,-1-9 1-15,0 10-1 16,-5-10 0-16,0 14 0 16,-6 5 1-16,5 0 0 15,1 5 0-15,-6 14-1 16,6-10 0-16,-6 10 0 16,5-9 1-16,6 4-3 15,1-10 1-15,5 10-1 16,0-14 1-16,0-18-1 15,5 13 1-15,1-14 0 16,-6 14 0-16,0-4 0 16,0 0 1-16,-1 9 0 15,1 4 0-15,-5 1-1 16,-1 4 1-16,6-4-1 16,-6 5 0-16,6-1-8 0,0-9 0 15,-11 5-1-15,11-5 0 16</inkml:trace>
          <inkml:trace contextRef="#ctx0" brushRef="#br0" timeOffset="301541.4946">13171 3768 28 0,'0'-5'14'0,"11"10"-17"16,-6-5 26-16,7 9-23 15,5-9 0-15,5 5-1 16,1-1 1-16,5 1-2 16,6 9 0-16,0-14-6 15,11 19 1-15</inkml:trace>
          <inkml:trace contextRef="#ctx0" brushRef="#br0" timeOffset="301720.6213">13266 4102 19 0,'46'0'9'0,"4"-5"-11"0,-33 5 11 15,17 0-18-15,0-10 1 16</inkml:trace>
          <inkml:trace contextRef="#ctx0" brushRef="#br0" timeOffset="302232.9866">13944 3669 27 0,'-11'-5'13'0,"-1"0"-12"15,12 15 26-15,0 4-27 16,0 0 0-16,0 10-1 16,0 13 1-16,6 10-2 15,0-4 1-15,-1 4-7 16,12-5 0-16</inkml:trace>
          <inkml:trace contextRef="#ctx0" brushRef="#br0" timeOffset="302396.1027">14012 3415 29 0,'-29'-19'14'0,"12"10"-18"0,17 9 22 15,0 0-23-15,6 0 0 16,11 0-9-16,11 4 1 16</inkml:trace>
          <inkml:trace contextRef="#ctx0" brushRef="#br0" timeOffset="303266.7221">14141 3984 21 0,'-5'-9'10'0,"16"-15"-6"16,-5 15 14-16,-1 4-17 15,7-14 0-15,-1 5 0 16,0 5 1-16,6-15-3 15,0 10 1-15,0 5 1 16,6-15 1 0,-7 15-1-1,1-1 1-15,-11 20 0 16,5 4 0-16,-11 9-1 16,0-4 1-16,12 5-1 15,-1-15 0-15,6 5-1 16,5-14 0-16,7 5-1 0,-1-10 1 15,0-14-1-15,0-4 1 16,-5 13-1-16,-1-8 1 16,-5-6 0-16,0 15 0 15,-5-1 0-15,-7-4 1 16,1 14-1-16,0 10 1 16,5-6-1-16,-6 6 1 15,7 4-1-15,-7 9 1 16,7-9-1-16,-1-9 0 15,6 4-1-15,6 6 1 16,-7-6-1-16,13 0 1 0,-1-18-1 16,6 0 1-16,0-15 0 15,-6 1 0-15,0-24 0 16,-5 4 0-16,-1-18 0 16,-5 14 0-16,0 0 0 15,-11-5 1-15,-6-9-1 16,-6 23 1-16,-11-4-1 15,0 19 1-15,-5 23 0 16,-1 4 0-16,0 20-1 16,7 4 0-16,4 19-1 15,7 14 1-15,5 14-3 16,5 20 1-16,7-11-2 16,4 10 1-16,-4-4 0 15,-1-20 1-15,0-4 0 16,-5-19 1-16,-6 5 1 0,-6-5 1 15,-11 9 0-15,0-18 1 16,1 0-2-16,-7-10 1 16,0-9-2-16,1-10 1 15,5-9-1-15,6-9 1 16,5-10 0-16,6-9 0 16,6-1 0-16,11-13 0 15,5-5 2-15,12 0 0 16,5 9-2-16,7 5 1 15,-1-4-3-15,0 9 1 16,6-10-6-16,0 19 0 0</inkml:trace>
          <inkml:trace contextRef="#ctx0" brushRef="#br0" timeOffset="303734.0538">14277 4680 18 0,'-11'-5'9'0,"11"10"-1"0,0-5 10 0,5 0-17 15,1 5 0-15,5 9 0 16,6-5 1-16,0 10-3 16,6 5 1-16,-7 4-1 15,1 10 0-15,6-15-6 16,0 1 0-16</inkml:trace>
          <inkml:trace contextRef="#ctx0" brushRef="#br0" timeOffset="303898.1708">14373 4332 35 0,'-23'-23'17'0,"-11"4"-22"15,34 14 31-15,0 5-29 0,6-5 0 16,11-9-15-16,17 0 1 16</inkml:trace>
          <inkml:trace contextRef="#ctx0" brushRef="#br0" timeOffset="304439.5585">15609 3481 18 0,'-11'-5'9'0,"16"-9"2"0,-5 14 7 15,0 0-17-15,0 0 1 16,6 5 2-16,0 4 0 15,-1 5-5-15,1 24 1 16,-1 9 2-16,-5 4 0 16,-5 11-2-16,-1-6 0 0,1 5-5 15,-1 5 0-15,6-19-5 16,11-19 1-16</inkml:trace>
          <inkml:trace contextRef="#ctx0" brushRef="#br0" timeOffset="304697.7395">15812 3594 20 0,'6'9'10'0,"22"-18"-4"15,-17 9 14-15,1 0-18 16,4 9 1-16,1 10 1 15,0 4 0-15,-5 20-5 16,-1-20 0-16,0 24 3 0,1-14 0 16,-1 9-2-16,0-4 1 15,0-5-4-15,-5-9 0 16,0-6-6-16,5-4 0 16</inkml:trace>
          <inkml:trace contextRef="#ctx0" brushRef="#br0" timeOffset="304918.8966">15558 3467 22 0,'-22'-5'11'0,"27"0"-6"16,1 0 13-16,5 5-17 15,12 0 1-15,11 0 1 16,16-9 1-16,12 4-5 15,6-4 1-15,11-5 2 16,0 9 0-16,0 5-5 16,-11 5 0-16,0 0-6 15,-23 27 1-15</inkml:trace>
          <inkml:trace contextRef="#ctx0" brushRef="#br0" timeOffset="305294.1636">16416 4130 23 0,'-11'28'11'0,"5"10"-4"15,6-20 14-15,0-3-21 16,0 8 0-16,0 5 0 15,0-14 1-15,6 19-2 16,-1-19 0-16,7 5-4 16,5-14 0-16,5 4-3 15,6-9 1-15</inkml:trace>
          <inkml:trace contextRef="#ctx0" brushRef="#br0" timeOffset="305459.2809">16427 3782 34 0,'0'-24'17'0,"-5"19"-25"0,5 5 33 15,5-9-30 1,12 9 1-16,6-5-13 0,-17 5 1 16</inkml:trace>
        </inkml:traceGroup>
      </inkml:traceGroup>
    </inkml:traceGroup>
    <inkml:traceGroup>
      <inkml:annotationXML>
        <emma:emma xmlns:emma="http://www.w3.org/2003/04/emma" version="1.0">
          <emma:interpretation id="{856317BA-CED7-415D-9A79-9B597DC7D82E}" emma:medium="tactile" emma:mode="ink">
            <msink:context xmlns:msink="http://schemas.microsoft.com/ink/2010/main" type="paragraph" rotatedBoundingBox="7474,12742 9020,12742 9020,13461 7474,1346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31C53A7-83D3-4FD3-ABC4-F32821E1B0BE}" emma:medium="tactile" emma:mode="ink">
              <msink:context xmlns:msink="http://schemas.microsoft.com/ink/2010/main" type="inkBullet" rotatedBoundingBox="7470,12752 9019,12723 9033,13455 7484,13484"/>
            </emma:interpretation>
            <emma:one-of disjunction-type="recognition" id="oneOf10">
              <emma:interpretation id="interp50" emma:lang="fr-FR" emma:confidence="0">
                <emma:literal>X-X</emma:literal>
              </emma:interpretation>
              <emma:interpretation id="interp51" emma:lang="fr-FR" emma:confidence="0">
                <emma:literal>XX</emma:literal>
              </emma:interpretation>
              <emma:interpretation id="interp52" emma:lang="fr-FR" emma:confidence="0">
                <emma:literal>XIX</emma:literal>
              </emma:interpretation>
              <emma:interpretation id="interp53" emma:lang="fr-FR" emma:confidence="0">
                <emma:literal>x..."</emma:literal>
              </emma:interpretation>
              <emma:interpretation id="interp54" emma:lang="fr-FR" emma:confidence="0">
                <emma:literal>X..."</emma:literal>
              </emma:interpretation>
            </emma:one-of>
          </emma:emma>
        </inkml:annotationXML>
        <inkml:trace contextRef="#ctx0" brushRef="#br0" timeOffset="511620.5006">-551 7361 11 0,'0'-4'5'0,"11"-20"1"0,-5 19 5 15,5 5-10-15,0-4 0 16,-11 4 1-16,12 0 0 0,-1 0-2 15,-5 0 0-15,5 9 2 16,6 15 1-16,5 4-1 16,1 19 0-16,0-10-1 15,-7 15 0-15,1-5 0 16,0 14 0-16,6-9-1 16,0-5 0-16,-1-9-1 15,1 4 1-15,-1-18-5 16,-5-15 1-16,6 5-2 15,-1-14 0-15</inkml:trace>
        <inkml:trace contextRef="#ctx0" brushRef="#br0" timeOffset="511950.7315">-212 7178 12 0,'-6'-10'6'0,"0"34"1"0,6-24 7 16,0 0-14-16,-5 9 1 15,-1 1 1-15,0-6 1 16,1 15-3-16,-7 5 0 0,1 4 1 15,-6 14 1-15,-11 24-1 16,0-9 1-16,-6 8-2 16,-6 6 1-16,12 14-2 15,0-19 1-15,11-15-4 16,6-4 1-16,16-23-3 16,7-1 0-16</inkml:trace>
        <inkml:trace contextRef="#ctx0" brushRef="#br0" timeOffset="512746.2975">53 7582 14 0,'-11'33'7'0,"11"-19"-3"16,0-14 11-16,0 0-15 16,0 0 0-16,11-4 0 15,0-6 0-15,0 1-3 16,1-5 1-16,5 4-3 15,-6-13 1-15</inkml:trace>
        <inkml:trace contextRef="#ctx0" brushRef="#br0" timeOffset="512943.4384">273 7587 11 0,'6'-5'5'0,"11"5"-5"0,-17 0 7 16,11-14-8-16,-11 14 1 15,17 0-2-15,-12-5 0 16,7 10 0-16,5-5 1 16</inkml:trace>
        <inkml:trace contextRef="#ctx0" brushRef="#br0" timeOffset="513061.522">459 7582 10 0,'-17'5'5'15,"29"0"-6"-15,-12-5 8 0,0 0-12 16,11 9 0-16</inkml:trace>
        <inkml:trace contextRef="#ctx0" brushRef="#br0" timeOffset="513604.9131">708 7244 13 0,'-12'14'6'0,"12"-14"-3"16,0 0 12-16,6 4-15 15,5 15 0-15,1 5 1 16,-1-5 0-16,0 4-1 16,0 15 0-16,6 18 0 15,6-23 1-15,-1 14-2 16,1-5 1-16,0 6-2 16,-1-1 0-16,1-10-2 15,-6-13 1-15,0-5-2 16,5-15 1-16</inkml:trace>
        <inkml:trace contextRef="#ctx0" brushRef="#br0" timeOffset="513860.0913">995 7164 12 0,'-16'0'6'0,"4"51"-1"0,12-46 10 16,-5 14-14-16,5 0 1 16,-6 9 1-16,-5 14 0 0,-6 5-4 15,-6 10 1-15,-5-1 1 16,0 15 1-16,-6 4-2 16,0 5 1-16,6-28-4 15,5-5 0-15,12-5-4 16,17-14 1-16</inkml:trace>
      </inkml:traceGroup>
    </inkml:traceGroup>
    <inkml:traceGroup>
      <inkml:annotationXML>
        <emma:emma xmlns:emma="http://www.w3.org/2003/04/emma" version="1.0">
          <emma:interpretation id="{59A608F2-631E-4ED9-89DA-4A71C625765E}" emma:medium="tactile" emma:mode="ink">
            <msink:context xmlns:msink="http://schemas.microsoft.com/ink/2010/main" type="paragraph" rotatedBoundingBox="7896,13531 9521,13475 9537,13929 7912,1398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DB5A798-09B4-4834-B92D-3FB454371A4E}" emma:medium="tactile" emma:mode="ink">
              <msink:context xmlns:msink="http://schemas.microsoft.com/ink/2010/main" type="line" rotatedBoundingBox="7896,13531 9521,13475 9537,13929 7912,13986"/>
            </emma:interpretation>
          </emma:emma>
        </inkml:annotationXML>
        <inkml:traceGroup>
          <inkml:annotationXML>
            <emma:emma xmlns:emma="http://www.w3.org/2003/04/emma" version="1.0">
              <emma:interpretation id="{D8BE424D-3334-4B26-9CA2-F2126804F205}" emma:medium="tactile" emma:mode="ink">
                <msink:context xmlns:msink="http://schemas.microsoft.com/ink/2010/main" type="inkWord" rotatedBoundingBox="7897,13572 7976,13570 7988,13920 7909,13922"/>
              </emma:interpretation>
              <emma:one-of disjunction-type="recognition" id="oneOf11">
                <emma:interpretation id="interp55" emma:lang="fr-FR" emma:confidence="0">
                  <emma:literal>(</emma:literal>
                </emma:interpretation>
                <emma:interpretation id="interp56" emma:lang="fr-FR" emma:confidence="0">
                  <emma:literal>'</emma:literal>
                </emma:interpretation>
                <emma:interpretation id="interp57" emma:lang="fr-FR" emma:confidence="0">
                  <emma:literal>[</emma:literal>
                </emma:interpretation>
                <emma:interpretation id="interp58" emma:lang="fr-FR" emma:confidence="0">
                  <emma:literal>{</emma:literal>
                </emma:interpretation>
                <emma:interpretation id="interp59" emma:lang="fr-FR" emma:confidence="0">
                  <emma:literal>.</emma:literal>
                </emma:interpretation>
              </emma:one-of>
            </emma:emma>
          </inkml:annotationXML>
          <inkml:trace contextRef="#ctx0" brushRef="#br0" timeOffset="512417.064">-49 7992 16 0,'-17'9'8'0,"6"-14"-5"15,11 5 11-15,-6 19-14 16,1 9 1-16,-1 0-1 15,0 15 0-15,1-1-1 16,-1 5 1-16,0 0-3 16,6-4 1-16,6-15-3 15,11-5 0-15</inkml:trace>
        </inkml:traceGroup>
        <inkml:traceGroup>
          <inkml:annotationXML>
            <emma:emma xmlns:emma="http://www.w3.org/2003/04/emma" version="1.0">
              <emma:interpretation id="{75E52E40-8B96-4BF8-9663-B2DE3119F84B}" emma:medium="tactile" emma:mode="ink">
                <msink:context xmlns:msink="http://schemas.microsoft.com/ink/2010/main" type="inkWord" rotatedBoundingBox="9185,13486 9521,13475 9537,13929 9201,13941"/>
              </emma:interpretation>
              <emma:one-of disjunction-type="recognition" id="oneOf12">
                <emma:interpretation id="interp60" emma:lang="fr-FR" emma:confidence="0">
                  <emma:literal>K</emma:literal>
                </emma:interpretation>
                <emma:interpretation id="interp61" emma:lang="fr-FR" emma:confidence="0">
                  <emma:literal>k</emma:literal>
                </emma:interpretation>
                <emma:interpretation id="interp62" emma:lang="fr-FR" emma:confidence="0">
                  <emma:literal>"</emma:literal>
                </emma:interpretation>
                <emma:interpretation id="interp63" emma:lang="fr-FR" emma:confidence="0">
                  <emma:literal>«</emma:literal>
                </emma:interpretation>
                <emma:interpretation id="interp64" emma:lang="fr-FR" emma:confidence="0">
                  <emma:literal>)</emma:literal>
                </emma:interpretation>
              </emma:one-of>
            </emma:emma>
          </inkml:annotationXML>
          <inkml:trace contextRef="#ctx0" brushRef="#br0" timeOffset="514698.6864">1221 7912 17 0,'-5'-5'8'0,"-1"24"-7"15,6-15 12-15,-6 1-13 16,1 14 1-16,5 4 0 15,0 15 0-15,-6 9-1 16,6 0 0-16,-6 5 0 16,1 0 0-16,-1 4 0 15,6-28 0-15,0 5-2 16,0-14 0-16,6-14-4 16,5 4 1-16</inkml:trace>
          <inkml:trace contextRef="#ctx0" brushRef="#br0" timeOffset="515044.9354">1441 7973 16 0,'6'4'8'0,"-6"15"-9"0,0-19 13 16,0 0-12-16,0 0 0 15,-6 0 1-15,1 0 0 16,-1 5-1-16,0 0 0 16,-5 9 0-16,0-5 1 15,-6 5 0-15,0-4 0 0,0 4 0 16,0-5 1-16,6 5-1 16,0 5 0-16,-1-19 0 15,7 5 1-15,-1 4-2 16,12 5 1-16,5 0-1 15,6-9 1-15,5 0-1 16,1 14 1-16,5-1-2 16,6-8 1-16,0 9-6 15,11 9 0-15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29:42.178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F535A27D-C3ED-4E67-AEB3-B89A49FC833B}" emma:medium="tactile" emma:mode="ink">
          <msink:context xmlns:msink="http://schemas.microsoft.com/ink/2010/main" type="inkDrawing" rotatedBoundingBox="11204,9626 14794,9575 14795,9645 11205,9696" semanticType="underline" shapeName="Other">
            <msink:sourceLink direction="with" ref="{CF64767F-24B0-4691-A75A-3C181E7E6901}"/>
          </msink:context>
        </emma:interpretation>
      </emma:emma>
    </inkml:annotationXML>
    <inkml:trace contextRef="#ctx0" brushRef="#br0">3 84 9 0,'-5'-5'4'0,"10"0"4"0,-5 5-2 0,6-14-3 16,-6 19 0-16,0-5 1 16,6-5 1-16,-6 5-6 15,0 0 0-15,0 0 4 16,0 0 1-16,0 0-2 16,5 0 0-16,1 5-1 15,5-5 1-15,1 0-1 16,-1 9 1-16,0-9-1 15,1 0 0-15,4 0 0 16,1 5 0-16,0-5 0 16,6 0 0-16,-1-5 0 15,1 5 0-15,0-9 0 16,-1 18 0-16,12-9-1 16,-11 0 1-16,-1 0-1 15,1 0 0-15,-1-9 0 0,7 18 1 16,-7-9-1-16,1 5 0 15,-1-5 0-15,7 0 1 16,-1 5-1-16,6-5 0 16,-6 0 0-16,6 0 0 15,-6 0 0-15,0 0 1 16,0 0-1-16,-5 4 0 16,0-4 0-16,5 0 0 15,-11 0 0-15,5 10 1 16,-5-10-1-16,-5 0 0 15,-1 0 0-15,-6 0 1 0,7 0-1 16,-1 0 0-16,0 0-1 16,1 0 1-16,5 0 0 15,-1 0 0-15,1 0 0 16,0 0 0-16,0-14 0 16,0 14 1-16,0-5-1 15,0 5 0-15,-6 0 0 16,12 0 0-16,-6 0 0 15,0 0 1-15,0 0-2 16,0 0 1-16,0 0 0 16,5 5 0-16,1-5-1 15,-1 4 1-15,1-4 0 16,-1 0 0-16,1-4 0 16,0 4 0-16,-6-5 0 15,0 5 1-15,5 0-1 16,-5 0 0-16,6 0 0 0,-1 0 1 15,1 0-1-15,-6 0 0 16,0 0 0-16,0 5 0 16,5-5 0-16,1 4 0 15,-6-4 0-15,5 0 0 16,-5 0 0-16,11 0 0 16,-5 0 0-16,0 0 0 15,-7 0 0-15,1 0 0 16,-5 0 0-16,-1 0 0 15,0 0 0-15,1 0 0 16,-1 0 0-16,0 0 0 0,0 0 0 16,1 0 0-16,-1 0 0 15,0 0 1-15,6 0-1 16,0 0 0-16,0 0 0 16,0-4 0-16,0 4 0 15,0 0 0-15,0-5 0 16,5 5 0-16,-5 0 0 15,6 5 0-15,-6-5 0 16,0 0 1-16,0 0-1 16,0-5 0-16,0 5 0 15,0 0 0-15,-1 0 0 16,1 0 0-16,0 0 0 16,0 0 0-16,0 0 0 15,0 0 0-15,-6 0 0 16,6 0 0-16,0 0 0 0,0-14 0 15,6 9 0-15,-6 5 0 16,0-4 0-16,5 4 0 16,-5 0 0-16,0 0 0 15,0-10 0-15,0 10 1 16,0 0-1-16,0 0 0 16,0-5 0-16,0 5 0 15,-6 5 0-15,0-5 0 16,6 10 0-16,-6-10 0 15,1 0 0-15,-1-10 0 16,0 20 0-16,1-6 1 0,-1-4-2 16,0 5 1-16,1-10 0 15,-1 5 0-15,-11 0 0 16,0 0 0-16,5-4 0 16,-5 4 0-16,6 0 0 15,0 0 0-15,5 0 0 16,-5 0 0-16,-1 0 0 15,12 4 0-15,-5-4 0 16,-1-4 1-16,-6 8-1 16,7 1 0-16,-1-5 0 15,0 0 0-15,1 0 0 16,-7 9 0-16,7-9 0 16,-1 0 0-16,-6 0 0 15,7 0 0-15,-1 5 0 16,0-5 1-16,1 0-2 15,-1-5 1-15,0 5 0 0,1 0 0 16,4-9-1-16,1 9 1 16,0 0 0-16,-5 0 0 15,5 0 0-15,-6 0 0 16,6 0 0-16,-6 9 0 16,0-9 0-16,1 0 0 15,5-9 0-15,-1 9 0 16,-4 0 0-16,5 0 1 15,-6 0-1-15,6 0 0 16,-6 0 0-16,6 0 0 0,-6-9-1 16,6 9 1-16,0 0 0 15,6 0 0 1,5-10 0 0,0-4 0-16,1 0 0 15,-7 14 1-15,1 0-1 16,-1-5 0-16,-5 5 0 15,6 0 0-15,-6 0 0 16,0 0 0-16,-6 0 0 16,0 0 0-16,1 0 0 15,10 0 0-15,-11 0 0 16,1 0 0-16,-7 0 0 16,1 0 0-16,-6 0 0 15,0 0 0-15,11 0 0 16,-5 0 0-16,5 0 0 15,-5-14 1-15,-6 14-1 0,0 0 1 16,5 9-6-16,1-4 0 16,11-10-5-16,-11-4 1 15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29:18.217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B596462-2D97-42E1-B91A-60D1339218A1}" emma:medium="tactile" emma:mode="ink">
          <msink:context xmlns:msink="http://schemas.microsoft.com/ink/2010/main" type="writingRegion" rotatedBoundingBox="2676,8776 3664,8776 3664,9562 2676,9562"/>
        </emma:interpretation>
      </emma:emma>
    </inkml:annotationXML>
    <inkml:traceGroup>
      <inkml:annotationXML>
        <emma:emma xmlns:emma="http://www.w3.org/2003/04/emma" version="1.0">
          <emma:interpretation id="{07D58A37-4AAE-46F6-8BD3-43564D3C6D9C}" emma:medium="tactile" emma:mode="ink">
            <msink:context xmlns:msink="http://schemas.microsoft.com/ink/2010/main" type="paragraph" rotatedBoundingBox="2676,8776 3664,8776 3664,9562 2676,95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5FC819-0A83-4E09-AE41-4956F9F03D92}" emma:medium="tactile" emma:mode="ink">
              <msink:context xmlns:msink="http://schemas.microsoft.com/ink/2010/main" type="line" rotatedBoundingBox="2676,8776 3664,8776 3664,9562 2676,9562"/>
            </emma:interpretation>
          </emma:emma>
        </inkml:annotationXML>
        <inkml:traceGroup>
          <inkml:annotationXML>
            <emma:emma xmlns:emma="http://www.w3.org/2003/04/emma" version="1.0">
              <emma:interpretation id="{A26975C2-AAF8-4FA6-A311-E0BC0868BFAA}" emma:medium="tactile" emma:mode="ink">
                <msink:context xmlns:msink="http://schemas.microsoft.com/ink/2010/main" type="inkWord" rotatedBoundingBox="2676,8776 3664,8776 3664,9562 2676,9562"/>
              </emma:interpretation>
              <emma:one-of disjunction-type="recognition" id="oneOf0">
                <emma:interpretation id="interp0" emma:lang="fr-FR" emma:confidence="0">
                  <emma:literal>T</emma:literal>
                </emma:interpretation>
                <emma:interpretation id="interp1" emma:lang="fr-FR" emma:confidence="0">
                  <emma:literal>t</emma:literal>
                </emma:interpretation>
                <emma:interpretation id="interp2" emma:lang="fr-FR" emma:confidence="0">
                  <emma:literal>7</emma:literal>
                </emma:interpretation>
                <emma:interpretation id="interp3" emma:lang="fr-FR" emma:confidence="0">
                  <emma:literal>Y</emma:literal>
                </emma:interpretation>
                <emma:interpretation id="interp4" emma:lang="fr-FR" emma:confidence="0">
                  <emma:literal>+</emma:literal>
                </emma:interpretation>
              </emma:one-of>
            </emma:emma>
          </inkml:annotationXML>
          <inkml:trace contextRef="#ctx0" brushRef="#br0">-5304 3213 10 0,'-11'14'5'0,"5"-19"-1"16,6 5 5-16,-5 0-8 16,5-19 1-16,-6 19 2 15,6 0 0-15,-6 0-5 0,1-5 1 16,-1 5 3-16,6 0 0 15,0 5-1-15,0-5 0 16,6 0-1-16,-1 10 0 16,7-1 0-16,5-9 1 15,5 0-1-15,6 0 0 16,6 0 0-16,17-9 0 16,11 9 0-16,6 0 0 15,0 0-1-15,-12 0 0 16,1 0 0-16,-1 0 1 15,-5 0-1-15,5-10 1 0,-5 10-1 16,0 0 0-16,0 10 0 16,-12-1 1-16,1-4-2 15,-7-5 1-15,-4 0-4 16,-12 0 0-16,0 0-4 16,-6 4 1-16</inkml:trace>
          <inkml:trace contextRef="#ctx0" brushRef="#br0" timeOffset="540.3824">-4813 3269 10 0,'0'0'5'0,"-5"5"3"16,5-5 2-16,0 4-9 15,5 11 0-15,-5-11 1 16,6 15 1-16,0-5-3 16,-6 10 0-16,0 9 1 15,0 0 1-15,0 14 0 16,0 14 0-16,0-14-1 16,-6 4 0-16,0 15 0 15,1 5 0-15,-1-5-2 16,6 0 1-16,-6-24-6 0,12 5 0 15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29:36.533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2C674A2-2FD4-4D2D-A977-1ECF54E4CAF3}" emma:medium="tactile" emma:mode="ink">
          <msink:context xmlns:msink="http://schemas.microsoft.com/ink/2010/main" type="inkDrawing" rotatedBoundingBox="10767,10656 11018,8381 11455,8429 11205,10705" semanticType="callout" shapeName="Other">
            <msink:sourceLink direction="with" ref="{3DD7A08F-CE7B-4F72-9E00-90D3D01448D8}"/>
            <msink:sourceLink direction="with" ref="{3B546EF5-6CCE-4A04-A694-FC8823C5EB42}"/>
          </msink:context>
        </emma:interpretation>
      </emma:emma>
    </inkml:annotationXML>
    <inkml:trace contextRef="#ctx0" brushRef="#br0">3293 2836 16 0,'-12'19'8'0,"7"-5"-2"16,5-14 3-16,-6 14-8 15,1-9 1-15,-7 14 1 0,1 0 0 16,0 9-4-16,-6 14 1 16,-12 5 2-16,-4 0 1 15,-13 24-1-15,-4 13 1 16,-7 20-1-16,6 51 0 16,6 24-1-16,17 18 0 15,17 20-1-15,22-5 0 16,23-10-1-16,11-33 0 15,12-14-7-15,-7-37 0 16,12-19 0-16,-5-24 1 16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33:42.930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85B11D13-9A13-46E1-A10E-144507BEB9DC}" emma:medium="tactile" emma:mode="ink">
          <msink:context xmlns:msink="http://schemas.microsoft.com/ink/2010/main" type="writingRegion" rotatedBoundingBox="21508,12426 24717,12369 24743,13834 21534,13892"/>
        </emma:interpretation>
      </emma:emma>
    </inkml:annotationXML>
    <inkml:traceGroup>
      <inkml:annotationXML>
        <emma:emma xmlns:emma="http://www.w3.org/2003/04/emma" version="1.0">
          <emma:interpretation id="{5DBFAD1A-5F26-4646-A210-936EF5503F6B}" emma:medium="tactile" emma:mode="ink">
            <msink:context xmlns:msink="http://schemas.microsoft.com/ink/2010/main" type="paragraph" rotatedBoundingBox="21508,12426 24717,12369 24743,13834 21534,138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D5CBB6-D83A-4D7E-8831-7BD111ED64A7}" emma:medium="tactile" emma:mode="ink">
              <msink:context xmlns:msink="http://schemas.microsoft.com/ink/2010/main" type="line" rotatedBoundingBox="21508,12426 24717,12369 24743,13834 21534,13892"/>
            </emma:interpretation>
          </emma:emma>
        </inkml:annotationXML>
        <inkml:traceGroup>
          <inkml:annotationXML>
            <emma:emma xmlns:emma="http://www.w3.org/2003/04/emma" version="1.0">
              <emma:interpretation id="{523392CC-CB3F-44F1-BDF6-39CB3A9FE29B}" emma:medium="tactile" emma:mode="ink">
                <msink:context xmlns:msink="http://schemas.microsoft.com/ink/2010/main" type="inkWord" rotatedBoundingBox="21508,12426 24717,12369 24743,13834 21534,13892"/>
              </emma:interpretation>
              <emma:one-of disjunction-type="recognition" id="oneOf0">
                <emma:interpretation id="interp0" emma:lang="fr-FR" emma:confidence="0">
                  <emma:literal>"Tonie")</emma:literal>
                </emma:interpretation>
                <emma:interpretation id="interp1" emma:lang="fr-FR" emma:confidence="0">
                  <emma:literal>"Truie")</emma:literal>
                </emma:interpretation>
                <emma:interpretation id="interp2" emma:lang="fr-FR" emma:confidence="0">
                  <emma:literal>"*Tonie")</emma:literal>
                </emma:interpretation>
                <emma:interpretation id="interp3" emma:lang="fr-FR" emma:confidence="0">
                  <emma:literal>"*Truies)</emma:literal>
                </emma:interpretation>
                <emma:interpretation id="interp4" emma:lang="fr-FR" emma:confidence="0">
                  <emma:literal>"*Truie")</emma:literal>
                </emma:interpretation>
              </emma:one-of>
            </emma:emma>
          </inkml:annotationXML>
          <inkml:trace contextRef="#ctx0" brushRef="#br0">79 3 12 0,'0'0'6'0,"6"-10"1"0,-6 10 7 15,0 0-13-15,0 0 0 0,0 0 1 16,0 0 1-16,0 0-4 15,0 5 1-15,-6 4 1 16,6 1 0-16,-5 18 0 16,-1 10 0-16,0-1-1 15,-5 24 1-15,0 10-1 16,-1 4 0-16,1-9 0 16,0-5 0-16,5 5 0 15,18-14 0-15,-1-5 0 16,6-14 0-16,-6 9 0 15,6-18 1-15,0-10-2 16,5 5 1-16,1-19-4 16,5-10 0-16,0 1-2 15,6 4 0-15</inkml:trace>
          <inkml:trace contextRef="#ctx0" brushRef="#br0" timeOffset="256.1836">-169 360 18 0,'-6'-9'9'15,"46"18"-10"-15,-23-9 14 0,11 0-13 16,6 0 0-16,0-9 0 16,5 9 1-16,6 9-6 15,12-4 0-15</inkml:trace>
          <inkml:trace contextRef="#ctx0" brushRef="#br0" timeOffset="1035.7365">401 181 12 0,'6'-4'6'0,"16"41"-2"0,-11-27 5 16,6-6-8-16,0 15 1 15,6 0 0-15,0-5 0 16,16 19-2-16,1-9 0 16,5 4 1-16,0-5 1 15,-6 1-1-15,-5-1 1 16,0 6-1-16,-6-11 0 16,-5 1 0-16,-6 5 0 15,-12-15 0-15,-10 5 0 16,-12-4-1-16,-11 8 1 0,-12 1-1 15,-5 0 1-15,-6 5-1 16,-5 9 0-16,-6 4 0 16,0 10 0-16,5-14 0 15,6 5 0-15,12-10-1 16,11 0 1-16,5 5-7 16,17-14 1-16</inkml:trace>
          <inkml:trace contextRef="#ctx0" brushRef="#br0" timeOffset="1923.3685">965 130 12 0,'-5'-10'6'0,"10"1"0"15,-5 9 4-15,6-5-9 16,5-4 1-16,12 4 0 15,16 0 1-15,7 5-4 16,4-4 0-16,12 4 2 16,6 4 1-16,6-4-2 15,-1 0 1-15,0 0-1 16,-11-4 1-16,1 4-2 16,-13-10 0-16,-10 10-5 15,-12 0 1-15</inkml:trace>
          <inkml:trace contextRef="#ctx0" brushRef="#br0" timeOffset="2193.5607">1411 87 14 0,'-11'10'7'0,"-6"-15"-4"0,17 24 7 0,-6 4-9 16,1 6 1-16,-1 13 1 15,1 0 0-15,-1 15-4 16,0-10 0-16,1 14 3 16,-7-9 0-16,7-15-3 15,-1 10 1-15,6 0-6 16,0-4 0-16</inkml:trace>
          <inkml:trace contextRef="#ctx0" brushRef="#br0" timeOffset="3122.2239">1236 972 10 0,'0'-5'5'0,"0"5"3"15,0 5 3-15,0 13-11 16,0 6 1-16,0 14 1 15,0-10 0-15,-5 14-3 16,-1 5 1-16,0-5 1 16,1-18 0-16,-1 4 0 15,6-9 0-15,0-14-1 16,0-1 0-16,0-4 0 16,0-18 1-16,0-15-2 15,6-5 1-15,-6 0 0 16,11-4 0-16,-5 0 0 15,5 18 0-15,0-4 0 0,1 9 0 16,-1 5 0-16,-5 14 1 16,-1 10-1-16,6-1 0 15,1 19 0-15,-1-9 1 16,6 4-1-16,0-4 0 16,0 0 0-16,5-9 0 15,7-6-1-15,4-8 1 16,1-6 0-16,0-13 0 15,-6-1 0-15,1 1 0 16,-7-1 0-16,1 5 0 0,-6 5 0 16,-6 9 1-16,0 1-1 15,-11 4 0-15,6 0 0 16,0 19 0-16,-1-10 0 16,1 10 0-16,0 9 0 15,5-5 0-15,0 1 0 16,-5 4 0-16,11 5 0 15,0-14 0-15,5-14 0 16,-5-1 0-16,0-4 0 16,0-9 0-16,-6-10 0 15,1-4 0-15,-1-1 0 16,-5-9 0-16,-1 24 0 16,-5-5 1-16,0 14-1 15,0 0 1-15,0 14 0 16,0 9 0-16,0-4 0 15,0 14 0-15,6-9-1 0,-1 8 1 16,1-17-2-16,5-1 1 16,1-5-6-16,5 1 0 15</inkml:trace>
          <inkml:trace contextRef="#ctx0" brushRef="#br0" timeOffset="3289.3398">1897 760 19 0,'-17'0'9'0,"0"19"-5"0,17-19 11 0,0 9-15 15,0 5 0-15,0 10-3 16,0-15 1-16,6 10-3 16,10 0 1-16</inkml:trace>
          <inkml:trace contextRef="#ctx0" brushRef="#br0" timeOffset="3513.4997">2021 939 12 0,'-11'4'6'0,"11"15"1"15,0-19 5-15,5 5-12 16,7 14 0-16,-1 4 0 15,6 10 0-15,0-9 0 16,5-1 0-16,1 10 0 16,5-23 0-16,0 8-2 0,-5-4 1 15,-1-9-4-15,1-5 1 16</inkml:trace>
          <inkml:trace contextRef="#ctx0" brushRef="#br0" timeOffset="3680.6184">2292 939 20 0,'-28'23'10'0,"-29"48"-12"0,46-29 17 0,-12-14-15 16,1 19 0-16,-1-4-1 16,6-10 0-16,0 0-4 15,17-5 1-15</inkml:trace>
          <inkml:trace contextRef="#ctx0" brushRef="#br0" timeOffset="4100.9176">2281-167 18 0,'-29'10'9'0,"-10"23"-5"0,28-29 12 0,-6 20-15 16,0 18 0-16,-6 5 0 16,1 0 0-16,5 24-2 15,0-5 1-15,5 14 1 16,12 0 0-16,12-19-2 15,5-5 1-15,5-13-6 16,6-6 0-16</inkml:trace>
          <inkml:trace contextRef="#ctx0" brushRef="#br0" timeOffset="4519.2144">2726 73 13 0,'-5'10'6'0,"-6"-20"3"0,5 10 3 16,0 10-12-16,-11-6 1 16,0-4 0-16,0 0 1 15,1 10-3-15,-7-1 1 16,0-4 1-16,12 18 0 15,0 1-1-15,5-15 0 16,12 5-1-16,5 10 1 16,12-5 0-16,5-10 0 15,-6 5 0-15,1-9 0 0,-6 9 0 16,-6-5 0-16,1 10 0 16,-7 0 1-16,-5-10 0 15,-5 15 1-15,-12 14 0 16,-6-10 0-16,6 19 0 15,-5-5 0-15,5-9-1 16,11-9 1-16,6-1-2 16,23 1 1-16,-1-10-3 15,-5-5 0-15,11-9-6 16,12 10 1-16</inkml:trace>
          <inkml:trace contextRef="#ctx0" brushRef="#br0" timeOffset="4804.4169">2992-195 13 0,'-12'9'6'0,"18"53"3"0,0-48 4 15,-1 23-11-15,1-4 1 16,0 14 1-16,5 10 0 16,0-1-5-16,-11 29 0 15,-5-10 3-15,-7 5 1 16,-10 0-2-16,-1 5 1 0,-11 4-6 16,6-14 1-16,11 15-4 15,-22-10 0-15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35:12.033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DF0C77F-DCB4-4C8E-B1AA-57BFB47B1EA3}" emma:medium="tactile" emma:mode="ink">
          <msink:context xmlns:msink="http://schemas.microsoft.com/ink/2010/main" type="writingRegion" rotatedBoundingBox="17785,14861 19662,14690 19776,15942 17899,16113"/>
        </emma:interpretation>
      </emma:emma>
    </inkml:annotationXML>
    <inkml:traceGroup>
      <inkml:annotationXML>
        <emma:emma xmlns:emma="http://www.w3.org/2003/04/emma" version="1.0">
          <emma:interpretation id="{DAA5B464-5D6D-4FC9-A6D3-8FD8E0D97C84}" emma:medium="tactile" emma:mode="ink">
            <msink:context xmlns:msink="http://schemas.microsoft.com/ink/2010/main" type="paragraph" rotatedBoundingBox="17785,14861 19662,14690 19776,15942 17899,161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30BFC0-9B4C-40FF-B06B-786934BED48C}" emma:medium="tactile" emma:mode="ink">
              <msink:context xmlns:msink="http://schemas.microsoft.com/ink/2010/main" type="line" rotatedBoundingBox="17785,14861 19662,14690 19776,15942 17899,16113"/>
            </emma:interpretation>
          </emma:emma>
        </inkml:annotationXML>
        <inkml:traceGroup>
          <inkml:annotationXML>
            <emma:emma xmlns:emma="http://www.w3.org/2003/04/emma" version="1.0">
              <emma:interpretation id="{8C308277-931D-4E35-BBD2-BD504A5D12AB}" emma:medium="tactile" emma:mode="ink">
                <msink:context xmlns:msink="http://schemas.microsoft.com/ink/2010/main" type="inkWord" rotatedBoundingBox="18511,14801 18608,16058 17894,16113 17797,14856"/>
              </emma:interpretation>
              <emma:one-of disjunction-type="recognition" id="oneOf0">
                <emma:interpretation id="interp0" emma:lang="fr-FR" emma:confidence="0">
                  <emma:literal>7</emma:literal>
                </emma:interpretation>
                <emma:interpretation id="interp1" emma:lang="fr-FR" emma:confidence="0">
                  <emma:literal>6</emma:literal>
                </emma:interpretation>
                <emma:interpretation id="interp2" emma:lang="fr-FR" emma:confidence="0">
                  <emma:literal>Z</emma:literal>
                </emma:interpretation>
                <emma:interpretation id="interp3" emma:lang="fr-FR" emma:confidence="0">
                  <emma:literal>z</emma:literal>
                </emma:interpretation>
                <emma:interpretation id="interp4" emma:lang="fr-FR" emma:confidence="0">
                  <emma:literal>T</emma:literal>
                </emma:interpretation>
              </emma:one-of>
            </emma:emma>
          </inkml:annotationXML>
          <inkml:trace contextRef="#ctx0" brushRef="#br0">153 49 10 0,'-5'-19'5'0,"5"1"0"16,0 8 2-16,0 6-6 16,-6 4 1-16,0 0 1 15,1 0 0-15,-7 4-4 16,1 1 1-16,0-5 2 16,0 0 0-16,5 14-1 15,-5-9 1-15,-1-1-1 16,7-4 1-16,-1 10-1 15,0-10 1-15,6 0-1 16,6 5 1-16,-6-1-1 0,11 1 1 16,1-5-1-16,-1 9 0 15,0-9-1-15,0 5 1 16,1-5 0-16,-1 9 0 16,0 6-1-16,6-6 0 15,0 5 0-15,6-4 1 16,-1 8-1-16,7 6 1 15,-1 13-1-15,-6-8 1 16,1 13 0-16,0 0 0 16,5-9-1-16,0-9 1 15,0-1-1-15,6 1 1 0,-6-5 0 16,1-1 0-16,-1-8-1 16,0-1 0-16,-5-4 0 15,-1 0 1-15,-5 9-1 16,-6-9 1-16,1-5-1 15,-7 0 1-15,1 4-1 16,-6 1 1-16,0 4-1 16,-6-9 0-16,1 5 0 15,-1-5 1-15,0 0-1 16,1 0 0-16,-1 0 0 16,0 0 0-16,-5 0 0 15,0 0 0-15,0 0 0 16,-6 0 0-16,0 5 0 15,-6-5 0-15,1 4 0 16,-1 11 1-16,0-6-1 0,6 14 0 16,-11-4 0-16,-6 5 1 15,-11 4-1-15,6-9 1 16,-18 4-1-16,6 15 0 16,6-5 0-16,6 9 0 15,5-14-1-15,6 10 1 16,5-19-1-16,6 4 0 15,0 6-2-15,6-15 0 16,11-14-6-16,11-14 0 16</inkml:trace>
          <inkml:trace contextRef="#ctx0" brushRef="#br0" timeOffset="585.4164">52 1268 11 0,'-12'0'5'0,"12"-19"4"16,0 19-2-16,0 0-6 15,0-10 1-15,6-4 1 16,11 5 0-16,0-10-3 16,11-5 0-16,12 1 2 15,5-1 1-15,0-18-1 16,6 0 1-16,5-10-2 16,6 5 0-16,0 0-1 15,-5 5 1-15,-6-1-8 16,-18 20 1-16</inkml:trace>
        </inkml:traceGroup>
        <inkml:traceGroup>
          <inkml:annotationXML>
            <emma:emma xmlns:emma="http://www.w3.org/2003/04/emma" version="1.0">
              <emma:interpretation id="{C03BE77D-09C8-4AA3-A01B-F0BF7EE05210}" emma:medium="tactile" emma:mode="ink">
                <msink:context xmlns:msink="http://schemas.microsoft.com/ink/2010/main" type="inkWord" rotatedBoundingBox="19384,14775 19848,15456 19325,15812 18861,15131"/>
              </emma:interpretation>
              <emma:one-of disjunction-type="recognition" id="oneOf1">
                <emma:interpretation id="interp5" emma:lang="x-none" emma:confidence="0">
                  <emma:literal>K</emma:literal>
                </emma:interpretation>
                <emma:interpretation id="interp6" emma:lang="x-none" emma:confidence="0">
                  <emma:literal>k</emma:literal>
                </emma:interpretation>
                <emma:interpretation id="interp7" emma:lang="x-none" emma:confidence="0">
                  <emma:literal>R</emma:literal>
                </emma:interpretation>
                <emma:interpretation id="interp8" emma:lang="x-none" emma:confidence="0">
                  <emma:literal>"</emma:literal>
                </emma:interpretation>
                <emma:interpretation id="interp9" emma:lang="x-none" emma:confidence="0">
                  <emma:literal>h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48:32.868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8873CD86-112E-46E9-B66C-3696BAB8A55E}" emma:medium="tactile" emma:mode="ink">
          <msink:context xmlns:msink="http://schemas.microsoft.com/ink/2010/main" type="writingRegion" rotatedBoundingBox="15723,7955 18428,7696 18570,9177 15865,9437"/>
        </emma:interpretation>
      </emma:emma>
    </inkml:annotationXML>
    <inkml:traceGroup>
      <inkml:annotationXML>
        <emma:emma xmlns:emma="http://www.w3.org/2003/04/emma" version="1.0">
          <emma:interpretation id="{927AFC21-4664-40DF-ABAE-E66477434879}" emma:medium="tactile" emma:mode="ink">
            <msink:context xmlns:msink="http://schemas.microsoft.com/ink/2010/main" type="paragraph" rotatedBoundingBox="15723,7955 18428,7696 18570,9177 15865,94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8791A3-45A3-4FE7-A275-3BB8B7D20494}" emma:medium="tactile" emma:mode="ink">
              <msink:context xmlns:msink="http://schemas.microsoft.com/ink/2010/main" type="line" rotatedBoundingBox="15723,7955 18428,7696 18570,9177 15865,9437"/>
            </emma:interpretation>
          </emma:emma>
        </inkml:annotationXML>
        <inkml:traceGroup>
          <inkml:annotationXML>
            <emma:emma xmlns:emma="http://www.w3.org/2003/04/emma" version="1.0">
              <emma:interpretation id="{A2CF8B24-D0F0-4AAD-89DA-002E82209842}" emma:medium="tactile" emma:mode="ink">
                <msink:context xmlns:msink="http://schemas.microsoft.com/ink/2010/main" type="inkWord" rotatedBoundingBox="15723,7955 18428,7696 18570,9177 15865,9437"/>
              </emma:interpretation>
              <emma:one-of disjunction-type="recognition" id="oneOf0">
                <emma:interpretation id="interp0" emma:lang="fr-FR" emma:confidence="0">
                  <emma:literal>qua :</emma:literal>
                </emma:interpretation>
                <emma:interpretation id="interp1" emma:lang="fr-FR" emma:confidence="0">
                  <emma:literal>qua : 0</emma:literal>
                </emma:interpretation>
                <emma:interpretation id="interp2" emma:lang="fr-FR" emma:confidence="0">
                  <emma:literal>quia : 0</emma:literal>
                </emma:interpretation>
                <emma:interpretation id="interp3" emma:lang="fr-FR" emma:confidence="0">
                  <emma:literal>quia :</emma:literal>
                </emma:interpretation>
                <emma:interpretation id="interp4" emma:lang="fr-FR" emma:confidence="0">
                  <emma:literal>quai 0</emma:literal>
                </emma:interpretation>
              </emma:one-of>
            </emma:emma>
          </inkml:annotationXML>
          <inkml:trace contextRef="#ctx0" brushRef="#br0">331 335 12 0,'38'-9'6'0,"-22"-20"-1"15,-5 19-1-15,0-4-2 0,0 4 0 16,5-4 2 0,0 4 0-16,-11-9-4 0,1 9 0 15,-12 1 3-15,-4-1 1 16,-12-4-2-16,-5 0 1 16,0-1-1-16,6 1 0 15,-1-1-1-15,1 6 1 16,-1-1-1-16,0 5 0 15,1 5-1-15,-1 0 1 16,1 5-1-16,-1 0 0 16,1 5 0-16,-1-1 0 15,0 6 0-15,1 4 0 0,-1 5 0 16,1-5 0-16,5 5 0 16,5 5 0-16,0-5 0 15,6 9 0-15,-1-4-1 16,12-5 1-16,4-5 0 15,1 0 0-15,11-4-1 16,-1-6 1-16,1 1 0 16,5-1 0-16,5-18 0 15,1-6 1-15,-1-9 0 16,11-4 0-16,-5-11 0 16,-6 1 0-16,-5 0 0 15,-5-1 1-15,-12 6-1 16,1-1 0-16,0 5 0 15,-6 1 0-15,1 4-1 16,-6 5 1-16,0-1-1 16,0 11 1-16,0-1-2 0,0 10 1 15,0 0 0-15,5-9 0 16,1 9 0-16,-6 0 0 16,5 0 0-16,6 0 0 15,-11 9 0-15,0-4 1 16,0 5-1-16,0 4 0 15,0 5 0-15,-11-4 1 16,6 4-1-16,-1 0 0 16,1 0 0-16,-1 0 1 15,1 5-1-15,-11 10 0 0,0 9 0 16,5 0 1-16,-5 5-1 16,-1 14 1-16,1 10-1 15,0 0 1-15,0 0-1 16,5 0 1-16,0 0-1 15,1 4 1-15,-1-9-1 16,0 5 0-16,6-9 0 16,-1-11 0-16,1-4-1 15,-1-9 1-15,1-11-2 16,-6 1 1-16,6-5-3 16,-6-5 1-16,6 0-4 15,-1-4 1-15,1-10-4 16,10-1 1-16</inkml:trace>
          <inkml:trace contextRef="#ctx0" brushRef="#br0" timeOffset="422.4139">671 661 24 0,'0'5'12'0,"-5"14"-11"16,5-14 21-16,0 4-20 15,0 1 0-15,0 9 0 16,-6 10 0-16,6 4-3 15,0-4 0-15,6 0-1 16,-6-5 1-16,5-10-8 16,11-4 1-16</inkml:trace>
          <inkml:trace contextRef="#ctx0" brushRef="#br0" timeOffset="563.0447">720 393 3 0,'0'-10'1'0,"10"-4"3"0,-10 14-10 0</inkml:trace>
          <inkml:trace contextRef="#ctx0" brushRef="#br0" timeOffset="1063.0501">952 718 22 0,'5'20'11'0,"16"-6"-13"0,-10-9 22 16,0 14-19-16,5 0 0 16,0 10 2-16,1 4 0 15,-1 6-3-15,-5 4 1 16,-1 10 2-16,-10 4 1 15,0 1-1-15,-10-6 1 16,-7 1-1-16,-4 0 1 16,-1 0-2-16,-5-6 1 15,6-3-1-15,-1-20 0 0,1-10-1 16,4-14 1-16,7-14-2 16,4-10 1-16,1-15-1 15,10 1 0-15,6-5 0 16,5 0 0-16,0 4-1 15,6 1 1-15,-1 9-1 16,1 0 0-16,0 6-4 16,5-1 1-16,0 0-8 15,10 9 1-15</inkml:trace>
          <inkml:trace contextRef="#ctx0" brushRef="#br0" timeOffset="1281.7809">1086 369 26 0,'-10'-10'13'0,"10"5"-12"0,0 5 15 16,5 5-19-16,0 0 1 15,6-5-12-15,16 5 1 16</inkml:trace>
          <inkml:trace contextRef="#ctx0" brushRef="#br0" timeOffset="1734.8739">1636 249 22 0,'-16'9'11'0,"11"1"-9"0,10-5 15 16,6-5-16-16,5 0 0 16,11 0 0-16,11 0 0 15,5-5-2-15,11 0 0 16,10 0-4-16,1 1 0 0,5 4-2 16,-5 4 1-16</inkml:trace>
          <inkml:trace contextRef="#ctx0" brushRef="#br0" timeOffset="1953.6529">1749 508 22 0,'17'9'11'0,"10"6"-12"16,-17-11 19-16,1 1-18 16,5 0 0-16,0 0-2 15,6 0 1-15,5-5-5 16,22 0 1-16</inkml:trace>
          <inkml:trace contextRef="#ctx0" brushRef="#br0" timeOffset="2547.7393">2434 86 18 0,'-5'53'9'0,"-6"4"-8"0,11-33 12 16,0 0-13-16,0 10 1 15,5 4 0-15,6-5 1 16,0-9-2-16,5-4 0 15,6-6 2-15,5-4 0 16,5-6 0-16,-5-8 0 16,5-11 1-16,-5-9 0 15,0-14 0-15,-5-5 0 16,-6-5 0-16,-5 0 0 16,-6 5-1-16,-10-10 1 0,-6 5-1 15,-5 15 0-15,-6 4-1 16,-5 10 0-16,-10 19-2 15,-1 19 1-15,0 14-4 16,0 6 1-16,1 4-8 16,15-10 1-16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35:22.257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4 273 12 0,'-6'5'6'0,"6"-1"-2"16,0 1 6-16,0 4-9 16,0-4 0-16,0-5 1 15,0 10 0-15,0-1-2 16,0-4 0-16,0-1 1 15,0 1 1-15,6 4-1 0,-6-4 0 16,0-5 0-16,0 0 0 16,0 0-1-16,5-14 1 15,7 5-1-15,-1-15 1 16,0 1 0-16,6-1 0 16,0-14-1-16,6 10 1 15,-1 0 0-15,6 4 0 16,-5-13-1-16,-1 13 1 15,-5 1-1-15,0-1 1 16,-5 20 0-16,-1-15 0 16,-5 14-1-16,-1 10 1 0,-5-5-1 15,6 14 1-15,-6-14-1 16,6 5 1-16,-1-1-1 16,1 10 1-16,-1-4-1 15,-5 4 0-15,0-5 0 16,0 15 0-16,0 13 0 15,0-4 1-15,0 10-1 16,0-1 0-16,0 0 0 16,0-9 0-16,0 10 0 15,0-1 0-15,0-9 0 16,0-10 0-16,0-4-1 16,0 0 1-16,0 0-2 15,0-10 0-15,0-4-2 16,0-5 0-16,0 0-3 15,6 0 0-15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35:22.874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-3 29 17 0,'0'-10'8'0,"23"-4"-7"0,-17 9 12 31,22 5-11-31,0 0 1 0,-5 5 0 16,5 4 1-16,6-4-5 16,5 0 0-16,6-5-3 15,1 5 1-15,-1-10-3 16,-11 0 0-16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35:23.955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40 89 12 0,'0'-24'6'0,"6"-4"0"16,-6 23 7-16,0-9-12 0,0-5 0 15,0 19 2-15,-6 0 0 16,1 0-3-16,5 10 0 16,-6-1 2-16,0 15 1 15,1-5-1-15,-1 14 0 16,0 4-1-16,6 15 0 15,0-5 0-15,0 14 0 16,0-14-1-16,-5 5 1 16,10-15-2-16,-5 11 1 15,6-25-5-15,5-4 1 16,1-14-3-16,-12-5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35:24.435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378 0 16 0,'-16'15'8'0,"-7"3"-8"0,17-18 11 16,1-9-11-16,-7 9 1 16,-5 14 1-16,-5-14 0 15,-6 5-2-15,-1-5 0 16,7 5 2-16,-6 9 0 15,11-14-1-15,-6 4 1 16,1 10-1-16,-1-9 1 16,-5 5-1-16,5 4 0 15,6 4-1-15,6-8 1 16,5 4-1-16,6 5 0 0,12-10 0 16,-1 10 0-16,0 0-1 15,6-10 1-15,6 5 0 16,5-9 0-16,6 14 0 15,0-5 0-15,-1 5-1 16,1 0 1-16,6-10-6 16,-6 15 0-16,0-1-1 15,-12-4 1-15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35:25.246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233 62 17 0,'6'0'8'0,"-6"-24"-7"15,0 24 16-15,0 0-16 16,0-5 0-16,0-9 1 16,-6 10 0-16,0-11-3 15,1 15 1-15,-7 0 1 0,-4 15 1 16,-7 3-2-16,-5 6 1 16,-6-15-1-16,0 15 1 15,6-1-1-15,5 1 0 16,6 4 0-16,12-4 0 15,5-6-1-15,11-3 1 16,11 8-1-16,1-18 1 16,5-1-1-16,-5 6 1 15,-1-5-1-15,-5-5 1 16,0 0 0-16,-5 4 1 16,-7 1 0-16,-5 9 0 0,0-5 0 15,-5 15 1-15,-12-5-1 16,-6 0 0-16,1-1-1 15,-1 6 1-15,6 4 0 16,6-9 0-16,5 14 0 16,6 0 0-16,11-5-1 15,6-9 1-15,6-14-1 16,5-5 0-16,6-5 0 16,5-14 1-16,7 0-6 15,-1 10 0-15,6-1-3 16,-29 20 1-16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19:47.054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6FF82816-5BF2-452F-9931-EE7C3E48E33A}" emma:medium="tactile" emma:mode="ink">
          <msink:context xmlns:msink="http://schemas.microsoft.com/ink/2010/main" type="writingRegion" rotatedBoundingBox="5254,5604 18125,7000 17476,12982 4605,11586"/>
        </emma:interpretation>
      </emma:emma>
    </inkml:annotationXML>
    <inkml:traceGroup>
      <inkml:annotationXML>
        <emma:emma xmlns:emma="http://www.w3.org/2003/04/emma" version="1.0">
          <emma:interpretation id="{684AA2AD-F9D6-487E-8A5F-5F185D2B2F6B}" emma:medium="tactile" emma:mode="ink">
            <msink:context xmlns:msink="http://schemas.microsoft.com/ink/2010/main" type="paragraph" rotatedBoundingBox="5291,5403 13926,6730 13737,7961 5102,66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02306F-2169-455A-B7D9-2C5413BD1C17}" emma:medium="tactile" emma:mode="ink">
              <msink:context xmlns:msink="http://schemas.microsoft.com/ink/2010/main" type="line" rotatedBoundingBox="5291,5403 13926,6730 13737,7961 5102,6634"/>
            </emma:interpretation>
          </emma:emma>
        </inkml:annotationXML>
        <inkml:traceGroup>
          <inkml:annotationXML>
            <emma:emma xmlns:emma="http://www.w3.org/2003/04/emma" version="1.0">
              <emma:interpretation id="{32B1D935-CE39-409E-ACE8-A750150D4442}" emma:medium="tactile" emma:mode="ink">
                <msink:context xmlns:msink="http://schemas.microsoft.com/ink/2010/main" type="inkWord" rotatedBoundingBox="5265,5567 6102,5696 5998,6369 5162,6241"/>
              </emma:interpretation>
              <emma:one-of disjunction-type="recognition" id="oneOf0">
                <emma:interpretation id="interp0" emma:lang="fr-FR" emma:confidence="0">
                  <emma:literal>T</emma:literal>
                </emma:interpretation>
                <emma:interpretation id="interp1" emma:lang="fr-FR" emma:confidence="0">
                  <emma:literal>t</emma:literal>
                </emma:interpretation>
                <emma:interpretation id="interp2" emma:lang="fr-FR" emma:confidence="0">
                  <emma:literal>+</emma:literal>
                </emma:interpretation>
                <emma:interpretation id="interp3" emma:lang="fr-FR" emma:confidence="0">
                  <emma:literal>~</emma:literal>
                </emma:interpretation>
                <emma:interpretation id="interp4" emma:lang="fr-FR" emma:confidence="0">
                  <emma:literal>}</emma:literal>
                </emma:interpretation>
              </emma:one-of>
            </emma:emma>
          </inkml:annotationXML>
          <inkml:trace contextRef="#ctx0" brushRef="#br0">-4886-995 11 0,'-5'0'5'0,"5"0"-1"16,0 0 3-16,0 0-6 15,5 0 1-15,7 0 0 16,5 0 1-16,11 0-4 16,6-5 1-16,11 5 2 15,11 0 1-15,12 0-2 16,5-10 1-16,-5 10-1 16,0 0 0-16,-12-4 0 15,-5-1 0-15,0 5-1 16,-6 0 1-16,-5 0 0 15,-7 0 0-15,-4 0-1 16,-1-5 1-16,-11-4-3 16,0 0 1-16,-6 9-5 0,0 0 1 15</inkml:trace>
          <inkml:trace contextRef="#ctx0" brushRef="#br0" timeOffset="645.4577">-4406-925 9 0,'0'19'4'0,"11"-43"5"15,-11 24 0-15,0 0-8 16,0 0 1-16,0 0 0 16,6 5 1-16,-6-5-4 15,0 0 0-15,0 0 2 0,0 0 1 16,0 0-2-16,11-5 1 16,1 1-1-16,-1-10 0 15,-5 9 0-15,5-14 0 16,-11 19 0-16,5-5 1 15,-5 5-1-15,0 5 1 16,0-5 0-16,0 0 1 16,-5 5-1-16,5 9 0 15,0-5 0-15,-6 10 1 16,-5 0-2-16,5 4 1 16,1 1-1-16,-1-1 1 15,0 25-1 1,1-1 1-16,5-5-1 15,0 14 0-15,0-9 0 16,0 10 1-16,0-24-1 16,0 0 1-16,-6-5-5 15,0-5 1-15,1-13-4 16,-12-10 1-16</inkml:trace>
        </inkml:traceGroup>
        <inkml:traceGroup>
          <inkml:annotationXML>
            <emma:emma xmlns:emma="http://www.w3.org/2003/04/emma" version="1.0">
              <emma:interpretation id="{67241CEF-4944-4125-8A74-9A967C3AA24E}" emma:medium="tactile" emma:mode="ink">
                <msink:context xmlns:msink="http://schemas.microsoft.com/ink/2010/main" type="inkWord" rotatedBoundingBox="9856,6105 13926,6730 13737,7961 9667,7335"/>
              </emma:interpretation>
              <emma:one-of disjunction-type="recognition" id="oneOf1">
                <emma:interpretation id="interp5" emma:lang="fr-FR" emma:confidence="0">
                  <emma:literal>I.T.</emma:literal>
                </emma:interpretation>
                <emma:interpretation id="interp6" emma:lang="fr-FR" emma:confidence="0">
                  <emma:literal>I.E.</emma:literal>
                </emma:interpretation>
                <emma:interpretation id="interp7" emma:lang="fr-FR" emma:confidence="0">
                  <emma:literal>I.E.E</emma:literal>
                </emma:interpretation>
                <emma:interpretation id="interp8" emma:lang="fr-FR" emma:confidence="0">
                  <emma:literal>I.E.E.</emma:literal>
                </emma:interpretation>
                <emma:interpretation id="interp9" emma:lang="fr-FR" emma:confidence="0">
                  <emma:literal>Trié,</emma:literal>
                </emma:interpretation>
              </emma:one-of>
            </emma:emma>
          </inkml:annotationXML>
          <inkml:trace contextRef="#ctx0" brushRef="#br0" timeOffset="50309.4575">42-8 9 0,'-6'0'4'0,"12"0"2"15,-6 0 0-15,0 0-4 16,0 0 0-16,0 0 1 16,0 0 0-16,0 0-4 15,0 5 0-15,0 9 3 16,0-9 0-16,0-5-1 15,0 9 1-15,-6 10-1 16,1 0 1-16,-7 14-1 0,7 0 1 16,-1 0-1-16,0 9 0 15,6 5-1-15,0 5 1 16,0 4-1-16,6-13 1 16,0-15-4-16,5-5 0 15,6 1-3-15,-6-24 0 16</inkml:trace>
          <inkml:trace contextRef="#ctx0" brushRef="#br0" timeOffset="50774.8008">296 599 11 0,'17'-19'5'0,"17"5"1"16,-23 14 4-16,6-14-10 0,0 5 1 15,0-10 0-15,5 5 1 16,-5 4-2-16,0-4 0 16,-5 10 1-16,-1 4 1 15,-6 4-1-15,-5 10 1 16,0-4-2-16,0 4 1 15,0-5-1-15,0 15 1 16,0-1-1-16,0 10 0 16,0-5 0-16,6 1 1 15,0 4-2-15,-1-19 0 16,1 5-5-16,5-5 1 0</inkml:trace>
          <inkml:trace contextRef="#ctx0" brushRef="#br0" timeOffset="55684.2806">3677 279 11 0,'0'-4'5'0,"17"22"-1"0,-17-18 5 15,0 0-8-15,0 0 1 0,0 5 2 16,-6 0 0-16,1 4-5 16,-1-4 1-16,-5 0 2 15,-1-1 1-15,-5 10-2 16,0-9 1-16,1 0-1 15,-1 9 0-15,-6-9 0 16,0-1 0-16,-5 10-1 16,6-14 1-16,-1 19-1 15,1-19 1-15,-1 10 0 16,0 4 0-16,6-10-1 16,0 15 1-16,1-14-1 15,4 14 0-15,7-14-1 16,-1 9 1-16,6-10 0 15,6 6 0-15,5-1 0 16,6-9 1-16,11 0 0 0,0 0 0 16,6 5 0-16,6-5 0 15,-6 0 0-15,-1 0 0 16,1 5-1-16,-6 9 1 16,1-5-1-16,-7 10 0 15,-10-10-8-15,10 1 0 16</inkml:trace>
          <inkml:trace contextRef="#ctx0" brushRef="#br0" timeOffset="51076.0027">1064 387 19 0,'5'0'9'0,"-5"19"-7"0,0-14 14 16,-5 14-16-16,5-15 0 16,-6 15 0-16,-5 10 0 15,-1-6-5-15,-5 15 1 16,12-10-2-16,-7 0 1 15</inkml:trace>
          <inkml:trace contextRef="#ctx0" brushRef="#br0" timeOffset="52922.3179">1374 279 20 0,'-6'-9'10'0,"12"9"-11"15,-6 0 17-15,0 0-17 16,0 0 0-16,11 0-1 16,-5 0 0-16,5 0-2 0,6 0 0 15</inkml:trace>
          <inkml:trace contextRef="#ctx0" brushRef="#br0" timeOffset="51946.6218">2108 270 15 0,'0'0'7'0,"5"0"-7"0,-5 0 12 0,0 0-14 15,12 5 1-15,-7-1-7 16,7 6 0-16</inkml:trace>
          <inkml:trace contextRef="#ctx0" brushRef="#br0" timeOffset="54243.2575">2390-78 14 0,'-6'4'7'0,"12"-4"-4"0,-6 0 11 15,11 0-13-15,1 0 1 16,-1 0 0-16,17 0 1 16,6 0-4-16,11 0 1 15,0-4 2-15,6-6 0 16,0 6-1-16,-6 4 1 16,0 0-2-16,0-5 1 15,0 5-1-15,-5 0 0 16,-6 0 0-16,5 0 1 15,-10 0-2-15,-1 0 1 0,-6 0-3 16,-5-5 0-16,-5-4-4 16,-1 4 0-16</inkml:trace>
          <inkml:trace contextRef="#ctx0" brushRef="#br0" timeOffset="54633.5346">2875-74 11 0,'-5'24'5'0,"10"-33"2"0,-5 18 5 16,0-9-11-16,0 14 1 15,0-4 1-15,0 4 1 16,0 0-5-16,0 9 1 16,0 1 2-16,0-1 0 15,0 15-1-15,-5-10 1 16,5 10-1-16,0 4 0 15,0-4-1-15,0 4 1 0,0 0-1 16,0-18 0-16,0-1-2 16,0-4 0-16,0-14-5 15,11-5 0-15</inkml:trace>
          <inkml:trace contextRef="#ctx0" brushRef="#br0" timeOffset="55219.9508">3310 270 20 0,'0'0'10'0,"-11"0"-7"16,11 0 14-16,0 0-17 15,0 0 1-15,0 5 0 16,0-1 1-16,0 15-2 16,-6 5 0-16,6-1 1 15,-6 5 0-15,1 5 0 16,5 0 0-16,-6-14-1 16,1 19 0-16,5-10 0 15,-6 0 0-15,6-4-1 16,0-6 1-16,0 6-6 15,0-10 0-15,0-14-1 16,6-14 0-16</inkml:trace>
          <inkml:trace contextRef="#ctx0" brushRef="#br0" timeOffset="53387.6472">1792 270 12 0,'-17'0'6'0,"11"5"-4"0,6-5 5 16,0 0-7-16,0 0 0 16,6 4 0-16,-1-4 0 15,1 0-4-15,11 10 1 16</inkml:trace>
          <inkml:trace contextRef="#ctx0" brushRef="#br0" timeOffset="49844.1288">-342-74 9 0,'-11'0'4'0,"5"-4"0"0,6 4 5 0,0 0-6 15,0 0 0-15,0 0 1 16,0 0 0-16,0 0-5 16,6 0 0-16,-1 0 3 15,-5 0 1-15,17 4-2 16,0-4 0-16,6 0 0 15,16 5 1-15,7-5-2 16,10-5 1-16,0 5 0 16,7-4 0-16,-7-6-1 15,-11 6 1 1,6-1-1 0,-6-9 0-16,-5 9 0 15,-7 5 1-15,-4 0-1 16,-7 0 1-16,-10 0-3 15,-1 5 0-15,-11 4-5 16,0-4 1-16</inkml:trace>
        </inkml:traceGroup>
      </inkml:traceGroup>
    </inkml:traceGroup>
    <inkml:traceGroup>
      <inkml:annotationXML>
        <emma:emma xmlns:emma="http://www.w3.org/2003/04/emma" version="1.0">
          <emma:interpretation id="{7DE2C044-282C-441C-8B0C-A390AFFE193D}" emma:medium="tactile" emma:mode="ink">
            <msink:context xmlns:msink="http://schemas.microsoft.com/ink/2010/main" type="paragraph" rotatedBoundingBox="7417,7110 15163,7950 14927,10124 7182,92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7F9B8FE-27ED-477C-9ABB-DAFF697CC1B8}" emma:medium="tactile" emma:mode="ink">
              <msink:context xmlns:msink="http://schemas.microsoft.com/ink/2010/main" type="line" rotatedBoundingBox="7417,7110 15163,7950 14971,9717 7226,8877"/>
            </emma:interpretation>
          </emma:emma>
        </inkml:annotationXML>
        <inkml:traceGroup>
          <inkml:annotationXML>
            <emma:emma xmlns:emma="http://www.w3.org/2003/04/emma" version="1.0">
              <emma:interpretation id="{44F1345F-C7F8-4694-83F3-F7085B3C44EF}" emma:medium="tactile" emma:mode="ink">
                <msink:context xmlns:msink="http://schemas.microsoft.com/ink/2010/main" type="inkWord" rotatedBoundingBox="7417,7110 11848,7590 11706,8893 7276,8412"/>
              </emma:interpretation>
              <emma:one-of disjunction-type="recognition" id="oneOf2">
                <emma:interpretation id="interp10" emma:lang="fr-FR" emma:confidence="0">
                  <emma:literal>ÊTRE</emma:literal>
                </emma:interpretation>
                <emma:interpretation id="interp11" emma:lang="fr-FR" emma:confidence="0">
                  <emma:literal>ÂTRE</emma:literal>
                </emma:interpretation>
                <emma:interpretation id="interp12" emma:lang="fr-FR" emma:confidence="0">
                  <emma:literal>ÂCRE</emma:literal>
                </emma:interpretation>
                <emma:interpretation id="interp13" emma:lang="fr-FR" emma:confidence="0">
                  <emma:literal>ÂPRE</emma:literal>
                </emma:interpretation>
                <emma:interpretation id="interp14" emma:lang="fr-FR" emma:confidence="0">
                  <emma:literal>MÊLE</emma:literal>
                </emma:interpretation>
              </emma:one-of>
            </emma:emma>
          </inkml:annotationXML>
          <inkml:trace contextRef="#ctx0" brushRef="#br0" timeOffset="1.1412E6">-2837 1615 17 0,'-5'14'8'0,"-1"-14"-3"0,6 0 7 16,0 0-11-16,0-4 0 15,0 4 0-15,0 0 1 16,0 0-2-16,0 0 0 15,6-15 2-15,5-3 0 16,-5 3-1-16,5-3 0 16,0-1 1-16,0-5 0 15,6 6-1-15,-5 8 0 0,-1-9 0 16,6-4 1-16,0-1-1 16,0 1 1-16,0-1-1 15,0 1 0-15,0-1 0 16,-6 5 0-16,6-4 0 15,0 9 0-15,-6 4-1 16,0-13 1-16,1 18 0 16,-1-14 0-16,0 15-1 15,0-6 1-15,1 10-1 16,5 0 1-16,-6 0-1 16,0 0 1-16,0 10-1 15,1-6 0-15,-1-4 0 16,-5 19 0-16,-1-14 0 15,1 14 1-15,0-10-1 16,-6 10 0-16,0 9-1 0,0-4 1 16,0-1 0-16,0 1 1 15,0-6-1-15,0 11 0 16,0 4 0-16,0-10 0 16,-6-9 0-16,6 19 1 15,0-23-1-15,0 4 0 16,0-10-1-16,0 10 1 15,0-9 0-15,6-5 0 16,-6 0 0-16,0-5 0 16,0-9-1-16,5-4 1 15,1 3 0-15,-6-13 0 0,6 19 0 16,-6-15 0-16,0 5 0 16,0-9 0-16,0 9 0 15,5-4 0-15,-5-1 0 16,6 6 0-16,0 8 0 15,-1-9 0-15,1 1 0 16,-1 8 0-16,1-4 0 16,0 9 0-16,5 5 0 15,-11 0 0-15,11 5 0 16,1 0 0-16,-7 9 0 16,7-9 0-16,-1 13 0 15,0 1 0-15,0 0 0 16,1-5 0-16,-7 5 0 15,7 0 0-15,-1 4 0 16,0 5 1-16,6 1-1 16,0 4 0-16,6-10 0 0,-1 1 0 15,1-1 0-15,-1 1 0 16,1-5 0-16,0-15 0 16,-1 1-1-16,1-5 1 15,-6 5-5-15,0-15 0 16,-6-4-5-16,6-9 1 15</inkml:trace>
          <inkml:trace contextRef="#ctx0" brushRef="#br0" timeOffset="1.14287E6">-1493 1563 16 0,'0'-4'8'0,"17"4"-2"0,-6 0 6 15,0-5-11-15,6 5 1 16,6 0 0-16,5 0 0 0,6-9-3 15,5 4 1-15,1 5-1 16,-1 0 0-16,1 5-5 16,11-5 1-16</inkml:trace>
          <inkml:trace contextRef="#ctx0" brushRef="#br0" timeOffset="1.14185E6">-2594 1055 13 0,'0'-28'6'0,"11"33"3"0,-5-10 2 15,-6 5-10-15,11-19 0 16,-5 15 2-16,5-15 0 16,-5 0-3-16,11 10 0 15,5-10 3-15,1-9 0 16,-1 4 0-16,-5-9 0 0,6 5-1 16,0 4 0-16,-1 1 0 15,-5-15 0-15,0 24-1 16,0-5 0-16,0-4 0 15,0 9 0-15,-6 4-1 16,0 10 1-16,-5 0 0 16,0 0 0-16,-1 10 0 15,1 4 0-15,0 9-1 16,5 1 1-16,0-1-1 16,0 10 0-16,1 5 0 15,-1 4 1-15,0-9-2 16,1 9 1-1,5 1-10 1,-6-20 1-16</inkml:trace>
          <inkml:trace contextRef="#ctx0" brushRef="#br0" timeOffset="1.14252E6">-1544 1323 16 0,'-6'5'8'0,"12"-5"0"0,-6 0 2 16,0 0-9-16,0 0 1 0,0 0 0 15,0 0 1-15,5 5-4 16,7-5 1-16,5 0 2 15,5 0 0-15,6 0-1 16,6 5 0-16,6-5-1 16,-1 0 0-16,1 9 0 15,-1-9 0-15,-5 0-7 16,0 0 0-16</inkml:trace>
          <inkml:trace contextRef="#ctx0" brushRef="#br0" timeOffset="1.14446E6">-664 1469 18 0,'0'-4'9'0,"12"4"-5"16,-12 0 9-16,5-10-12 15,7 5 1-15,-1-4 0 16,6-10 0-16,5 0-2 0,1-4 0 15,5-5 2-15,0-10 0 16,1 10-1-16,-1 4 1 16,-6-4-1-16,1 5 1 15,-6 4-1-15,0 0 1 16,-6 10-1-16,0-6 0 16,1 11 0-16,-7-10 1 15,-5 14-2-15,0 0 1 16,6-5 0-16,0 10 0 15,-6 4 0-15,0-4 0 0,0 4-1 16,0 10 0-16,0 4 0 16,0 20 1-16,0-1-1 15,0-9 0-15,0 5 0 16,0 9 1-16,0 9-1 16,0-9 0-16,0 5-2 15,0-19 0-15,0 5-6 16,0-24 0-16,-6 0-2 15,0-14 1-15</inkml:trace>
          <inkml:trace contextRef="#ctx0" brushRef="#br0" timeOffset="1.14908E6">539 1333 11 0,'0'-5'5'0,"11"-9"1"0,-11 14 6 16,0 0-10-16,0 0 0 16,6-5 1-16,-1 1 1 15,6 4-5-15,1 0 0 16,5 0 3-16,11 0 1 0,11 0-1 15,12 0 0-15,11 0-1 16,6 0 0-16,-11 4 0 16,-1-4 0-16,0 0-1 15,6 0 1-15,-5 0-1 16,-1 0 1-16,1 0-1 16,-12 0 1-16,-6 0-1 15,-5 0 0-15,-11 0-3 16,-6 0 0-16,-6 0-4 15,-5 0 0-15</inkml:trace>
          <inkml:trace contextRef="#ctx0" brushRef="#br0" timeOffset="1.14973E6">522 1352 15 0,'-6'0'7'0,"6"0"-2"16,0 4 8-16,6 1-13 15,-1 9 1-15,7 5 1 16,5-14 0-16,-1 14-2 16,1-5 0-16,6 19 2 15,5-10 0-15,17 1-1 16,1 4 1-16,-1 0-1 15,5-9 0-15,-4 4 0 16,-12-4 0-16,-1-9 0 16,-4 4 0-16,-12 5-1 15,-6-5 1-15,-11 0 0 16,-6-5 0-16,-11 10-1 16,-11 14 1-16,-11-10-1 15,-1 6 0-15,0 13 0 0,1-9 1 16,-1 5-1-16,7-15 0 15,4 1-1-15,12-1 1 16,6-4 0-16,11-10 0 16,6 10-1-16,11-9 0 15,17-1 0-15,5-9 1 16,18 0 0-16,-1 0 0 16,-5 0 0-16,-6-19 0 15,0 19 0-15,0 0 0 16,-5 0 0-16,-1 0 0 15,-5 0-7-15,0 19 0 0,0-14-1 16,-6 4 1-16</inkml:trace>
          <inkml:trace contextRef="#ctx0" brushRef="#br0" timeOffset="1.15321E6">1301 914 10 0,'0'-4'5'0,"5"-6"4"16,-5 10 1-16,0 0-9 16,0 0 1-16,0 0 1 15,0 0 0-15,0-9-4 16,0 9 1-16,0 0 2 15,0 0 0-15,0 0-1 16,0 0 1-16,0 0-2 16,6-5 1-16,0-9-1 0,-1 9 1 15,1-9-1-15,-1 5 1 16,1-5-1-16,-6 9 0 16,0 5 0-16,0 0 1 15,0 0-1-15,0 0 1 16,0 0 0-16,0 0 0 15,0 0-1-15,-6 5 1 16,6-1-1-16,-5 10 1 16,5 5-1-16,-6 0 0 15,6-5 0-15,-5 19 0 16,-1-5 0-16,6-4 0 0,0-1 0 16,0 1 0-16,0-1 0 15,0 1 1-15,6-19-3 16,-1 4 1-16,-5-9-7 15,11 0 1-15</inkml:trace>
          <inkml:trace contextRef="#ctx0" brushRef="#br0" timeOffset="1.15365E6">1673 848 12 0,'-5'19'6'0,"-24"-19"-1"0,29 0 3 15,-5 0-7-15,-7 0 0 16,1 0 1-16,0 5 1 15,-1 9-4-15,-4-9 1 16,4-1 1-16,-5 11 1 16,0-11-2-16,0 15 1 15,1-14-1-15,-1 4 1 16,0 1-1-16,5-1 0 16,1 5 0-16,5-9 1 0,6-5-1 15,0 19 0-15,6-15 0 16,0 1 1-16,5 9-1 15,0-9 1-15,6 0-1 16,6 13 1-16,-1 6-1 16,7-5 0-16,-1-10-1 15,0 10 0-15,6 4-5 16,5-4 1-16</inkml:trace>
        </inkml:traceGroup>
        <inkml:traceGroup>
          <inkml:annotationXML>
            <emma:emma xmlns:emma="http://www.w3.org/2003/04/emma" version="1.0">
              <emma:interpretation id="{28C2C352-5F7F-4020-81C4-3CF393153339}" emma:medium="tactile" emma:mode="ink">
                <msink:context xmlns:msink="http://schemas.microsoft.com/ink/2010/main" type="inkWord" rotatedBoundingBox="12818,7784 15154,8038 14971,9717 12636,9464"/>
              </emma:interpretation>
              <emma:one-of disjunction-type="recognition" id="oneOf3">
                <emma:interpretation id="interp15" emma:lang="fr-FR" emma:confidence="0">
                  <emma:literal>Taxe</emma:literal>
                </emma:interpretation>
                <emma:interpretation id="interp16" emma:lang="fr-FR" emma:confidence="0">
                  <emma:literal>Tau</emma:literal>
                </emma:interpretation>
                <emma:interpretation id="interp17" emma:lang="fr-FR" emma:confidence="0">
                  <emma:literal>Tau,</emma:literal>
                </emma:interpretation>
                <emma:interpretation id="interp18" emma:lang="fr-FR" emma:confidence="0">
                  <emma:literal>Taxa</emma:literal>
                </emma:interpretation>
                <emma:interpretation id="interp19" emma:lang="fr-FR" emma:confidence="0">
                  <emma:literal>Tael,</emma:literal>
                </emma:interpretation>
              </emma:one-of>
            </emma:emma>
          </inkml:annotationXML>
          <inkml:trace contextRef="#ctx0" brushRef="#br0" timeOffset="1.15507E6">2638 1516 11 0,'6'-4'5'0,"5"-6"3"16,-11 10 3-16,12-4-10 15,-1-1 0-15,6 5 1 0,5-5 0 16,7 5-2-16,-1 0 0 15,11-9 2-15,6 9 0 16,6-5 0-16,17 5 0 16,-6 5-1-16,0-5 0 15,-5 0-1-15,5 9 1 16,-6-4 0-16,-5-5 0 16,-6 0-1-16,-11 0 1 15,-6 0-4-15,-5-5 1 16,-6 5-5-16,-6 5 1 15</inkml:trace>
          <inkml:trace contextRef="#ctx0" brushRef="#br0" timeOffset="1.15548E6">3129 1568 12 0,'-5'9'6'0,"5"-4"1"0,0-5 4 16,0 0-10-16,0 5 1 16,0 14 0-16,0-19 0 15,0 9-3-15,5 5 1 16,-5 10 2-16,0-5 0 16,0 9-1-16,-5 0 1 15,-1 14-1-15,0 1 0 16,-5 4 0-16,6-14 0 15,5 4-1-15,5-13 0 0,6-1-7 16,6-4 1-16</inkml:trace>
          <inkml:trace contextRef="#ctx0" brushRef="#br0" timeOffset="1.15644E6">3462 2114 9 0,'6'-24'4'0,"22"10"8"15,-16 5-1-15,-1 4-10 16,6-14 0-16,0-4 1 15,-6 9 1-15,0-10-3 16,1-4 0-16,-7 4 1 16,-5-13 1-16,-5 23-1 15,-1-5 1-15,-5 0-2 16,-6 14 1-16,-6 5-1 16,1 10 0-16,-12 4 0 15,6 14 0-15,5 0 0 16,0-4 0-16,6 9 0 0,6 0 0 15,5 4 0-15,6-4 0 16,0 5-1-16,0-10 1 16,6-9 0-16,0 0 0 15,-1-15 0-15,1 1 0 16,11-5 0-16,-6-5 1 16,6 1-1-16,0-11 0 15,6-3 0-15,5 4 0 16,6-5-1-16,5 0 1 15,-5 9 0-15,-11-8 0 16,-1-6 0-16,1 5 0 0,-6 15 0 16,-6-1 1-16,0-4-1 15,-5 23 1-15,-6-10-1 16,-11 15 1-16,-6 5-1 16,-11-1 0-16,-6 1 0 15,0 4 1-15,6-5-2 16,5-4 1-16,6 5 0 15,12-5 0-15,-1-19-1 16,12 4 1-16,10-4 0 16,1 0 0-16,6 0 0 15,0 0 0-15,5 5 0 16,-6 9 1-16,-5-14-1 16,0 10 1-16,0 4-1 15,0-5 0-15,0 0-7 16,11-18 1-16</inkml:trace>
          <inkml:trace contextRef="#ctx0" brushRef="#br0" timeOffset="1.15773E6">3784 1291 10 0,'-11'14'5'0,"0"-10"4"0,11-4 2 16,0 0-10-16,0-4 1 16,0-15 1-16,5 14 0 15,1-9-4-15,0 9 0 16,5-9 2-16,6 5 1 15,0 4-2-15,-6-4 1 16,12 18-6-16,5 5 0 16</inkml:trace>
          <inkml:trace contextRef="#ctx0" brushRef="#br0" timeOffset="1.1569E6">3897 1178 19 0,'0'0'9'0,"6"14"-5"16,-1-10 10-16,1 11-14 16,0-1 1-16,-1 0 0 15,1 9 0-15,0 1-1 16,-1 4 0-16,1-4 0 16,0-6 1-16,-6 6-1 15,-6-1 1-15,0 1-1 16,1 4 1-16,5 5 0 15,0-9 0-15,5-1 0 0,7-13 1 16,4 4-1-16,7-10 1 16,5-4-1-16,6-4 0 15,0-1-6-15,0-9 0 16,11 4-3-16,-5-4 1 16</inkml:trace>
          <inkml:trace contextRef="#ctx0" brushRef="#br0" timeOffset="1.15853E6">4699 1794 17 0,'-12'37'8'0,"-5"-13"-5"0,12-19 10 16,-1-1-12-16,-11 20 0 16,-5 14 1-16,-24-10 0 15,-21 19-3-15,-7 19 1 16,-10-15 1-16,-7 39 0 15,-5-6-1-15,6-8 1 16,11 8-1-16,6 1 0 16,-1 0 0-16,12-19 0 15,0-15-3-15,17-8 1 16,11-1-4-16,11-19 1 0</inkml:trace>
          <inkml:trace contextRef="#ctx0" brushRef="#br0" timeOffset="1.15908E6">4495 2387 16 0,'6'-43'8'0,"22"43"-5"0,-11-14 11 16,6 5-13-16,-12-5 1 0,6 4 0 16,0-4 1-16,5 9-4 15,1 5 1-15,-6 5 2 16,0 9 0-16,-6-4-1 15,-11 13 1-15,-5 24-1 16,-7 10 1-16,1-6-2 16,-6 20 1-16,-6 4 0 15,7 0 0-15,4-23 1 16,7-5 0-16,5-5 0 16,0-13 0-16,11-10 0 15,11-15 0-15,18 10-1 16,11-14 0-16,11-9-10 15,0 0 0-15</inkml:trace>
        </inkml:traceGroup>
      </inkml:traceGroup>
      <inkml:traceGroup>
        <inkml:annotationXML>
          <emma:emma xmlns:emma="http://www.w3.org/2003/04/emma" version="1.0">
            <emma:interpretation id="{0F33679F-7C05-4878-A776-04147A307C53}" emma:medium="tactile" emma:mode="ink">
              <msink:context xmlns:msink="http://schemas.microsoft.com/ink/2010/main" type="line" rotatedBoundingBox="9488,8594 12073,9318 11858,10087 9273,9363"/>
            </emma:interpretation>
          </emma:emma>
        </inkml:annotationXML>
        <inkml:traceGroup>
          <inkml:annotationXML>
            <emma:emma xmlns:emma="http://www.w3.org/2003/04/emma" version="1.0">
              <emma:interpretation id="{35D22ED9-8AAD-4E2C-B1ED-C0CB066B327C}" emma:medium="tactile" emma:mode="ink">
                <msink:context xmlns:msink="http://schemas.microsoft.com/ink/2010/main" type="inkWord" rotatedBoundingBox="9488,8594 10104,8767 9888,9535 9273,9363"/>
              </emma:interpretation>
              <emma:one-of disjunction-type="recognition" id="oneOf4">
                <emma:interpretation id="interp20" emma:lang="fr-FR" emma:confidence="0">
                  <emma:literal>*</emma:literal>
                </emma:interpretation>
                <emma:interpretation id="interp21" emma:lang="fr-FR" emma:confidence="0">
                  <emma:literal>F</emma:literal>
                </emma:interpretation>
                <emma:interpretation id="interp22" emma:lang="fr-FR" emma:confidence="0">
                  <emma:literal>E</emma:literal>
                </emma:interpretation>
                <emma:interpretation id="interp23" emma:lang="fr-FR" emma:confidence="0">
                  <emma:literal>#</emma:literal>
                </emma:interpretation>
                <emma:interpretation id="interp24" emma:lang="fr-FR" emma:confidence="0">
                  <emma:literal>à</emma:literal>
                </emma:interpretation>
              </emma:one-of>
            </emma:emma>
          </inkml:annotationXML>
          <inkml:trace contextRef="#ctx0" brushRef="#br0" timeOffset="1.14587E6">-178 2236 17 0,'0'9'8'0,"5"-9"-7"16,-5 0 13-16,0 5-13 15,-5-5 0-15,-1 10 1 16,-5 4 1-16,-6 4-4 16,-6-8 0-16,-5 4 2 15,0-9 1-15,0-5-1 16,-1 9 0-16,7 5-1 15,-1 5 1-15,1-14-1 0,-1 14 1 16,6-10-1-16,0-4 1 16,6 9-1-16,0-10 0 15,5 11 0-15,6-6 1 16,6 5-1-16,5-9 0 16,0 9 0-16,6-5 1 15,6 10-1-15,5 0 1 16,0-5-1-16,0 5 1 15,-5 4 0-15,0 1 0 16,-6-1-3-16,-1 6 0 16,7-15-5-16,-23 9 0 0</inkml:trace>
          <inkml:trace contextRef="#ctx0" brushRef="#br0" timeOffset="1.14542E6">-590 2222 21 0,'-6'0'10'0,"6"5"-11"15,0-5 20-15,0 0-18 16,0 18 1-16,0-3 0 15,0 3 0-15,6 1-3 0,-6 9 0 16,5 15 2-16,1 4 1 16,-6 0-2-16,0 0 0 15,-6-5-1-15,6 5 1 16,0-14-5-16,0 5 0 16,6-19-2-16,5-1 0 15</inkml:trace>
          <inkml:trace contextRef="#ctx0" brushRef="#br0" timeOffset="1.145E6">-686 2015 16 0,'11'5'8'0,"-17"-5"-4"16,6 0 11-16,0 0-14 15,6 4 1 1,11-4 0 0,11 0 1-16,12-4-4 15,11 4 1-15,5 0 1 16,0 0 1-16,1 0-1 15,5 0 0-15,6 4-2 0,-18 1 0 16,-4 4-5-16,-7-4 1 16,1-10-2-16,-1-4 0 15</inkml:trace>
        </inkml:traceGroup>
        <inkml:traceGroup>
          <inkml:annotationXML>
            <emma:emma xmlns:emma="http://www.w3.org/2003/04/emma" version="1.0">
              <emma:interpretation id="{4E1060A3-AC9E-47E4-8707-17D4D7438939}" emma:medium="tactile" emma:mode="ink">
                <msink:context xmlns:msink="http://schemas.microsoft.com/ink/2010/main" type="inkWord" rotatedBoundingBox="10675,8999 12055,9385 11887,9983 10508,9596"/>
              </emma:interpretation>
              <emma:one-of disjunction-type="recognition" id="oneOf5">
                <emma:interpretation id="interp25" emma:lang="fr-FR" emma:confidence="0">
                  <emma:literal>k..</emma:literal>
                </emma:interpretation>
                <emma:interpretation id="interp26" emma:lang="fr-FR" emma:confidence="0">
                  <emma:literal>kil</emma:literal>
                </emma:interpretation>
                <emma:interpretation id="interp27" emma:lang="fr-FR" emma:confidence="0">
                  <emma:literal>h.,</emma:literal>
                </emma:interpretation>
                <emma:interpretation id="interp28" emma:lang="fr-FR" emma:confidence="0">
                  <emma:literal>li"</emma:literal>
                </emma:interpretation>
                <emma:interpretation id="interp29" emma:lang="fr-FR" emma:confidence="0">
                  <emma:literal>à..</emma:literal>
                </emma:interpretation>
              </emma:one-of>
            </emma:emma>
          </inkml:annotationXML>
          <inkml:trace contextRef="#ctx0" brushRef="#br0" timeOffset="1.15129E6">589 2631 14 0,'6'-5'7'0,"5"5"-2"0,-5-4 10 16,5-1-14-16,1-14 1 15,-1 0 1-15,6-9 1 16,-6 5-5-16,0-20 1 16,-5 15 2-16,0-10 1 15,-6 10-2-15,-6 0 1 16,-5-10-1-16,-6 15 0 15,0 13-1-15,-6 1 1 16,1 18-1-16,-1-4 0 16,1 14 0-16,-1-5 0 0,6 24-1 15,6 9 1-15,-1-5 0 16,7 10 0-16,-1-10 0 16,1 15 0-16,5-1 0 15,0-4 0-15,5-10 0 16,1-9 0-16,-1 0-1 15,1-10 1-15,0-8 0 16,-1 3 0-16,1-3 0 16,0-11 0-16,5-8 0 15,6-6 1-15,0-4-1 16,0-5 0-16,5-4 0 16,1-6 0-16,16-3-1 15,1 17 1-15,5-18-1 16,-5 24 1-16,-7-10 0 15,-4 15 0-15,-1 4 0 0,-11 0 1 16,-6 4-1-16,-11 15 1 16,-5-10-1-16,-12 15 1 15,-12 0-1-15,1-6 1 16,0 1-1-16,0 0 1 16,-1-10-1-16,7 10 0 15,5-14-1-15,0 9 1 16,11-9 0-16,1-1 0 15,5 11-1-15,11-15 0 16,6 0 0-16,6 4 1 16,5 1 0-16,0 4 0 0,6-4 0 15,-6-5 0-15,0 9-2 16,-5 6 0-16,5 8-6 16,6-18 1-16</inkml:trace>
          <inkml:trace contextRef="#ctx0" brushRef="#br0" timeOffset="1.15164E6">1193 2711 19 0,'6'-14'9'0,"11"14"-7"0,-6 0 12 15,6 0-14-15,0-5 0 16,6 5 1-16,5 0 0 16,0 0-2-16,0 0 1 0,-5 0-5 15,0 5 0-15</inkml:trace>
          <inkml:trace contextRef="#ctx0" brushRef="#br0" timeOffset="1.1519E6">1154 2946 19 0,'11'0'9'0,"12"-4"-9"0,-12 4 13 16,6 0-13-16,11 0 0 15,0-5-1-15,6-5 0 16,0 10-4-16,6 0 1 16</inkml:trace>
          <inkml:trace contextRef="#ctx0" brushRef="#br0" timeOffset="1.15222E6">1837 2655 20 0,'0'14'10'0,"-6"33"-9"16,6-28 15-16,0-15-16 15,0 20 1-15,0 4 0 16,0 5 0-16,0-10-3 15,6 6 0-15,-1-6-4 16,1 1 1-16</inkml:trace>
        </inkml:traceGroup>
      </inkml:traceGroup>
    </inkml:traceGroup>
    <inkml:traceGroup>
      <inkml:annotationXML>
        <emma:emma xmlns:emma="http://www.w3.org/2003/04/emma" version="1.0">
          <emma:interpretation id="{0A21C69C-7064-4186-825D-17492C2628D1}" emma:medium="tactile" emma:mode="ink">
            <msink:context xmlns:msink="http://schemas.microsoft.com/ink/2010/main" type="paragraph" rotatedBoundingBox="5386,10104 17700,10382 17650,12564 5337,122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235B11-EA9B-4DA1-A93A-F345ABD9DC5C}" emma:medium="tactile" emma:mode="ink">
              <msink:context xmlns:msink="http://schemas.microsoft.com/ink/2010/main" type="line" rotatedBoundingBox="5386,10104 17700,10382 17650,12564 5337,12286"/>
            </emma:interpretation>
          </emma:emma>
        </inkml:annotationXML>
        <inkml:traceGroup>
          <inkml:annotationXML>
            <emma:emma xmlns:emma="http://www.w3.org/2003/04/emma" version="1.0">
              <emma:interpretation id="{D36D0708-61EB-4E96-A0F6-93A84E275495}" emma:medium="tactile" emma:mode="ink">
                <msink:context xmlns:msink="http://schemas.microsoft.com/ink/2010/main" type="inkWord" rotatedBoundingBox="5386,10104 17700,10382 17650,12564 5337,12286"/>
              </emma:interpretation>
              <emma:one-of disjunction-type="recognition" id="oneOf6">
                <emma:interpretation id="interp30" emma:lang="fr-FR" emma:confidence="0">
                  <emma:literal>GÊNAIT-ON » »)</emma:literal>
                </emma:interpretation>
                <emma:interpretation id="interp31" emma:lang="fr-FR" emma:confidence="0">
                  <emma:literal>GÊNAIT-ON)</emma:literal>
                </emma:interpretation>
                <emma:interpretation id="interp32" emma:lang="fr-FR" emma:confidence="0">
                  <emma:literal>GÊNAIT-ON))</emma:literal>
                </emma:interpretation>
                <emma:interpretation id="interp33" emma:lang="fr-FR" emma:confidence="0">
                  <emma:literal>GÊNAIT-ON »)</emma:literal>
                </emma:interpretation>
                <emma:interpretation id="interp34" emma:lang="fr-FR" emma:confidence="0">
                  <emma:literal>GÊNAIT-ON »))</emma:literal>
                </emma:interpretation>
              </emma:one-of>
            </emma:emma>
          </inkml:annotationXML>
          <inkml:trace contextRef="#ctx0" brushRef="#br0" timeOffset="1.22454E6">4541 4879 13 0,'-6'-23'6'0,"12"-1"-1"16,-1 10 7-16,1 5-11 0,11 4 1 16,-6-9 1-16,-5 9 1 15,5-9-5-15,6 5 1 16,5 9 2-16,7 0 1 16,10 5-1-16,6 9 0 15,1-5-1-15,-1 10 1 16,-6 0 0-16,-11 4 0 15,-5-9 0-15,-12 10 0 16,-11-1 0-16,-11 6 0 0,-12-25-1 16,-10 15 1-16,-7-9-2 15,1 8 1-15,5-8-5 16,5-1 0-16,18-4-6 16,11 4 1-16</inkml:trace>
          <inkml:trace contextRef="#ctx0" brushRef="#br0" timeOffset="1.22511E6">5732 3882 17 0,'-29'-37'8'0,"1"13"-1"16,22 24 8-16,-5 0-14 16,-6 5 1-16,0 9 1 15,-5 9 0-15,5 10-3 16,0 14 1-16,0 10 2 16,6 13 0-16,-1 10-1 15,7 24 0-15,-1-10-1 16,0 5 1-16,6 9-2 15,6-14 0-15,11-19-3 16,6-14 1-16,5-4-7 0,11-20 1 16</inkml:trace>
          <inkml:trace contextRef="#ctx0" brushRef="#br0" timeOffset="1.22547E6">5822 4644 17 0,'28'-23'8'0,"34"-48"-1"15,-39 48 6-15,16-10-13 16,6 5 1-16,1-19 0 15,-1-1 0-15,0 1-1 16,0 0 1-16,-11 14 0 16,-12 5 1-16,-5 9 0 15,-5 10 0-15,-7 9 0 16,-5 24 1-16,0 18-1 16,-5 0 0-16,-1 10 0 15,0 19 0-15,1-15-1 16,-1-4 0-16,12-15-4 15,-1 1 0-15,12 4-6 16,-11-18 0-16</inkml:trace>
          <inkml:trace contextRef="#ctx0" brushRef="#br0" timeOffset="1.21948E6">1097 4574 13 0,'-5'14'6'0,"-12"-28"0"0,17 14 8 16,11-10-13-16,0 6 0 15,6 4 0-15,12-5 1 16,10 0-3-16,12 5 1 15,0-9 1-15,5 9 0 16,6 0-6-16,0 9 0 0</inkml:trace>
          <inkml:trace contextRef="#ctx0" brushRef="#br0" timeOffset="1.21983E6">1391 4259 19 0,'-6'18'9'0,"18"6"-5"0,-7-15 12 16,1 15-16-16,0 9 1 16,-6 14 0-16,0 9 0 15,0-9-1-15,0 14 0 16,0-4-6-16,0 4 0 15</inkml:trace>
          <inkml:trace contextRef="#ctx0" brushRef="#br0" timeOffset="1.22125E6">1978 4851 21 0,'-6'0'10'0,"1"-19"-10"16,16 15 18-16,6-6-18 15,17 1 1-15,17-10 0 16,22 10 0-16,6-10-2 15,17 5 1-15,6 9 1 16,-12 5 1-16,-11 5-8 16,-6 9 1-16,1 5-2 15,-7-10 1-15</inkml:trace>
          <inkml:trace contextRef="#ctx0" brushRef="#br0" timeOffset="1.22092E6">2068 4447 16 0,'-5'19'8'0,"22"-34"-3"15,-6 11 8-15,6-1-13 16,5-18 1-16,12 4 0 16,0-10 1-16,0 6-2 15,5-5 0-15,1-15 1 16,-1 10 1-16,-5 1-1 16,0 8 0-16,-6 1 0 15,-11 4 1-15,0 14-1 16,-17 5 1-16,0 0-1 15,0 0 1-15,0 24-1 16,0-1 1-16,-5 5-1 16,5 15 0-16,0-1-1 15,0 10 1-15,0-1-1 0,0-8 0 16,0 4-9-16,11-5 1 16,6-14 0-16,0-4 0 15</inkml:trace>
          <inkml:trace contextRef="#ctx0" brushRef="#br0" timeOffset="1.21283E6">-4750 4673 13 0,'0'-15'6'0,"-6"34"-1"0,6-5 7 15,0-14-11-15,-6 0 0 16,6 0 1-16,-5 0 0 15,5 0-2-15,-6 5 0 0,6 0 1 16,0-5 0-16,0 0 0 16,0-10 0-16,6-8 0 15,5-6 0-15,0 0-1 16,6-23 1-16,0 19-1 16,6-14 1-16,-1 0-1 15,1-5 1-15,0-1-1 16,5 6 1-16,6 14-1 15,-12-10 1-15,1 10-1 16,-1 5 1-16,-5 4 0 16,0 14 0-16,-5 5 1 15,-1 9 0-15,0 6-1 16,0 3 1-16,6 6-1 16,-5-5 1-16,-7 4-1 15,7 5 0-15,-1-4-1 0,-5-1 1 16,-6 1-1-16,5 4 0 15,-5 0 0-15,0 10 1 16,-5-10-1-16,5 10 1 16,0-5-1-16,0 4 0 15,-6-18 0-15,0-5 1 16,1 1-1-16,-1 3 0 16,6-8 0-16,0-6 0 15,0-4 0-15,0 0 0 16,0 0-1-16,0 0 1 15,6-14-1-15,5-4 1 0,0-6-1 16,0 0 1-16,6-4-1 16,6-9 0-16,5 4 0 15,-5 0 1-15,-6 9-1 16,0-9 0-16,0 0 0 16,0 0 1-16,-6 10 0 15,0 4 1-15,0 14-1 16,1 1 1-16,-1 8 0 15,-5 15 1-15,-1 5-1 16,-5 23 1-16,0 5-1 16,6-10 0-16,0 14-1 15,5 5 1-15,0-9-1 16,12 5 0-16,-1-20 0 16,6-4 0-16,6-23-1 15,0-6 1-15,0-13-4 16,-6 9 1-16,6-24-6 15,-6-4 1-15</inkml:trace>
          <inkml:trace contextRef="#ctx0" brushRef="#br0" timeOffset="1.21332E6">-4654 3732 18 0,'-12'19'9'0,"46"-24"-4"16,-22-9 7-16,5 9-11 16,11-14 0-16,6-4 0 15,11-1 1-15,0-18-3 16,0 14 1-16,0-15 1 0,-5 10 1 15,-6-9-1-15,-1 14 0 16,-10 4 0-16,-6 1 0 16,0 4 1-16,0 19 0 15,0 5 0-15,0 14 0 16,0 9-1-16,0 14 1 16,0 5-1-16,-1 19 1 15,7-14-2-15,5-10 1 16,0 5-9-16,6-5 0 15</inkml:trace>
          <inkml:trace contextRef="#ctx0" brushRef="#br0" timeOffset="1.21396E6">-3221 4334 16 0,'-11'-10'8'0,"5"15"2"16,6-5 2-16,0 0-12 16,0 0 1-16,6-5 0 15,5 5 0-15,12 5-1 16,5 0 0-16,12 4 0 16,11-4 1-16,-1 4 0 15,18 5 0-15,-6-9-2 16,0 14 0-16,-5-14-6 15,-7 14 1-15</inkml:trace>
          <inkml:trace contextRef="#ctx0" brushRef="#br0" timeOffset="1.21426E6">-3238 4720 21 0,'12'0'10'0,"27"0"-9"15,-16 0 15-15,11 0-16 16,11 0 0-16,6 0 0 16,-1 0 1-16,13 4-7 15,-1 10 0-15</inkml:trace>
          <inkml:trace contextRef="#ctx0" brushRef="#br0" timeOffset="1.21688E6">-2148 4837 11 0,'-11'5'5'0,"5"-5"3"0,6 0 5 15,0 0-12-15,0 0 0 16,0-10 1-16,0-4 0 16,6 5-2-16,-1-10 0 15,7 0 1-15,-1 5 1 16,0 0-1-16,0-5 0 16,6-9 0-16,0 0 0 15,6-10 0-15,-1 5 0 0,1-4-1 16,0 8 1-16,10 6 0 15,-4-1 0-15,-1 10-1 16,0 10 1-16,6-11-1 16,-11 15 1-16,-1 0-1 15,-5 15 1-15,0-6 0 16,0 5 0-16,0 5-1 16,0 9 1-16,-6-4 0 15,0 13 0-15,1-9 0 16,-7-9 0-16,1-5 0 15,0 5 0-15,-1 5 0 16,-5-5 0-16,0-1-1 16,0-13 0-16,0 0 0 15,0-5 0-15,0 0 0 16,0 0 0-16,0-10-1 16,0 10 1-16,6-18 0 0,0 3 0 15,5-13-1-15,-6 5 1 16,7-6-1-16,-1 6 0 15,0-1 0-15,1 1 0 16,-1-1 0-16,0 6 1 16,0 8 0-16,1-9 0 15,-1 19-1-15,0-14 1 16,6 10 0-16,-5 4 0 16,-1 4 0-16,0 10 0 15,0-4 1-15,1 9 0 0,-1 18 0 16,0-9 0-16,6 15-1 15,0-29 1-15,6 9 0 16,5-4 0-16,6 0-5 16,0-10 0-16,0 1-5 15,5-24 1-15</inkml:trace>
          <inkml:trace contextRef="#ctx0" brushRef="#br0" timeOffset="1.21756E6">-545 3892 14 0,'-6'-5'7'0,"-5"5"0"16,11 0 5-16,0 0-11 15,-6 0 1-15,1 0 1 16,-7 5 0-16,1 9-3 16,0-5 0-16,0 15 3 0,5-1 1 15,-11 5-2-15,0 5 1 16,-6 14-1-16,1 24 1 15,-1 0-2-15,-5 37 1 16,0-9-2-16,11 18 1 16,11-9-1-16,18-4 0 15,10 4 0-15,6-14 0 16,1-5-1-16,4-18 1 16,7-10-4-16,5-14 1 15,12-14-6-15,-12-9 1 16</inkml:trace>
          <inkml:trace contextRef="#ctx0" brushRef="#br0" timeOffset="1.21847E6">-263 4625 18 0,'0'0'9'0,"0"10"-8"16,0-10 10-16,0 0-10 15,17-5 1-15,-6 0 0 0,12 1 0 16,5-20-3-1,12-9 1-15,5 0 1 0,0-9 1 16,6-5-1-16,-6 0 0 16,-6-14 0-16,-10 14 0 15,-7 19 0-15,-5-1 0 16,0 11 0-16,-6-1 0 16,1 9 1-16,-7-4 0 15,1 10-1-15,0-15 1 16,-6 19-1-16,0 0 0 15,5 19-1-15,1-15 1 0,-6 15-1 16,6 0 0-16,-1-5 0 16,1 19 0-16,-1-10 0 15,1 24 0-15,-6 0 0 16,0 1 1-16,0 17-1 16,-6-13 1-16,1 9-1 15,-1-9 1-15,6-10-2 16,0 1 1-16,0-15-8 15,6-5 0-15,11-18-1 16,-12 0 1-16</inkml:trace>
          <inkml:trace contextRef="#ctx0" brushRef="#br0" timeOffset="1.21884E6">-37 4889 13 0,'-11'0'6'0,"33"-10"1"0,-11 10 8 0,6-4-14 15,6-6 0-15,11 1 0 16,0 4 1 0,39-18-2-1,0 4 0-15,-5 0-3 16,0 14 1-16,-12 5-4 15,-22 5 1-15</inkml:trace>
          <inkml:trace contextRef="#ctx0" brushRef="#br0" timeOffset="1.22199E6">1893 5195 11 0,'0'-10'5'0,"-5"24"3"0,5-14 5 16,0 5-11-16,5 19 0 15,7-1 0-15,-1 1 1 16,0 18-4-16,0 0 1 15,1 5 2-15,5 0 0 16,0-14-1-16,0 5 1 16,-1-5-1-16,1-14 0 15,0-1 0-15,-5-8 0 16,-1-10 0-16,-11 0 0 16,6-10-1-16,-6-8 1 15,0-6-1-15,0-4 0 0,-6-10 0 16,0 5 0-1,1-33 0 1,-1 19 0-16,6 0-1 16,6 0 1-16,5 19 0 15,11-9 0-15,12 13-1 16,23 5 0-16,-1-4 1 16,6 18 0-16,6 0 0 15,0-4 0-15,0 4 0 16,-1 0 1-16,-10 5-1 15,-6-4 1-15,-6-6-4 16,-6-13 1-16,1 23-5 16,-1 0 0-16</inkml:trace>
          <inkml:trace contextRef="#ctx0" brushRef="#br0" timeOffset="1.22242E6">2401 5402 19 0,'0'4'9'0,"0"-23"-5"15,0 19 11-15,0 0-14 16,0 0 0-16,0 5 1 15,0 14 0-15,0 0-3 16,0 23 1-16,0-18 1 16,0 4 1-16,0-5-1 15,0 6 0-15,0 8-2 16,0-9 1-16,6 10-5 16,0-24 1-16,5 0-3 0,0-9 0 15</inkml:trace>
          <inkml:trace contextRef="#ctx0" brushRef="#br0" timeOffset="1.22278E6">2808 5293 19 0,'17'-23'9'0,"0"28"-8"0,-17-5 14 15,5 4-14-15,-5-4 0 16,6 14 0-16,-6-14 1 0,0 0-2 15,0 5 0-15,-6 0 1 16,1 4 1-16,-7-4-1 16,-5 4 0-16,-5 5 0 15,-6-9 0-15,-6 19 0 16,-6-1 0-16,1-4 0 16,-1 9 0-16,6-4-1 15,6-1 1-15,5 10-1 16,1-28 1-16,11 4-2 15,5 5 1-15,6-4-1 16,23 4 1-16,10-14-1 16,13 5 0-16,4-1 0 15,1 10 1-15,-11-14-3 16,-1 0 1-16,6 19-5 16,0 0 0-16</inkml:trace>
          <inkml:trace contextRef="#ctx0" brushRef="#br0" timeOffset="1.22373E6">3818 4343 9 0,'-17'-23'4'0,"-5"4"5"16,16 14 0-16,0-9-7 16,1 9 0-16,-7 1 2 15,1 8 0-15,0-4-5 16,-1 19 1-16,-4 5 3 15,4-1 0-15,-5 5-1 16,6 20 0-16,0-1-1 16,11 0 1-16,0 14-1 15,11-5 0-15,6 5-2 16,0-14 1-16,11 0 0 16,12-18 0-16,10-1 0 15,7-14 0-15,5-14 0 0,6-5 0 16,5-28 0-16,-5 19 0 15,0-23 0-15,-1-15 1 16,-10 5-1-16,-12-10 1 16,-11-4 0-16,-23-5 1 15,-17-4-1-15,-22 4 1 16,-11 19 0-16,-18 9 0 16,-11 10 0-16,-5 5 0 15,0 4-1-15,5 9 0 16,12 10-1-16,10 5 0 15,7 0-4-15,11 14 1 0,11 4-6 16,17-4 0-16</inkml:trace>
          <inkml:trace contextRef="#ctx0" brushRef="#br0" timeOffset="1.22421E6">4620 4842 16 0,'5'9'8'0,"-22"5"-1"0,23 0 6 0,-6 5-13 15,0 5 0-15,0 4 0 16,0 19 1-16,6 14-1 16,-6 0 0-16,0 1 0 15,0 3 0-15,0-13-2 16,0-10 0-16,0-9-4 15,5-14 1-15</inkml:trace>
          <inkml:trace contextRef="#ctx0" brushRef="#br0" timeOffset="1.22596E6">6623 3906 17 0,'-5'-14'8'0,"5"9"-1"15,0 5 6-15,5 5-12 16,1 9 0-16,5-5 1 16,6 19 0-16,6 5-2 0,5-4 0 15,6 13 2-15,5 5 0 16,1 9 0-16,-6 15 1 16,-29 9-1-16,-5 9 1 15,-17-13-1-15,-11 13 1 16,-11 5-4-16,-12-5 1 15,0-18-9-15,12-5 1 16</inkml:trace>
          <inkml:trace contextRef="#ctx0" brushRef="#br0" timeOffset="1.22654E6">7323 3816 19 0,'-5'0'9'0,"-1"0"-3"0,6 0 7 16,0 5-12-16,-6-5 0 16,6 0 0-16,0 0 1 15,0 0-3-15,0 0 1 16,12 0 1-16,5 14 1 0,5 0-2 16,12 24 1-16,0 4 0 15,5-4 0-15,-5 28 1 16,-6 18 0-16,-5 11 0 15,-17 13 1-15,-18-5-1 16,-10 29 1-16,-18-19-1 16,-5 9 0-16,-6 10-1 15,-16-5 0-15,-24 0-8 16,7-28 1-16,-1-5-4 16,0-33 1-16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44:53.856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5658048-54C1-4644-B9F6-E0631951484C}" emma:medium="tactile" emma:mode="ink">
          <msink:context xmlns:msink="http://schemas.microsoft.com/ink/2010/main" type="writingRegion" rotatedBoundingBox="5855,5626 24930,5567 24960,15025 5884,15085"/>
        </emma:interpretation>
      </emma:emma>
    </inkml:annotationXML>
    <inkml:traceGroup>
      <inkml:annotationXML>
        <emma:emma xmlns:emma="http://www.w3.org/2003/04/emma" version="1.0">
          <emma:interpretation id="{E31FC4A0-FE57-4D03-B5D5-871C0A0F5D27}" emma:medium="tactile" emma:mode="ink">
            <msink:context xmlns:msink="http://schemas.microsoft.com/ink/2010/main" type="paragraph" rotatedBoundingBox="5859,5596 13500,5634 13494,6846 5853,6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8E7903-16FB-4B8F-8D0B-081A8B231E09}" emma:medium="tactile" emma:mode="ink">
              <msink:context xmlns:msink="http://schemas.microsoft.com/ink/2010/main" type="inkBullet" rotatedBoundingBox="5859,5619 6765,5624 6760,6690 5854,6686"/>
            </emma:interpretation>
            <emma:one-of disjunction-type="recognition" id="oneOf0">
              <emma:interpretation id="interp0" emma:lang="fr-FR" emma:confidence="0">
                <emma:literal>01</emma:literal>
              </emma:interpretation>
              <emma:interpretation id="interp1" emma:lang="fr-FR" emma:confidence="0">
                <emma:literal>a</emma:literal>
              </emma:interpretation>
              <emma:interpretation id="interp2" emma:lang="fr-FR" emma:confidence="0">
                <emma:literal>0</emma:literal>
              </emma:interpretation>
              <emma:interpretation id="interp3" emma:lang="fr-FR" emma:confidence="0">
                <emma:literal>al</emma:literal>
              </emma:interpretation>
              <emma:interpretation id="interp4" emma:lang="fr-FR" emma:confidence="0">
                <emma:literal>d</emma:literal>
              </emma:interpretation>
            </emma:one-of>
          </emma:emma>
        </inkml:annotationXML>
        <inkml:trace contextRef="#ctx0" brushRef="#br0">263 21 13 0,'0'-18'6'0,"-4"18"0"16,4 0 7-16,0 0-12 15,-5-3 1-15,1 3 1 16,0 0 0-16,0 3-4 16,-5-3 1-16,1 4 2 15,0-4 0-15,-1 10-1 16,-3-6 1-16,-1 6-1 15,0 4 1-15,-3-7-2 16,-1 7 1-16,0 4 0 16,0-1 0-16,5 8 0 15,-1 3 0-15,-4 3 0 16,0 1 0-16,5 6-1 16,-1 4 1-16,1 4-1 0,7 6 0 15,5-3 0-15,5 4 0 16,-1-4-1-16,8-11 1 15,5 1 0-15,4-4 0 16,9-7 0-16,3-11 1 16,1-6-1-16,-1-8 1 31,26-17 0-31,-4-3 0 16,-9-4-1-16,-8-11 1 15,-5 4 0-15,-3-10 1 16,-9-11-1-16,-4 7 1 0,-9-7-1 15,-16-4 1-15,-5 1-1 16,-8-1 0-16,-4 4 0 16,0 0 0-16,-1 11 0 15,-3 6 0-15,-5 15-2 16,-8 17 1-16,0 17-8 16,5 1 0-16,-1 13-3 15,0-6 1-15</inkml:trace>
        <inkml:trace contextRef="#ctx0" brushRef="#br0" timeOffset="930.6628">889-105 13 0,'-17'3'6'0,"-8"11"2"16,20 0 7-16,-3-7-14 15,-5 7 1-15,-3 4 0 16,-1 17 1-16,-4 14-3 16,4 3 0-16,0 18 2 15,9 18 0-15,-1 13-1 16,5 1 1-16,8 3-2 0,13-4 1 15,13-3-1-15,7-21 0 16,10-10-7-16,11-15 0 16</inkml:trace>
      </inkml:traceGroup>
      <inkml:traceGroup>
        <inkml:annotationXML>
          <emma:emma xmlns:emma="http://www.w3.org/2003/04/emma" version="1.0">
            <emma:interpretation id="{7B47A14A-A9A3-4323-8D11-AFEED6830C7C}" emma:medium="tactile" emma:mode="ink">
              <msink:context xmlns:msink="http://schemas.microsoft.com/ink/2010/main" type="line" rotatedBoundingBox="7123,5602 13500,5634 13494,6846 7117,6814"/>
            </emma:interpretation>
          </emma:emma>
        </inkml:annotationXML>
        <inkml:traceGroup>
          <inkml:annotationXML>
            <emma:emma xmlns:emma="http://www.w3.org/2003/04/emma" version="1.0">
              <emma:interpretation id="{F66847C0-C215-4255-8D9C-5FD145EAA5F5}" emma:medium="tactile" emma:mode="ink">
                <msink:context xmlns:msink="http://schemas.microsoft.com/ink/2010/main" type="inkWord" rotatedBoundingBox="7123,5602 13500,5634 13494,6846 7117,6814"/>
              </emma:interpretation>
              <emma:one-of disjunction-type="recognition" id="oneOf1">
                <emma:interpretation id="interp5" emma:lang="fr-FR" emma:confidence="0">
                  <emma:literal>loyuaz)xnd</emma:literal>
                </emma:interpretation>
                <emma:interpretation id="interp6" emma:lang="fr-FR" emma:confidence="0">
                  <emma:literal>cognation d</emma:literal>
                </emma:interpretation>
                <emma:interpretation id="interp7" emma:lang="fr-FR" emma:confidence="0">
                  <emma:literal>loguant d</emma:literal>
                </emma:interpretation>
                <emma:interpretation id="interp8" emma:lang="fr-FR" emma:confidence="0">
                  <emma:literal>loyuaz)and</emma:literal>
                </emma:interpretation>
                <emma:interpretation id="interp9" emma:lang="fr-FR" emma:confidence="0">
                  <emma:literal>Cognan d</emma:literal>
                </emma:interpretation>
              </emma:one-of>
            </emma:emma>
          </inkml:annotationXML>
          <inkml:trace contextRef="#ctx0" brushRef="#br0" timeOffset="2461.7425">1300 269 14 0,'-8'4'7'0,"12"-4"-2"0,-4 0 7 16,8 0-11-16,1 0 1 0,-1 0 0 15,1-4 1-15,-1-10-3 16,5-3 0-16,-1-1 2 16,5 4 1-16,0-17-1 15,0-4 0-15,-5 0-1 16,1 0 1-16,-9 3-1 15,-4-3 0-15,-4 14 0 16,-4 4 0-16,-5-1-1 16,0 8 0-16,1 6 0 15,-5 8 1-15,0 6-1 16,-4 11 0-16,-4 11 0 16,8 3 0-16,0 3 0 15,9 11 1-15,4 0-1 16,8 0 1-16,8 7-1 15,1-7 1-15,8 0-1 0,8-14 1 16,9-10-3-16,4-15 0 16,5-6-7-16,-5-11 1 15</inkml:trace>
          <inkml:trace contextRef="#ctx0" brushRef="#br0" timeOffset="3783.6776">1771 304 13 0,'-4'4'6'0,"-5"3"1"0,5-7 2 15,0 7-8-15,0-7 0 31,-5 3 1-31,1 1 1 16,4 13-3-16,-1 11 0 16,5-10 1-16,-4 6 1 15,4 11-1-15,9-3 1 16,-1-11-1-16,5 3 0 0,3-6 0 16,5-1 0-16,0-13-1 15,5-1 1-15,-5-3-1 16,0-7 1-16,-5-14 0 15,-3-10 0-15,-5-1-1 16,-3 1 1-16,-5-1-1 16,-5 8 1-16,-7-8-1 15,-5 11 1-15,-4 4-1 16,-4-1 1-16,-5 8-1 16,9 10 0-16,0 3 0 15,0 8 1-15,5-4-1 16,3 3 0-16,5-10-1 15,3 0 1-15,5 4 0 16,9-1 0-16,8-3-1 0,4 7 1 16,8-7 0-1,13 0 0-15,-8 0-1 0,-1 0 1 16,1-7 0-16,-1 0 0 16,1 4 0-16,0-11 1 15,-1 0-1-15,-3 0 0 16,-5-4 0-16,-4-3 0 15,-4 0 0-15,-5 7 1 16,-8-3-1-16,-8 3 0 16,-8 10 1-16,-5-6 1 15,-4 10-2-15,0 7 0 0,4 0 0 16,0 7 0-16,0 14 0 16,5-7 0-16,3 0-1 15,5-4 0-15,4 4 0 16,9-10 1-16,3 3 0 15,5-11 0-15,4-3 0 16,0 0 0-16,0 0 0 16,-4-17 0-16,-5 6 0 15,1 1 0-15,-9-4 0 16,-4 0 1-16,-4 0-1 16,0 10 0-16,-5 4 0 15,1 4 0-15,4 3 0 16,0 0 0-16,4 3-1 15,0 1 1-15,4-1 0 16,0 4 0-16,4 4-1 16,5 3 1-16,0 14 0 0,3-4 0 15,-3 8 0-15,0-4 1 16,-5 0-1-16,-4 10 0 16,-8 4 0-16,-4-21 1 15,-5 14 0-15,-4-7 0 16,-4 4 0-16,0-4 0 15,-4-4-1-15,0-6 1 16,4-4 0-16,8-4 0 16,1-13-2-16,3-8 1 15,1-13-1-15,4 3 1 16,8-18 0-16,8-3 0 16,14-17 0-16,3-1 0 0,9 1 0 15,0 3 1-15,-1-4-1 16,-3 18 1-16,-5 0-9 15,-3 11 0-15</inkml:trace>
          <inkml:trace contextRef="#ctx0" brushRef="#br0" timeOffset="4519.2001">2577 409 18 0,'-8'7'9'0,"20"-7"-4"16,-7-7 5-16,3 4-9 15,0-11 1-15,1 3 1 16,-1-10 0-16,-4 7-4 15,5-3 1-15,-1-4 2 16,-4 3 0-16,1 1-1 16,-1 3 0-16,0 7-1 15,-4 7 1-15,4 7-1 16,-4 7 1-16,0-7-1 0,0 3 0 16,4-3 0-16,1 4 0 15,3-4 0-15,0 0 0 16,5-4 0-16,4-3 1 15,0 0-1-15,-1-10 0 16,1 3 0-16,0-7 0 16,0 7 0-16,-5-4 1 15,1 8-2-15,0-1 1 16,-1 4 0-16,1 4 0 16,-1 3 0-16,1 3 0 0,0 4 0 15,-1-10 0-15,5 13-7 16,-4-13 0-16</inkml:trace>
          <inkml:trace contextRef="#ctx0" brushRef="#br0" timeOffset="4970.5365">3560 119 17 0,'0'7'8'0,"-12"3"0"0,7-10 6 16,-3 4-13-16,-9 17 0 15,-4 7 1-15,-8 7 0 0,-5 14-3 16,-4 17 1-16,-12 4 1 15,-13 18 0-15,0-22-1 16,0 4 1-16,8 0-1 16,9-3 0-16,8-25-5 15,9 0 0-15,12-18-2 16,0-6 1-16</inkml:trace>
          <inkml:trace contextRef="#ctx0" brushRef="#br0" timeOffset="5796.1087">3585 427 15 0,'-8'-4'7'0,"21"-3"-4"0,-1 0 9 15,-3-3-11-15,3 3 1 16,1 3 0-16,-5-3 1 15,17 7-4-15,5 0 1 16,-1 11 2-16,1 6 0 16,-1 4 0-16,-4 11 0 15,0 3-1-15,-4 10 0 16,-4-6 0-16,-4 13 1 16,-1-13-1-16,-3-4 1 15,-1-7-1-15,-4-11 0 16,5 1 0-16,-5-11 1 0,-4 0-1 15,0-18 0-15,-4-6 0 16,-5-4 0-16,-3 3-1 16,-9 1 1-16,-4-1-1 15,-9 11 1-15,0 14-1 16,1 7 0-16,-1 7 0 16,-4 4 0-16,5 17-1 15,3-4 1-15,5 1-1 16,0-8 1-16,12 1-8 15,9-15 0-15,8 1-1 16,1-11 1-16</inkml:trace>
          <inkml:trace contextRef="#ctx0" brushRef="#br0" timeOffset="6170.3745">4106 675 18 0,'30'-24'9'0,"12"3"-7"0,-30 10 15 16,9 11-17-16,-4 0 1 15,0 0 1-15,-5 4 0 0,1 10-2 16,-9 7 0-16,-4 7 1 16,-8-7 1-16,-5 7 0 15,-4 7 1-15,1-11-1 16,3 8 0-16,5-11 0 16,8 0 0-16,12-4-1 15,5-13 1-15,8-4-2 16,13 0 1-16,0-11-4 15,0 4 1-15,-1-3-7 16,1 6 1-16</inkml:trace>
          <inkml:trace contextRef="#ctx0" brushRef="#br0" timeOffset="6590.6908">4728-109 17 0,'0'4'8'0,"13"31"0"15,-5-28 6-15,5 10-13 16,-1 11 1-16,9 7 0 16,-4 4 1-16,0 13-3 15,-5 8 1-15,-7 6 2 16,-5 4 0-16,-13 7-1 15,-8 4 1-15,-13 3-1 16,1 3 0-16,3 4-1 16,-3 7 0-16,-5-17-8 15,0-4 1-15,0-7-3 16,5-18 1-16</inkml:trace>
          <inkml:trace contextRef="#ctx0" brushRef="#br0" timeOffset="6998.9692">5312 546 22 0,'-4'7'11'0,"16"-42"-9"16,-3 21 16-16,3 3-17 16,9-20 0-16,9 10 0 15,-1-11 1-15,0 11-3 16,5-10 0-16,-5 3-2 16,-3 7 0-16,-1 0-4 15,-4 3 0-15</inkml:trace>
          <inkml:trace contextRef="#ctx0" brushRef="#br0" timeOffset="7222.1232">5324 189 13 0,'-4'17'6'0,"21"-3"4"0,-9-10 6 15,5 10-14-15,8 3 1 16,8 1 0-16,1 3 0 0,3 14-4 16,-3-4 0-16,-1 1 1 15,1-1 1-15,-1-10-8 16,0-3 1-16</inkml:trace>
          <inkml:trace contextRef="#ctx0" brushRef="#br0" timeOffset="7942.6352">6261 416 13 0,'-17'18'6'0,"17"-25"4"16,0 7 3-16,0 0-13 15,5-11 1-15,-1 4 1 16,4-10 0-16,1 6-2 15,3-10 0-15,5 4 2 16,4-1 0-16,0-10 0 16,4 11 0-16,-4 6-1 15,0-3 1-15,0 11 0 16,-4 3 0-16,-4 7-1 16,-5 7 0-16,0 0 0 15,-3-4 0-15,-1 15 0 16,0-8 0-16,0 1-1 15,0 3 0-15,1-4 0 0,3-6 0 16,0-18 0 0,1 0 0-16,-1-4 0 0,1 4 1 15,-1-17-1-15,5 13 1 16,-1-3 0-16,5-3 0 16,0 13 0-16,-5 4 0 15,1 4 0-15,4 3 1 16,0 10-1-16,-1-6 1 15,5 6-2-15,5-3 1 16,-1 4-8-16,0-11 0 16,-4 3-3-16,-8-20 0 0</inkml:trace>
          <inkml:trace contextRef="#ctx0" brushRef="#br0" timeOffset="8753.2122">7538 325 19 0,'4'-10'9'0,"-4"3"-6"0,0 7 11 0,0 0-13 16,0-11 0-16,-4 4 1 15,-4-7 0-15,-1 7-2 16,-8-7 0-16,-4 4 2 15,0 3 0-15,-8 7-1 16,0 3 0-16,-1 8 0 16,1 6 0-16,4-6 0 15,8 6 0-15,-4 15 0 16,0-1 0-16,8 1-1 16,1-1 1-16,7-10-1 15,5 0 1-15,5-7-2 16,7-10 0-16,5-4 0 15,8-14 1-15,0-4 0 16,5-6 1-16,3-8-1 0,1-6 1 16,-5-11 0-16,1 14 0 15,-5-18 0-15,-4 4 0 16,-8 4 0-16,-5 3 1 16,-4 3-1-16,-4-6 1 15,0 13-1-15,-4 15 0 16,0 10 0-16,0 0 0 15,-1 17-1-15,1 8 0 16,4 17 0-16,0 3 0 16,4 8-1-16,1 6 1 15,-1 1 0-15,0-1 1 0,4 11-1 16,1-7 1-16,8-7-1 16,4-10 0-16,8-8-10 15,-8-13 1-15</inkml:trace>
        </inkml:traceGroup>
      </inkml:traceGroup>
    </inkml:traceGroup>
    <inkml:traceGroup>
      <inkml:annotationXML>
        <emma:emma xmlns:emma="http://www.w3.org/2003/04/emma" version="1.0">
          <emma:interpretation id="{7E1692CC-4B2B-4A72-A2C8-78E83F18B964}" emma:medium="tactile" emma:mode="ink">
            <msink:context xmlns:msink="http://schemas.microsoft.com/ink/2010/main" type="paragraph" rotatedBoundingBox="6026,7394 14167,7410 14164,8804 6023,87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B81A44-7604-411E-9DEF-F12F7686C04D}" emma:medium="tactile" emma:mode="ink">
              <msink:context xmlns:msink="http://schemas.microsoft.com/ink/2010/main" type="line" rotatedBoundingBox="6026,7394 14167,7410 14164,8804 6023,8788"/>
            </emma:interpretation>
          </emma:emma>
        </inkml:annotationXML>
        <inkml:traceGroup>
          <inkml:annotationXML>
            <emma:emma xmlns:emma="http://www.w3.org/2003/04/emma" version="1.0">
              <emma:interpretation id="{5FE9284D-6CD7-475C-B8B3-510C3BE7F118}" emma:medium="tactile" emma:mode="ink">
                <msink:context xmlns:msink="http://schemas.microsoft.com/ink/2010/main" type="inkWord" rotatedBoundingBox="6026,7394 14167,7410 14164,8804 6023,8788"/>
              </emma:interpretation>
              <emma:one-of disjunction-type="recognition" id="oneOf2">
                <emma:interpretation id="interp10" emma:lang="fr-FR" emma:confidence="0">
                  <emma:literal>dessoudent</emma:literal>
                </emma:interpretation>
                <emma:interpretation id="interp11" emma:lang="fr-FR" emma:confidence="0">
                  <emma:literal>dessoudera</emma:literal>
                </emma:interpretation>
                <emma:interpretation id="interp12" emma:lang="fr-FR" emma:confidence="0">
                  <emma:literal>dessoudant</emma:literal>
                </emma:interpretation>
                <emma:interpretation id="interp13" emma:lang="fr-FR" emma:confidence="0">
                  <emma:literal>dessoudions</emma:literal>
                </emma:interpretation>
                <emma:interpretation id="interp14" emma:lang="fr-FR" emma:confidence="0">
                  <emma:literal>dessoudons</emma:literal>
                </emma:interpretation>
              </emma:one-of>
            </emma:emma>
          </inkml:annotationXML>
          <inkml:trace contextRef="#ctx0" brushRef="#br0" timeOffset="34605.2345">2082 2125 6 0,'-5'3'3'0,"10"-3"1"0,-1 0 4 16,0 4-7-16,4 3 0 16,5-7 2-16,4 0 1 15,4 0-4-15,4-11 0 16,4 4 3-16,1-17 0 0,3-1 0 15,5-6 0-15,-4-4-1 16,-5-4 0-16,-4-10-1 16,-4 0 1-16,-8 14 0 15,-9 0 0-15,-16 7-1 16,-5 7 1-16,-4 7-1 16,-9 14 0-16,1 17 0 15,-9 29 1-15,-4 6-1 16,4 11 0-16,5 11-1 15,8-4 0-15,12 4-1 16,9 6 1-16,8-13-1 16,13-11 1-16,8-7-1 15,4-18 1-15,22-10-2 16,3-7 0-16,5-17-6 16,8-22 1-16</inkml:trace>
          <inkml:trace contextRef="#ctx0" brushRef="#br0" timeOffset="35236.6722">2846 2258 11 0,'-8'38'5'0,"-13"-6"4"0,16-29 1 16,-3 15-9-16,0-4 1 16,-5 3 1-16,0 1 0 15,1-1-4-15,-5-10 1 16,0 4 1-16,5-11 1 15,-1-4-1-15,0-10 0 0,1-3-1 16,3 3 1-16,1-4-2 16,4 1 1-16,4-1-1 15,0 1 1-15,4-1-1 16,4 4 1-16,5 0 0 16,4 7 0-16,4 4-1 15,4-8 1-15,4 8 0 16,1-1 0-16,3-6 0 15,-3 6 1-15,-1-10-1 16,1 4 0-16,-5-1 1 16,4-6 0-16,1 3 0 15,-9-4 0-15,-9-10-1 16,-12 4 1-16,-4 10 0 16,-4 0 0-16,-9 7 0 15,-8 7 0-15,-1 14-1 0,1-11 0 16,4 15 0-16,4 13 0 15,5 4 0-15,8 4 0 16,8-4-1-16,8 0 1 16,5 14 0-16,0 0 0 15,0-7 0-15,0 3 0 16,-5-6 0-16,-3 10 1 16,-9-4-1-16,-4-6 0 15,-9-4 1-15,-4-4 0 16,-4-10-1-16,-4 7 0 15,0-17 0-15,8-1 0 0,4-13-1 16,9-11 1-16,8-18-1 16,9-3 0-16,8 0 0 15,4-14 1-15,13 11-3 16,4-8 1-16,17 8-5 16,-13-1 1-16</inkml:trace>
          <inkml:trace contextRef="#ctx0" brushRef="#br0" timeOffset="35867.1166">3375 2345 19 0,'5'7'9'0,"3"-28"-6"0,-4 11 13 0,0 3-15 16,1-4 0-16,3 1 1 15,0-15 0-15,5 8-3 16,4-4 1-16,0 3 1 16,-1 1 0-16,1-1 0 15,-4 8 0-15,-1 6-1 16,-3 8 1-16,-1 6 0 15,-4 4 0-15,1 4-1 16,-1-1 1-16,0 1-1 16,-4-1 0-16,4 1 0 15,5-4 0-15,-1-11 0 16,0-3 0-16,9 0-1 16,-4-3 1-16,-1-11 0 15,1-4 0-15,4 4 0 16,0-3 0-16,-1-1-1 15,5 4 1-15,0 7 0 0,-4 0 0 16,0 18 0-16,0-4 1 16,-5 17-1-16,1-6 1 15,0-1 0-15,3 1 0 16,1-1-7-16,4-3 1 16,4-3-3-16,-12-4 1 15</inkml:trace>
          <inkml:trace contextRef="#ctx0" brushRef="#br0" timeOffset="36572.6207">4703 1900 12 0,'0'14'6'0,"0"-14"1"15,0 0 5-15,0 0-11 16,-4 0 0-16,-1 4 1 15,1-4 1-15,-4 3-3 16,-1 11 0-16,-3 1 2 16,3 6 1-16,-3 10-1 15,-9-6 0-15,-13 20 0 16,-16 8 0-16,-9 13 0 16,-8 4 0-16,-9 7-1 15,-4 14 1-15,5 0-1 16,3-7 1-16,1 4-2 15,4-22 1-15,8 1-2 0,4-11 0 16,17-7-1 0,5-14 1-16,12-18-7 0,12-13 0 15</inkml:trace>
          <inkml:trace contextRef="#ctx0" brushRef="#br0" timeOffset="37639.381">5026 2412 10 0,'-17'0'5'0,"5"-14"1"15,8 10 5-15,-1-3-9 0,-3 0 0 16,-5 0 2-16,-3 7 0 16,-1 7-5-16,-4 0 1 15,-9 7 2-15,1 4 0 16,0 13-1-16,-1-10 1 15,-3 25-1-15,7-11 0 16,5 7-1-16,5 3 0 16,7-6 0-16,9-4 0 15,13 0-1-15,8-4 1 16,12-10 0-16,14-10 0 0,-1-4-1 16,8-11 1-16,1 1 0 15,0-15 1-15,-5-3-1 16,-8-10 1-16,-8-1 0 15,-5-3 0-15,-12 0 1 16,-9 0 0-16,-12 0 0 16,-9 7 0-16,-12 7 0 15,-8 7 0-15,-1 11-1 16,0 3 0-16,5 0-2 16,4 7 1-16,4 3-3 15,8-3 0-15,9 4-6 16,4 3 1-16</inkml:trace>
          <inkml:trace contextRef="#ctx0" brushRef="#br0" timeOffset="38013.6435">5072 2128 11 0,'-8'4'5'0,"-21"6"2"16,20-6 1-16,1 6-6 15,-1 8 0-15,-3 3 1 16,-1 10 0-16,1-6-3 16,-1 20 0-16,0 8 3 15,1 13 0-15,-1 8-1 16,-4 13 0-16,9-3-1 16,0-3 1-16,3 3-2 15,1-11 0-15,0-6-7 16,8-8 1-16</inkml:trace>
          <inkml:trace contextRef="#ctx0" brushRef="#br0" timeOffset="38719.1447">5539 1680 11 0,'-21'-4'5'0,"16"4"5"0,5 0 0 16,5 4-9-16,-1-4 1 15,4 7 1-15,5 7 1 16,8 14-5-16,12 3 0 16,5 11 3-16,8 21 0 15,1 4 0-15,-5 10 0 0,-9 4-1 16,-3 20 0-16,-9-6 1 15,-9 13 1-15,-8-17-1 16,-8 11 1-16,-13-15-1 16,-8 1 0-16,-8 10-3 15,-9-25 1-15,-5 1-8 16,5-11 0-16</inkml:trace>
          <inkml:trace contextRef="#ctx0" brushRef="#br0" timeOffset="39112.4246">6282 2366 18 0,'13'-31'9'0,"46"13"-5"16,-38 11 6-16,12-17-10 16,1-1 1-16,-5-3 0 15,1 4 0-15,-1-4-2 16,-4 3 1-16,-4 1-5 16,9 17 0-16</inkml:trace>
          <inkml:trace contextRef="#ctx0" brushRef="#br0" timeOffset="39336.5846">6358 2132 12 0,'0'-4'6'0,"25"1"4"0,-17-1 4 16,5 4-12-16,0 0 0 15,3 4 0-15,5 13 1 16,0 15-4-16,0-11 1 16,-4 10 0-16,4-13 0 15,9 3-6-15,7 7 0 16</inkml:trace>
          <inkml:trace contextRef="#ctx0" brushRef="#br0" timeOffset="33104.1508">515 1939 11 0,'-4'-21'5'0,"-5"3"2"16,9 15 6-16,-4-8-12 16,-4-3 1-16,-9 11 1 15,0-1 0-15,0-3-4 16,0 7 1-16,1 7 2 0,-1-3 0 16,-4 6-1-16,0 8 0 15,0-1-1-15,-4 11 1 16,-1 8 0-16,1-1 0 15,4 7-1-15,0-4 1 16,4 11-1-16,5-7 0 16,3 4 0-16,9 6 1 15,9-3-2-15,-1 0 1 16,9-7 0-16,4 4 0 16,4-11 0-16,5 0 0 15,3-7 0-15,9-7 0 0,0-4 0 16,0-3 0-16,-4-10 0 15,0-4 1-15,-5 0-1 16,1-4 0-16,0-10 0 16,-5-3 1-16,-4-1-2 15,-4-13 1-15,0-4 0 16,0-11 0-16,-4 4 0 16,-4-7 1-16,-5-3-1 15,-4 3 1-15,-4-4-1 16,-4-3 1-16,-4 4 1 15,-5 6 0-15,0 8-1 16,-8 3 1-16,-8 10-1 16,-9 15 1-16,-8 2-1 15,-4 19 0-15,3 7-3 16,5-1 0-16,13 15-7 0,4-8 1 16</inkml:trace>
          <inkml:trace contextRef="#ctx0" brushRef="#br0" timeOffset="33719.6043">1632 1869 11 0,'-21'17'5'0,"-21"-6"4"0,30-8-1 15,-5 4-7-15,-8 11 1 16,-5 10 1-16,1 4 0 16,4 6-3-16,4 8 0 15,-5 10 3-15,1 10 0 0,8 8-1 16,0 10 1-16,9 14-2 15,8-7 1-15,4 7-1 16,13-21 0-16,13 3-1 16,12-10 1-16,4-3-7 15,4-25 1-15,22 3-2 16,-9-27 0-16</inkml:trace>
          <inkml:trace contextRef="#ctx0" brushRef="#br0" timeOffset="40191.1942">7068 2457 21 0,'-5'-3'10'0,"18"3"-10"15,-9-4 15-15,5-13-15 16,3-1 1-16,5 1 0 15,0-11 0-15,0 7-2 16,-5-14 1-16,9 3 0 16,-8-3 1-16,-1 14 0 15,1-3 0-15,0 13-1 16,-1-3 1-16,-3 4-1 16,-1 10 1-16,0 10 0 15,1 4 0-15,-1 4-1 0,-4 3 1 16,1 0-1-16,-1-7 1 15,4 0-1-15,1 3 1 16,-1-13-2-16,0-1 1 16,5-3 0-16,4-7 0 15,0-3-1-15,4-8 1 16,4 1 0-16,0-1 0 16,-4 8 0-16,0-1 0 15,0 11 1-15,0 14 0 16,0 4-1-16,4-1 1 0,0 8 0 15,1-8 0-15,3 1-8 16,9-1 1-16,-5-6-2 16,-7-4 1-16</inkml:trace>
          <inkml:trace contextRef="#ctx0" brushRef="#br0" timeOffset="40851.6615">8227 2261 13 0,'4'-14'6'0,"-4"-7"-1"0,0 18 7 15,-4-11-11-15,-4 0 0 16,-1 0 1-16,-3 0 0 15,-5 7-3-15,-4-7 1 0,-4 7 1 16,-5 0 1-16,1 14-1 16,-1 3 0-16,1 8 0 15,4 10 0-15,4 3-1 16,0-10 1-16,8 14-1 16,5-3 0-16,4-1-1 15,4-10 1-15,8-7-1 16,5-7 1-16,8-10 0 15,4-8 0-15,4-10 0 16,1-14 1-16,3-3-1 16,-3-8 0-16,-1 4 1 15,-8-17 0-15,-4 6 0 16,-9 11 0-16,-4-7 0 16,-4 14 0-16,0 0 0 15,-4 14 1-15,0 10-1 16,0 11 1-16,-5 11-2 0,5 10 1 15,0 21 0-15,4 4 0 16,4 17 0-16,5-7 0 16,3 10-1-16,1-13 1 15,8-1-1-15,4-3 0 16,4-14-9-16,5-10 1 16</inkml:trace>
        </inkml:traceGroup>
      </inkml:traceGroup>
    </inkml:traceGroup>
    <inkml:traceGroup>
      <inkml:annotationXML>
        <emma:emma xmlns:emma="http://www.w3.org/2003/04/emma" version="1.0">
          <emma:interpretation id="{09813225-FF6A-4B05-9F58-ACBE9A3779FF}" emma:medium="tactile" emma:mode="ink">
            <msink:context xmlns:msink="http://schemas.microsoft.com/ink/2010/main" type="paragraph" rotatedBoundingBox="6151,9512 15535,9515 15534,11009 6150,110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2EB8B3-A672-4AFF-B932-83B7D4BE1801}" emma:medium="tactile" emma:mode="ink">
              <msink:context xmlns:msink="http://schemas.microsoft.com/ink/2010/main" type="line" rotatedBoundingBox="6151,9512 15535,9515 15534,11009 6150,11006"/>
            </emma:interpretation>
          </emma:emma>
        </inkml:annotationXML>
        <inkml:traceGroup>
          <inkml:annotationXML>
            <emma:emma xmlns:emma="http://www.w3.org/2003/04/emma" version="1.0">
              <emma:interpretation id="{1450EED1-F33B-49D6-A208-A543F6D27B30}" emma:medium="tactile" emma:mode="ink">
                <msink:context xmlns:msink="http://schemas.microsoft.com/ink/2010/main" type="inkWord" rotatedBoundingBox="6151,9512 15535,9515 15534,11009 6150,11006"/>
              </emma:interpretation>
              <emma:one-of disjunction-type="recognition" id="oneOf3">
                <emma:interpretation id="interp15" emma:lang="fr-FR" emma:confidence="0">
                  <emma:literal>demi-soldes</emma:literal>
                </emma:interpretation>
                <emma:interpretation id="interp16" emma:lang="fr-FR" emma:confidence="0">
                  <emma:literal>diminuendo</emma:literal>
                </emma:interpretation>
                <emma:interpretation id="interp17" emma:lang="fr-FR" emma:confidence="0">
                  <emma:literal>demi-soldes*</emma:literal>
                </emma:interpretation>
                <emma:interpretation id="interp18" emma:lang="fr-FR" emma:confidence="0">
                  <emma:literal>diminuendo*</emma:literal>
                </emma:interpretation>
                <emma:interpretation id="interp19" emma:lang="fr-FR" emma:confidence="0">
                  <emma:literal>demi-solde*</emma:literal>
                </emma:interpretation>
              </emma:one-of>
            </emma:emma>
          </inkml:annotationXML>
          <inkml:trace contextRef="#ctx0" brushRef="#br0" timeOffset="212798.4676">1678 3791 13 0,'0'0'6'0,"-8"-4"0"15,8 4 7-15,0 0-12 16,0-3 1-16,0 3 0 0,-4 3 0 16,0 1-3-16,-5-1 1 15,1 4 1-15,-1-3 1 16,1-4-1-16,0 3 1 16,-5 11-1-16,0-7 0 15,1 4-1-15,-1 3 1 16,1-4-1-16,-5 4 1 15,0 7-1-15,-4 7 1 16,0 4-1-16,0-1 1 16,0-3-1-16,0 14 0 15,4 11 0-15,5-1 1 0,-5 22-1 16,0 13 0-16,4 15 0 16,5 13 1-16,8-6-1 15,4 10 0-15,9-4 0 16,12 4 0-16,9-28-1 15,8-14 0-15,4-21-6 16,8-7 0-16</inkml:trace>
          <inkml:trace contextRef="#ctx0" brushRef="#br0" timeOffset="219884.5092">1888 4204 10 0,'0'0'5'0,"-8"-4"2"15,8 4 5-15,-4 0-10 16,4 0 0-16,0 0 1 16,-4 0 0-16,4 0-4 15,0 0 1-15,0 0 2 16,8 0 0-16,5 4 0 16,8-4 0-16,-5 0-1 15,10-4 1-15,7 1-1 16,13-8 0-16,9 8-1 15,4-11 1-15,8 10-1 16,4 4 1-16,-8 0-1 16,5 0 0-16,-18 0 0 15,-8 0 1-15,-4 0-1 0,-9 0 1 16,-4 0-2-16,-4 4 1 16,-4-4-5-16,-4 0 0 15,-1 3-3-15,1 8 1 16</inkml:trace>
          <inkml:trace contextRef="#ctx0" brushRef="#br0" timeOffset="220575.003">2254 4232 13 0,'0'7'6'0,"0"0"-1"16,0-7 8-16,0 0-12 16,0 0 0-16,4 3 1 15,0-3 1-15,-4 0-3 16,0 0 0-16,0 0 2 16,0 4 0-16,4-4 0 0,-4 3 0 15,5 4-1-15,-5-3 1 16,0 3-1-16,0 3 0 15,0-10 0-15,0 7 0 16,0 0-1-16,0-7 1 16,0 0-1-16,0 0 1 15,4-7-1-15,0 0 0 16,4-10 0-16,1 6 0 16,-1 4 0-16,-4-3 0 0,1 3 0 15,-5-4 0-15,0 8 0 16,0-1 1-16,0-3-1 15,-5 4 1-15,1-1-1 16,0 4 1-16,4 0 0 16,-4 0 0-16,4 4-1 15,0-1 1-15,0 8-1 16,0 6 0-16,0 4 0 16,0 7 1-16,0 4-1 15,0 3 1-15,0 3 0 16,0 8 0-16,0-4-1 15,0 7 1-15,0 0-1 16,0-14 1-16,0 0-4 16,0-11 0-16,0 1-6 15,4-22 1-15</inkml:trace>
          <inkml:trace contextRef="#ctx0" brushRef="#br0" timeOffset="221940.9689">2640 4694 12 0,'-8'-7'6'0,"8"3"5"0,0 4 1 15,0 0-10-15,0 0 0 0,-4-3 1 16,-1 3 1-16,1 0-5 15,0 3 0-15,-4 8 3 16,-1-1 1 0,1 15-2-1,-1 6 1-15,1-6-1 16,8 10 0-16,-4-4-1 16,4 1 1-16,0-15-1 15,0 4 0-15,4-7 0 16,-4 0 0-16,4-7 1 15,-4 4 0-15,0-8-1 16,0-3 0-16,0-3 1 16,0-11 0-16,0-4-2 15,0 4 1-15,0-3-1 16,4-4 1-16,1-4 0 16,-1 4 0-16,0 7-1 0,0 7 0 15,0-10 1-15,1-1 0 16,3 15 1-16,-4-8 0 15,0 8-1-15,1 6 0 16,-1-6 0-16,0 6 0 16,0-3 0-16,5 0 0 15,-1 0 0-15,0 4 0 16,1 6 0-16,-1-6 0 16,1 10 1-16,-1 3 0 15,0-3-1-15,1-3 1 16,-1 3-2-16,5-4 0 0,-1-6 1 15,1-4 0-15,0 0 0 16,3-4 0-16,1-10-1 16,0 0 0-16,4 0 1 15,0 4 0-15,0-1 0 16,-4-3 0-16,0 7-1 16,-5-3 1-16,1 6 1 15,-5 4 0-15,-8 0-1 16,0 0 1-16,4 4 0 15,-4 6 0-15,0 8 0 16,5-1 0-16,-1 4-1 16,0 7 0-16,5-7-1 15,-1-3 1-15,0-1-1 16,9-3 1-16,0-7-1 16,0 4 1-16,0-11-1 15,-1 0 0-15,1-4 0 0,0-6 1 16,0 3-1-16,-5-7 0 15,1 0 0-15,0-4 1 16,-5 8 0-16,-4 3 0 16,0-4 0-16,-4 11 1 15,0 7 0-15,-4-3 0 16,4 10 0-16,-4-4 1 16,4 15-1-16,4-8 0 15,5-10-1-15,-1 4 0 16,5-8-1-16,3 8 0 0,1-8-1 15,-4-3 0-15,-1 0-5 16,1 0 1-16,0-14-2 16,3 0 1-16</inkml:trace>
          <inkml:trace contextRef="#ctx0" brushRef="#br0" timeOffset="222107.0889">3245 4561 25 0,'-17'14'12'0,"1"-14"-15"15,16 0 22-15,0 0-20 16,0 0 0-16,4 0-12 16,8 0 1-16</inkml:trace>
          <inkml:trace contextRef="#ctx0" brushRef="#br0" timeOffset="222798.5823">3653 4816 15 0,'-13'-14'7'0,"-8"0"-2"0,17 14 11 0,-5 0-15 15,-7 11 1-15,-1-8 0 16,-4 11 1-16,-4 0-4 16,-5 4 1-16,1 3 2 15,4 3 1-15,-1 1-2 16,5-8 0-16,5 1-1 15,3 3 0-15,9 0-7 16,12-11 0-16</inkml:trace>
          <inkml:trace contextRef="#ctx0" brushRef="#br0" timeOffset="222602.4396">3396 4781 18 0,'-8'4'9'0,"8"13"-7"16,4-6 10-16,0-8-11 15,5 11 0-15,-1-7 1 0,5 7 0 16,4 4-3-16,4-4 0 15,0-7 2-15,0 7 0 16,4 0-2-16,0-7 1 16,-4 3-1-16,4-10 0 15,-4 4-2-15,0-4 0 16,-4-4-3-16,0 4 1 16</inkml:trace>
          <inkml:trace contextRef="#ctx0" brushRef="#br0" timeOffset="211432.5043">662 3983 13 0,'-13'-3'6'0,"1"-11"1"0,12 14 6 16,-5 0-11-16,1-4 0 0,-4 1 1 16,4 3 0-16,-9 3-4 15,9-3 0-15,-5 0 3 16,-3 11 1-16,3-8-2 16,-3 1 1-16,-1 10-2 15,1-11 1-15,-1 11-1 16,-8 4 1-16,0-4-1 15,4-7 1-15,0 7-1 16,1 0 1-16,3 0-1 16,-4-4 1-16,5 15-1 15,-5-4 0-15,4-4 0 16,1 15 1-16,-1-11-1 16,0-4 0-16,5 1 0 15,0 10 0-15,3-4 0 0,5 8 0 16,0-1 0-1,5-6 1-15,-1 6-1 0,4 1 0 16,1-1-1-16,-1-3 1 16,0 0 0-16,5 4 1 15,0-8-1-15,3 8 0 16,5-15 0-16,0 1 0 16,5 3 0-16,-5-7 0 15,4 0 0-15,0 0 0 16,0-11 0-16,0 4 0 15,1 0 0-15,-1-7 0 16,-4 0 0-16,0 0 0 0,0 0 0 16,0-14 1-16,0 4-1 15,0 3 1-15,0-11 0 16,0 1 0-16,0-1-1 16,0-3 1-16,0-7-1 15,-4 7 1-15,-1 4-1 16,-3-15 0-16,-5-3 0 15,1 4 1-15,-9-1-1 16,0 8 1-16,-4-18 0 16,-1 3 0-16,-3 1 0 15,-5-8 0 1,-12 4 0 0,0-3 0-16,0 13 0 15,0 4 0-15,-1 4 0 16,-3 6 0-16,0 4-1 15,-1 4 0-15,-3-1-5 0,3 15 1 16,1 6-6-16,-13-3 0 16</inkml:trace>
          <inkml:trace contextRef="#ctx0" brushRef="#br0" timeOffset="223397.0052">4232 4113 20 0,'-12'-4'10'0,"-5"8"-6"15,13-4 12-15,-13 0-15 16,4 0 1-16,-8 0 0 0,0 17 0 15,-4 1-2 1,0 3 1-16,0 10 1 0,4 18 1 16,4 18-1-16,0 3 0 15,4 7-1-15,5 3 1 16,4 11-2-16,8-14 1 16,13-7-2-16,12 0 0 15,9-10-4-15,12-18 0 16,18-7-4-16,11-28 0 15</inkml:trace>
          <inkml:trace contextRef="#ctx0" brushRef="#br0" timeOffset="223998.4381">4736 4256 15 0,'-12'11'7'0,"8"-4"-2"16,4-7 8-16,0 0-11 0,-5-7 0 16,1 7 1-16,0 0 0 15,-4-4-4-15,-1 4 1 16,1 0 2-16,-5 0 1 16,1 4-2-16,-1 3 1 15,-4 3-1-15,-4 4 0 16,0 4 0-16,-4 3 0 15,0 3-1-15,8 4 1 16,4 4-1-16,9-15 1 16,4 4-1-16,13-7 0 15,3-7-1-15,1-7 1 0,4-3-1 16,0-1 1-16,0-6 0 16,0 3 0-16,-8 7 1 15,-5 7 0-15,-3 7 0 16,-5 3 0-16,-9 15 0 15,1-1 1-15,-1 4-1 16,1 7 1-16,0-14-2 16,8 4 1-16,0-11-1 15,4-7 0-15,8-4 0 16,14-3 0-16,7-3-3 16,9-4 0-16,4-4-6 15,9-13 0-15</inkml:trace>
          <inkml:trace contextRef="#ctx0" brushRef="#br0" timeOffset="224492.7839">5119 4095 19 0,'4'-17'9'0,"8"17"-2"16,-12 0 8-16,0 0-13 16,5 3 1-16,3 8 1 15,0-1 1-15,5 18-6 16,8-3 1-16,-4 20 3 15,0 1 0-15,4 10-1 16,-5 3 1-16,-7 4-1 16,-9 11 0-16,-4-8-1 0,-1 15 1 15,-11-11-1-15,-10-14 0 16,-16 10-6-16,-8 1 1 16,4-18-6-16,-5 3 0 15</inkml:trace>
          <inkml:trace contextRef="#ctx0" brushRef="#br0" timeOffset="226986.563">5635 4036 11 0,'0'0'5'0,"0"-28"2"0,0 28 6 16,0 0-12-16,4 3 1 16,-4 1 1-16,9 10 1 15,-5 0-4-15,0-7 0 16,9 14 3-16,-1 7 0 16,5 17 0-16,8-3 1 15,1 21-2-15,-1 7 0 0,-4 4 0 16,-9 10 0-16,-3 0-1 15,-9 7 1-15,-4-21-2 16,-9 7 1-16,-8 0-1 16,-13-4 1-16,-3 1-1 15,-1-18 1-15,-4-11-6 16,0-10 1-16,4-17-5 16,13-15 0-16</inkml:trace>
          <inkml:trace contextRef="#ctx0" brushRef="#br0" timeOffset="227466.906">6635 4473 24 0,'-4'-10'12'0,"-5"10"-11"16,5 10 17-16,0-6-18 16,0 10 1-16,-5 3 0 15,-3 8 0-15,-9 6-1 16,0 11 0-16,-9-3 0 15,1-8 1-15,-5 4-1 16,5-7 1-16,4-3-1 16,4-8 0-16,8 1-4 15,5-18 1-15,8 0-4 16,12 0 0-16</inkml:trace>
          <inkml:trace contextRef="#ctx0" brushRef="#br0" timeOffset="227677.0492">6291 4592 21 0,'-13'0'10'0,"26"0"-6"0,-9 0 14 16,8 0-17-16,1 4 0 16,4 10 0-16,4 7 1 15,4-4-3-15,4 4 1 16,1 4 1-16,-5-8 0 0,0-6-8 15,9-1 1-15,8 4-1 16,0-14 0-16</inkml:trace>
          <inkml:trace contextRef="#ctx0" brushRef="#br0" timeOffset="228366.5399">7223 4676 16 0,'0'-14'8'0,"13"-14"-6"0,-13 11 12 16,4 10-13-16,-4-11 0 16,0 4 2-16,0 0 0 15,-4 7-4-15,-5-3 1 16,-3 6 2-16,-5-6 0 15,-13 6-1-15,1 8 1 0,4 3-2 16,-9 0 1-16,5 7-1 16,-1 14 0-16,5-4 0 15,4 11 0-15,4-7 0 16,9-7 0-16,4 0 0 16,8 0 0-16,4-7-1 15,13-3 1-15,5-11-1 16,3-14 1-16,5-7 0 15,-1-11 0-15,-3-17 0 16,-9 0 0-16,0-7 0 16,-5 4 1-16,-3-4 0 15,-5-4 0-15,-3 4 0 16,-5 11 1-16,4-8 0 16,-4 15 1-16,0 3-1 15,-4 21 0-15,-1 7-1 0,1 7 0 16,0 3 0-16,4 22 1 15,4 17-2-15,0 10 1 16,1 18-1-16,-1 0 1 16,4 4-1-16,1-11 0 15,-1 0 0-15,5-7 0 16,-1-18-2-16,5-6 0 16,0-1-7-16,8-17 0 15</inkml:trace>
          <inkml:trace contextRef="#ctx0" brushRef="#br0" timeOffset="274802.5676">7933 4421 7 0,'4'-11'3'0,"0"11"2"15,-4 0 3-15,0 0-6 16,0 0 0-16,0 0 2 16,0 0 0-16,0 0-5 15,0 0 0-15,-4 11 3 16,0-11 1-16,0 3-2 15,0 8 1-15,-1-4-1 16,1 10 0-16,0-3 0 0,0 0 0 16,-9 7-1-16,5-3 1 15,-9 6-1-15,4 1 0 16,-4 6 0-16,1-3 1 16,3-3-1-16,0-1 0 15,1-10 0-15,-5 4 0 16,9-11-1-16,3 0 1 15,1-4-5-15,4 4 1 16,0-7-2-16,9-7 1 16</inkml:trace>
          <inkml:trace contextRef="#ctx0" brushRef="#br0" timeOffset="275193.8476">7660 4491 14 0,'-4'0'7'0,"20"0"-5"0,-7 0 12 16,8 3-14-16,4 11 1 15,4 0 0-15,4 7 1 16,1 14-3-16,-5 0 1 15,4 11 1-15,5-4 0 16,0 3-2-16,-1-6 0 16,1-8-4-16,-9-13 0 15</inkml:trace>
          <inkml:trace contextRef="#ctx0" brushRef="#br0" timeOffset="278330.093">8441 4333 13 0,'-4'0'6'0,"8"4"0"0,-4-4 7 15,0 0-12-15,0 0 0 16,4 3 0-16,1 8 1 15,-1-8-2-15,-4 1 0 16,4 6 1-16,-4 1 1 16,0 3-1-16,0 10 0 15,4-6 0-15,0-1 0 16,1 8 0-16,3 6 0 16,0 4-1-16,1 0 1 15,-1 4-1-15,1 6 0 0,-5-6 0 16,4 6 1-16,1-10-1 15,-1 7 0-15,0-7 0 16,1-3 1-16,-1 3-1 16,1-7 1-16,-1 7-1 15,0-14 0-15,1 0 0 16,-5-7 0-16,0 0 0 16,0-11 1-16,-4 8-1 15,0-11 0-15,0 0 0 16,5-14 1-16,-1 0-1 15,0 7 0-15,0-7 0 16,0-7 0-16,5-11 0 16,-1-3 0-16,1 0 0 15,3-7 1-15,1-14-1 16,-5 0 0-16,1-7 1 16,-5-7 1-16,0 7-1 0,-4 4 0 15,0-4 0-15,-4 3 0 16,0 1 0-16,-1 3 0 15,-3 3-1-15,0 8 1 16,3 3-1-16,-3 7 0 16,4 0 0-16,0 7 0 15,-1 7-1-15,1 3 1 16,4 8-1-16,0 3 1 16,0-7-1-16,0 10 0 15,0-6 0-15,0 10 1 16,0 0-1-16,9 7 1 0,-1-4 0 15,0 1 0-15,1-1-1 16,3 8 1-16,5-11-1 16,4 3 1-16,4 1-1 15,9 3 1-15,12-7-1 16,13 0 1-16,4-11-1 16,0 8 1-16,-4-8 0 15,8 4 0-15,0 4 0 16,-4 3 1-16,0-7-1 15,0 3 0-15,-4 1 0 16,-4 3 1-16,-13 0 0 16,-4 3 1-16,-13-3-1 15,-4 4 1-15,-4 3 0 16,-5-4 0-16,-8-3-1 16,-4 18 1-16,0-11-2 15,-4 7 1-15,0 3-1 0,0 4 1 16,0-3-2-16,-1-8 0 15,5 4-2-15,0-7 1 16,5 4-1-16,-1-11 0 16,0 3-1-16,-4-3 1 15,0 0 1-15,0 0 0 16,-4-3 1-16,4 3 0 16,0 0 1-16,0 0 1 15,0 0-1-15,0 0 0 16,0 0 0-16,0 3 0 0,0-3 0 15,0 4 1-15,-4 3-1 16,4-4 0-16,0-3 0 16,-5 7 0-16,1 4-6 15,0 6 0-15</inkml:trace>
          <inkml:trace contextRef="#ctx0" brushRef="#br0" timeOffset="279410.8612">8874 4781 10 0,'4'0'5'0,"4"0"1"0,-8 0 1 15,9-10-5-15,-1 3 0 16,-4-7 1-16,5-4 1 16,8 1-4-16,-1-1 0 15,1-13 3-15,4 10 0 16,-4-14-1-16,0 14 0 15,0-11 0-15,-1 1 0 0,-3 10-1 16,0-4 0-16,-1 8-1 16,1 10 1-16,-5 3-1 15,1 4 1-15,-1 4-1 16,0 10 0-16,1-7 0 16,-1 7 1-16,1 3-1 15,-1 4 0-15,0-3 0 16,-3-4 0-16,-1 7 0 15,-4-4 1-15,0-6-1 16,0-4 0-16,0 10 0 16,0-6 0-16,0-8 0 15,0-3 1-15,4-3-1 16,-4-11 0-16,0-4 0 16,4 4 0-16,0 4 0 15,1-15 0-15,-1 4-1 16,0 4 1-16,0-4 0 0,0 3 0 15,1 4-1-15,-1 4 1 16,4 3 0-16,1 7 0 16,-1 3 0-16,0 8 0 15,1-4 0-15,-1 7 1 16,5 10-1-16,-5 4 0 16,1 4 0-16,-1-1 1 15,0 8-1-15,5-22 1 16,0 8-1-16,3-1 0 15,1-13-8-15,4 6 1 16</inkml:trace>
        </inkml:traceGroup>
      </inkml:traceGroup>
    </inkml:traceGroup>
    <inkml:traceGroup>
      <inkml:annotationXML>
        <emma:emma xmlns:emma="http://www.w3.org/2003/04/emma" version="1.0">
          <emma:interpretation id="{E10F93AD-A5FE-41A8-BD95-36CEBBD9CDA4}" emma:medium="tactile" emma:mode="ink">
            <msink:context xmlns:msink="http://schemas.microsoft.com/ink/2010/main" type="paragraph" rotatedBoundingBox="5896,11203 20044,11046 20063,12849 5916,130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4D2607-B5D7-418D-A70F-908BA6CBB070}" emma:medium="tactile" emma:mode="ink">
              <msink:context xmlns:msink="http://schemas.microsoft.com/ink/2010/main" type="line" rotatedBoundingBox="5896,11203 20044,11046 20063,12849 5916,13005"/>
            </emma:interpretation>
          </emma:emma>
        </inkml:annotationXML>
        <inkml:traceGroup>
          <inkml:annotationXML>
            <emma:emma xmlns:emma="http://www.w3.org/2003/04/emma" version="1.0">
              <emma:interpretation id="{A81C6D3A-4432-4E37-B6D6-6124A4C8C72E}" emma:medium="tactile" emma:mode="ink">
                <msink:context xmlns:msink="http://schemas.microsoft.com/ink/2010/main" type="inkWord" rotatedBoundingBox="5896,11203 14230,11111 14250,12913 5916,13005"/>
              </emma:interpretation>
              <emma:one-of disjunction-type="recognition" id="oneOf4">
                <emma:interpretation id="interp20" emma:lang="fr-FR" emma:confidence="0">
                  <emma:literal>Folâtrera</emma:literal>
                </emma:interpretation>
                <emma:interpretation id="interp21" emma:lang="fr-FR" emma:confidence="0">
                  <emma:literal>idolâtrera</emma:literal>
                </emma:interpretation>
                <emma:interpretation id="interp22" emma:lang="fr-FR" emma:confidence="0">
                  <emma:literal>Folâtrerai</emma:literal>
                </emma:interpretation>
                <emma:interpretation id="interp23" emma:lang="fr-FR" emma:confidence="0">
                  <emma:literal>Folâtreras</emma:literal>
                </emma:interpretation>
                <emma:interpretation id="interp24" emma:lang="fr-FR" emma:confidence="0">
                  <emma:literal>Idolâtrera</emma:literal>
                </emma:interpretation>
              </emma:one-of>
            </emma:emma>
          </inkml:annotationXML>
          <inkml:trace contextRef="#ctx0" brushRef="#br0" timeOffset="319944.6786">5702 5663 12 0,'-16'-7'6'0,"11"7"0"16,1-3 5-16,0-8-10 15,0 8 0-15,4-8 2 16,-4 8 0-16,-1-1-3 15,-3 4 1-15,0 4 2 16,-5 10 0-16,-4-14-1 16,0 17 1-16,1 1 0 15,-5 6 0-15,0 4-1 16,-5 11 1-16,-3 20-1 16,0 11 0-16,-1 18-1 15,9 31 1-15,0 21-2 16,13 4 1-16,16-1-1 15,22-13 1-15,3-11-5 16,5-21 1-16,12-11-6 0,1-6 0 16</inkml:trace>
          <inkml:trace contextRef="#ctx0" brushRef="#br0" timeOffset="324976.2547">5875 6745 16 0,'-17'0'8'0,"17"-10"-3"16,0 10 4-1,12-18-8 1,1-6 1-16,0 3 1 16,3 3 0-16,1-3-4 15,4 7 0-15,0 4 3 16,0 6 1-16,-8 8-2 16,-5 10 1-16,-8 14-1 15,-8-7 1-15,-5 17-1 16,-4 4 0-16,9 7 1 15,0-10 0-15,-1-4-2 0,5-4 0 16,4-6 0-16,8-1 0 16,9-13 0-16,13-4 0 15,3-4 0-15,5 1 1 16,4-4-8-16,13-4 0 16</inkml:trace>
          <inkml:trace contextRef="#ctx0" brushRef="#br0" timeOffset="322334.3752">6148 5989 12 0,'0'7'6'0,"16"-14"0"16,-7 7 6-16,3-7-11 15,5-4 0-15,13-6 1 16,8-1 1-16,4-13-4 16,0 6 1-16,0-10 2 15,-5 0 0-15,-7 0-1 0,-5 7 0 16,-4 7 0-16,-4 4 1 16,0 6-1-16,-5-6 1 15,-3 13 0-15,-5 15 1 16,0 13-1-16,-4 8 0 15,0-1 0-15,-4 11 0 16,4 4-1-16,0 3 1 16,0-11-7-16,4 1 1 15,13 3-5-15,-26-21 1 16</inkml:trace>
          <inkml:trace contextRef="#ctx0" brushRef="#br0" timeOffset="327514.0633">6509 6672 10 0,'13'-21'5'0,"12"24"-2"16,-21-6 5-16,4-1-6 16,-8 4 0-16,5-14 0 15,3 11 1-15,-4-4-4 16,0 3 0-16,-4 4 3 16,0 0 0-16,0 0-1 15,0 0 1-15,0 0-1 16,0 4 0-16,-4 3 0 15,-4-4 0-15,-5-3 0 16,1 4 0-16,-1-4 0 16,-4 10 0-16,5-6-1 0,-5-4 1 15,8 7-1-15,-3 3 1 16,3-6-1-16,5 10 0 16,8-11-1-16,1 11 1 15,3 0 0-15,0-10 0 16,1 3 0-16,8 3 0 15,-5-10 0-15,-3 4 0 16,-1-1-1-16,0 4 1 16,1 0 0-16,-1-7 0 15,1 0 0-15,-1 0 0 16,-8 0 0-16,0 0 1 0,4 4-1 16,-4-4 1-16,0 0-1 15,-4 0 0-15,4 7 1 16,0-4 0-16,0 11-1 15,-8-7 1-15,-1 11 0 16,1-1 0-16,-1 8 0 16,5-4 0-16,0-4-1 15,8 1 1-15,5-11-1 16,-5 7 0-16,4-4 0 16,9-6 0-16,8 6-3 15,0-6 1-15,9 3-5 16,0-7 0-16</inkml:trace>
          <inkml:trace contextRef="#ctx0" brushRef="#br0" timeOffset="328519.7748">7005 6742 11 0,'-9'-4'5'0,"5"4"3"0,4 0 1 16,-4 0-8-16,0 0 1 15,4 0 0-15,0 4 1 16,0 6-4-16,8 8 1 16,5-4 2-16,-1 3 0 15,5 8-1-15,0 6 1 0,4-6-1 16,0 10 0-16,0 3 0 15,0 1 0-15,0-4-1 16,-4 0 1-16,-1-4-1 16,-3 4 1-16,0-14-1 15,-1-3 0-15,1-4 0 16,-5-7 0-16,1 0 0 16,-1-7 1-16,-4-11-1 15,-4 4 0-15,0-10 0 16,-4-15 0-16,0 1 0 15,0 3 1-15,-1 3-1 16,-3-10 0-16,4-3 0 16,0-1 0-16,-1 1 0 15,1 3 0-15,4 14 0 0,0-14 0 16,0 3 0 0,0 1 0-16,4 10 0 0,1 3 1 15,3-3-1-15,0 4 0 16,1-1 0-16,3 1 0 15,1 3 0-15,4 0 0 16,4 3 0-16,4 1 0 16,4-4 0-16,5 3 0 15,4 4 0-15,16-7 0 16,5 0 0-16,4 7 0 16,-8 4 0-16,-9-8 1 0,0 8 0 15,0 3 1-15,-8 0-9 16,0 0 0-16</inkml:trace>
          <inkml:trace contextRef="#ctx0" brushRef="#br0" timeOffset="329106.1926">7542 6707 12 0,'-8'0'6'0,"8"-21"4"15,0 21-1-15,0 0-8 16,-4 3 0-16,4 11 0 16,-5 0 0-16,1-7-2 15,4 11 1-15,0 10-3 16,0-7 0-16,0 10-2 16,0-10 0-16</inkml:trace>
          <inkml:trace contextRef="#ctx0" brushRef="#br0" timeOffset="329376.3863">7891 6738 11 0,'-8'32'5'0,"-18"-15"-2"16,18-3 6-16,-5 7-7 16,-8 0 0-16,-4 11 0 15,-9-8 1-15,1 18-5 16,-1 7 1-16,1-10 0 16,3-4 0-16,9 3-3 15,4-6 0-15</inkml:trace>
          <inkml:trace contextRef="#ctx0" brushRef="#br0" timeOffset="330621.2731">7832 6451 13 0,'4'7'6'0,"0"-14"2"0,-4 7 0 16,9-3-7-16,-1 6 0 15,1-3 2-15,-1 7 0 16,1-7-4-16,3 0 1 0,5 4 2 16,4-4 0-16,4 0-1 15,9-4 1-15,4-3-1 16,-1 0 0-16,1 0-1 16,-4 0 1-16,8 7 0 15,-4 4 0-15,-9 6 0 16,-4-3 0-16,-4 7 0 15,-8 4 0-15,-1-4 0 16,-3 3 0-16,-5 1-1 16,-4-1 1-16,8 4-1 15,-3 7 0-15,-5-7 1 16,4 7 0-16,0-7-5 16,4 0 0-16,9 11-4 15,-4-15 1-15</inkml:trace>
          <inkml:trace contextRef="#ctx0" brushRef="#br0" timeOffset="329907.7636">7866 7095 14 0,'4'-31'7'0,"0"-15"-5"0,0 39 12 16,1-3-12-16,3 3 0 0,0-4 1 15,1 1 0-15,-1-1-4 16,1 8 1-16,-1 3 2 16,-4 3 0-16,0 1-1 15,-4 6 1-15,0 8-1 16,0-4 0-16,5 3-1 16,-1 1 1-16,0-11-1 15,4-4 0-15,1 4-1 16,-1-17 1-16,1 3-1 15,3-11 1-15,1 8-1 16,-1 6 1-16,1 1 0 16,0-4 1-16,-1 7-1 15,1-4 1-15,-1 1-1 16,1 3 1-16,0 7 1 16,-1 3 0-16,1 4-2 15,-1-3 1-15,1-1-8 16,4 8 0-16</inkml:trace>
          <inkml:trace contextRef="#ctx0" brushRef="#br0" timeOffset="307561.8679">53 6189 14 0,'-4'0'7'16,"4"0"-6"-16,0 0 8 0,0 0-8 15,8 0 0-15,0 7 1 16,5 0 0-16,4-4-3 16,8-3 1-16,9 0 2 15,-1 0 0-15,5 0-1 16,4 0 0-16,4 0-1 15,5-3 1-15,-9-4-3 16,-5 0 0-16,-7 7-4 16,-5 0 1-16</inkml:trace>
          <inkml:trace contextRef="#ctx0" brushRef="#br0" timeOffset="307802.0409">225 6350 13 0,'8'17'6'0,"9"-3"-1"0,-8-10 9 15,3 3-14-15,1-4 1 16,4 4-1-16,8 4 1 15,13-4-4-15,-1 0 1 16,1-7-3-16,-4 3 1 0</inkml:trace>
          <inkml:trace contextRef="#ctx0" brushRef="#br0" timeOffset="308555.5818">1019 5961 8 0,'-9'38'4'0,"-3"15"0"15,12-39 3-15,4 7-6 16,4 11 0-16,5 3 0 15,8 0 1-15,8 3-3 16,5 8 1-16,0-4 1 16,3-7 0-16,5 0-1 15,-8-7 1-15,4-4-1 16,0-10 0-16,0-3 0 16,-1-11 0-16,1-11 0 15,0-6 0-15,0-4 0 16,-5-11 1-16,-3-6 1 15,-5-11 0-15,-4 10 0 0,-4-20 1 16,-5-1-1-16,-7-6 1 16,-10-1-1-16,-3 11 1 15,-9-7-1-15,-12 14 0 16,-9 10-1-16,-4 15 1 16,0-1-1-16,-4 18 0 15,-5 11-1-15,1 10 0 16,-5 3 0-16,5 4 0 15,4 11-2-15,12 3 0 16,9-4-6-16,21-3 1 16</inkml:trace>
          <inkml:trace contextRef="#ctx0" brushRef="#br0" timeOffset="309122.9847">2296 5485 15 0,'-9'-14'7'0,"1"0"-2"0,4 10 7 0,0 4-10 16,-1-3 0-16,-3 6 0 15,-5 8 1-15,1 6-4 16,-5 4 1-16,-4 11 2 15,0-8 1-15,0 29-2 16,0 10 0-16,0 24 0 16,4 1 0-16,9 13-1 15,12 19 1-15,9-5-1 16,8 8 0-16,8-11-1 16,9-18 1-16,0-6-7 15,16-22 0-15</inkml:trace>
          <inkml:trace contextRef="#ctx0" brushRef="#br0" timeOffset="313941.4214">2720 6136 10 0,'-4'4'5'0,"12"-11"-3"16,1-4 5-16,-1 8-4 15,5-11 0-15,3 10 0 16,5-6 1-16,5-11-6 15,3-14 1-15,5 3 3 0,8-7 1 16,0 4-2-16,4-7 0 16,-4 4-1-16,-4 3 1 15,-9 3 0-15,-4 8 0 16,-4 6 0-16,-4 4 0 16,-4 21 0-16,-9 18 1 15,0-4-1-15,-8 14 1 16,-4 14-1-16,3 0 0 15,1-7 0-15,0 3 0 16,0 8-2-16,0-14 1 0,4-4-7 16,4 0 0-16</inkml:trace>
          <inkml:trace contextRef="#ctx0" brushRef="#br0" timeOffset="314350.6971">2686 6549 9 0,'9'-10'4'0,"37"-18"7"0,-29 17-3 15,12 4-8-15,13-7 0 16,17-7 1-16,4 7 0 16,9 0-1-16,-9 4 0 0,-5 3-1 15,-3 7 0-15,0 7-3 16,-9 7 1-16</inkml:trace>
          <inkml:trace contextRef="#ctx0" brushRef="#br0" timeOffset="315142.2613">2623 6784 11 0,'17'-14'5'0,"8"-18"2"16,-12 22 5-16,8-1-11 15,4-3 1-15,5 4 0 16,3 3 0-16,1 10-2 15,-5 11 0-15,1-7 2 16,-5 11 1-16,0 13-2 0,-4-3 1 16,9 7-1-16,-5 0 1 15,-8-10-1-15,-1-8 0 16,-3 1-1-16,-5-1 1 16,-8-6 0-16,0 3 0 15,-8-14-1-15,-5 0 1 16,1-4 0-16,-9-10 0 15,-4 4-1-15,-1-4 0 16,1 7 0-16,-4 7 1 16,-1 0-1-16,5 17 0 15,0-10 0-15,4 7 0 0,8 18 0 16,5 3 1-16,4 3-2 16,8 4 1-16,4-3-1 15,5-4 1-15,4-4-8 16,8-6 1-16</inkml:trace>
          <inkml:trace contextRef="#ctx0" brushRef="#br0" timeOffset="315548.5547">3241 6980 11 0,'0'-4'5'0,"17"1"4"0,-9-4-1 15,1 3-7-15,-1 4 0 16,0 0 1-16,5 0 0 15,0 4-3-15,-1-4 1 16,1 7 2-16,-1-4 0 16,-3 11 0-16,-5 4 0 15,-4 3 0-15,-4 3 0 0,-5 4 0 16,5 4 0-16,0-15-1 16,4 8 0-16,4-8-1 15,9-3 1-15,8-3-1 16,4-11 0-16,9 0-2 15,-1 0 1-15,1 10-6 16,-9-3 1-16</inkml:trace>
          <inkml:trace contextRef="#ctx0" brushRef="#br0" timeOffset="317890.2144">3695 6245 13 0,'0'-4'6'0,"16"4"-1"16,-16 0 6-16,9-3-10 15,3-8 1-15,1 8 0 0,4-11 1 16,4 0-4-16,8-7 1 15,-4 3 2-15,1-6 0 16,-5-8-1-16,-5-13 1 16,1 3-1-16,-4-1 0 15,-5 5 0-15,-4 3 0 16,1 3 0-16,-5 8 0 16,-5 13 0-16,-3 8 0 15,-9 10 0-15,-4 7 0 0,-8 17-1 16,-5 8 1-16,1 3-1 15,3 11 1-15,5 3-2 16,8-7 1-16,9 3 0 16,12 1 0-16,13-4-1 15,4-7 1-15,8-7-1 16,1 0 1-16,3-7-2 16,-3-14 0-16,3-4-4 15,1-10 0-15,4-3-1 16,-1-1 1-16</inkml:trace>
          <inkml:trace contextRef="#ctx0" brushRef="#br0" timeOffset="318475.6306">4190 6325 13 0,'-4'0'6'0,"4"-14"-1"15,0 14 10-15,0 0-14 0,0-7 0 16,0-3 1-16,0 6 1 15,0 4-3-15,-4 0 0 16,0 0 1-16,-1 0 1 16,-3 7-1-16,0 4 1 15,-1-11-2-15,1 3 1 16,-1 11-1-16,5 0 0 16,0-3 0-16,4 6 0 15,4-3 0-15,5 0 0 0,3 4 0 16,1-4 0-16,4-4-1 15,8-3 1-15,-4-3 0 16,12-1 0-16,1-3-1 16,0-7 1-16,-5-7 0 15,0-3 0-15,-3-1 0 16,-5 1 1-16,-5-4-1 16,-7-4 1-16,-9 4 0 15,-4 0 0-15,-9 4 0 16,-8-1 0-16,-4 4 0 15,-5 11 0-15,1-4-1 16,4 7 1-16,0 7-2 16,4-4 1-16,4 11 0 15,4-14 0-15,5 4-1 16,4-1 1-16,4-3-1 16,0 0 1-16,8-7-1 15,0-7 1-15,1 4 0 16,-1 3 0-16,1-4 0 0,-1 4 0 15,-4 4 0-15,0-4 0 16,-4 7 0-16,5 0 0 16,3 7-1-16,0-4 0 15,1 1-5-15,8 10 1 16,8-7-2-16,0 3 1 16</inkml:trace>
          <inkml:trace contextRef="#ctx0" brushRef="#br0" timeOffset="319211.1705">4711 6322 13 0,'9'-14'6'0,"-1"-7"-2"16,-4 7 8-16,0 0-12 16,1-4 1-16,-5-3 0 15,-5-3 1-15,1-1-2 16,-4 8 0-16,-5 6 2 0,-4 8 0 15,1 6 0-15,3 8 0 16,-4 6-1-16,-4 15 1 16,4-11-1-16,5 10 1 15,3-10-2-15,9 7 1 16,4-7-2-16,1-7 1 16,3-10 0-16,5-4 0 15,4 0-1-15,-1-11 1 16,1 4 0-16,-4-14 0 15,-1 4 0-15,-3-4 1 16,-5 10-1-16,-8-6 1 0,0 6-1 16,-5 15 1-16,-3 6 0 15,3 8 0-15,1-4 0 16,4 3 0-16,4 15-1 16,4-4 1-16,8 7-1 15,1 7 1-15,0-7-1 16,-1 7 0-16,1 3 1 15,-1-6 0-15,-3 3 0 16,-9 0 0-16,-4 7 0 16,-5 0 1-16,-3-7-1 15,-5-11 1-15,0 15-1 16,-4-8 0-16,0-10 0 16,0-7 0-16,0-14-1 15,4 0 1-15,4-7-2 16,5-24 1-16,12-8-1 0,5-10 0 15,12-10 0-15,8-4 0 16,9-7 0-16,4 10 1 16,0 8-7-16,4 10 0 15,-16 3-2-15,-1 22 1 16</inkml:trace>
        </inkml:traceGroup>
        <inkml:traceGroup>
          <inkml:annotationXML>
            <emma:emma xmlns:emma="http://www.w3.org/2003/04/emma" version="1.0">
              <emma:interpretation id="{F206B25B-7DF5-4F42-A1AE-3C403DD754ED}" emma:medium="tactile" emma:mode="ink">
                <msink:context xmlns:msink="http://schemas.microsoft.com/ink/2010/main" type="inkWord" rotatedBoundingBox="15123,11341 20046,11286 20062,12678 15138,12732"/>
              </emma:interpretation>
              <emma:one-of disjunction-type="recognition" id="oneOf5">
                <emma:interpretation id="interp25" emma:lang="fr-FR" emma:confidence="0">
                  <emma:literal>Hedera</emma:literal>
                </emma:interpretation>
                <emma:interpretation id="interp26" emma:lang="fr-FR" emma:confidence="0">
                  <emma:literal>Flacon</emma:literal>
                </emma:interpretation>
                <emma:interpretation id="interp27" emma:lang="fr-FR" emma:confidence="0">
                  <emma:literal>"lao.</emma:literal>
                </emma:interpretation>
                <emma:interpretation id="interp28" emma:lang="fr-FR" emma:confidence="0">
                  <emma:literal>"lava</emma:literal>
                </emma:interpretation>
                <emma:interpretation id="interp29" emma:lang="fr-FR" emma:confidence="0">
                  <emma:literal>"*der.</emma:literal>
                </emma:interpretation>
              </emma:one-of>
            </emma:emma>
          </inkml:annotationXML>
          <inkml:trace contextRef="#ctx0" brushRef="#br0" timeOffset="334044.7051">12474 6238 20 0,'21'35'10'0,"29"7"-15"16,-25-42 20-16,9 10-15 15,4-3 0-15,4 7-10 16,12 7 1-16</inkml:trace>
          <inkml:trace contextRef="#ctx0" brushRef="#br0" timeOffset="333895.5989">12835 6101 13 0,'-8'-10'6'0,"3"20"-1"0,1-10 8 16,-4 0-12-16,-9 14 0 15,-4 4 0-15,-8 6 0 16,-9 8-2-16,0-8 1 16,0 8 0-16,4 3 1 0,9-4-5 15,-4 1 1-15,12-8-2 16,9-6 0-16</inkml:trace>
          <inkml:trace contextRef="#ctx0" brushRef="#br0" timeOffset="334615.1104">13158 6070 18 0,'-29'-4'9'0,"25"-6"-7"16,4 10 13-16,0 0-14 16,4 3 0-16,0-3 1 15,5 11 1-15,7 6-4 16,5 4 1-16,5 14 1 16,3 0 1-16,5-3-2 15,-1-1 1-15,1 1-1 16,-5-15 1-16,1-10-1 15,-5 0 1-15,0-17-1 16,-4-11 1-16,0-11-1 16,-8-3 1-16,-9-14-1 15,-4 0 1-15,-9-3-1 16,-3-5 1-16,-1 8 0 0,-4 4 1 16,5 6-2-1,8 1 0-15,8 3-1 0,8 7 1 16,18 7-1-16,8 3 1 15,12 15-2-15,-4 3 1 16,5 3 1-16,7 4 0 16,5 4 0-16,-4-4 0 15,0 0 0-15,-9 0 1 16,-3 0-3-16,-10-4 1 16,1-3-6-16,-8 0 0 15</inkml:trace>
          <inkml:trace contextRef="#ctx0" brushRef="#br0" timeOffset="335110.463">13763 6395 19 0,'-4'-3'9'0,"0"-11"-4"15,4 10 10-15,0-6-14 16,4-4 0-16,0 3 1 0,-4-6 0 16,4-11-3-1,1 7 1-15,3-11 1 0,5 1 0 16,-1 10 0-16,5 0 0 15,-4 3-1-15,-1 1 1 16,-3 6 0-16,-1 11 1 16,-4 11 0-16,-4 10 0 15,0 0-1-15,0 10 1 16,0-10-1-16,4-3 0 16,1-4-2-16,3 0 0 15,5-7 1-15,3 0 0 16,1-14-1-16,4 0 1 15,4-7-2-15,1-4 1 0,-1 1 2 16,0 3 0-16,0 10-1 16,0 4 1-16,-4 4 0 15,0 13 0-15,-8 11 1 16,0-17 0-16,-1 13-10 16,5-6 0-16</inkml:trace>
          <inkml:trace contextRef="#ctx0" brushRef="#br0" timeOffset="332663.7234">10659 6346 19 0,'4'-17'9'0,"34"10"-8"0,-25-7 9 15,8-4-10-15,8-10 1 16,-4 4-1-16,0-8 1 15,5 11-7-15,-5 7 1 16</inkml:trace>
          <inkml:trace contextRef="#ctx0" brushRef="#br0" timeOffset="333489.3094">11676 6297 13 0,'-5'-7'6'0,"14"-28"-1"0,-5 21 10 0,0 0-15 16,0 0 1-16,-4-3 0 15,-4-4 1-15,-4 3-3 16,-9 4 1-16,-4 4 1 16,0-1 1-16,-4 11-2 15,-5 11 1-15,1 6-1 16,-5 4 1-16,1 4-1 16,3 3 1-16,5-7-1 15,8 10 0-15,5 4-1 16,8-7 1-16,8-10-1 15,4-1 1-15,9-13-1 16,4-8 0-16,4-10 0 16,9-3 1-16,4-22 0 15,4-6 0-15,-5-4 0 0,1 0 1 16,-8-4 0-16,-5 1 1 16,-13 3 0-16,-3 6 0 15,-5 8 0-15,-8 11 1 16,0 13-1-16,-5 4 0 15,1 18-1-15,-1 24 0 16,1 3 0-16,4 8 0 16,8 24-1-16,4-14 1 15,9 7-2-15,4-7 1 16,0-3-8-16,4-11 1 0,13-7-2 16,0-14 1-16</inkml:trace>
          <inkml:trace contextRef="#ctx0" brushRef="#br0" timeOffset="331747.0866">10029 5604 18 0,'-21'35'9'0,"34"-18"-9"16,-5-13 14-16,5 13-13 15,3 15 0-15,5 3 1 16,0 0 1-16,5 10-3 15,-5 8 0-15,4-1 2 16,-13 8 1-16,-3 21 0 16,-13-11 0-16,-5 17-1 15,-16 18 1-15,-4 7-1 16,-9 11 0-16,-4-22-1 16,0 18 0-16,-9-14-9 15,-7 0 0-15</inkml:trace>
          <inkml:trace contextRef="#ctx0" brushRef="#br0" timeOffset="331372.8068">9269 5674 13 0,'4'-11'6'16,"8"8"2"-16,-12 3 5 0,9 0-11 16,-1 3 0-16,5 8 1 15,4 10 1-15,4 0-5 16,4 14 0-16,0 7 3 15,0 17 1-15,-4 11-1 16,-8 11 0-16,-9 7 0 16,-8 6 1-16,-13 8-2 15,-8-4 1-15,-5-4-2 16,1-20 0-16,0-4-8 16,3-7 1-16,14-25-2 15,-1-3 1-15</inkml:trace>
          <inkml:trace contextRef="#ctx0" brushRef="#br0" timeOffset="332858.8608">10613 6136 16 0,'-9'14'8'0,"39"7"-5"16,-18-7 11-16,9 7-14 16,9-3 1-16,3-1 0 15,18 4 0-15,3-7-6 16,9 7 0-16,-8 4 0 16,-21-15 1-16</inkml:trace>
        </inkml:traceGroup>
      </inkml:traceGroup>
    </inkml:traceGroup>
    <inkml:traceGroup>
      <inkml:annotationXML>
        <emma:emma xmlns:emma="http://www.w3.org/2003/04/emma" version="1.0">
          <emma:interpretation id="{A9DD8C4E-47AF-4362-BC40-D60605CA3CC9}" emma:medium="tactile" emma:mode="ink">
            <msink:context xmlns:msink="http://schemas.microsoft.com/ink/2010/main" type="paragraph" rotatedBoundingBox="6202,13347 24955,13289 24960,15025 6208,150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DB9E7C-8DF9-4F0B-B92A-8500C620AD58}" emma:medium="tactile" emma:mode="ink">
              <msink:context xmlns:msink="http://schemas.microsoft.com/ink/2010/main" type="line" rotatedBoundingBox="6202,13347 24955,13289 24960,15025 6208,15084"/>
            </emma:interpretation>
          </emma:emma>
        </inkml:annotationXML>
        <inkml:traceGroup>
          <inkml:annotationXML>
            <emma:emma xmlns:emma="http://www.w3.org/2003/04/emma" version="1.0">
              <emma:interpretation id="{CD3186CF-024C-4DE5-A0E2-99A12096D86F}" emma:medium="tactile" emma:mode="ink">
                <msink:context xmlns:msink="http://schemas.microsoft.com/ink/2010/main" type="inkWord" rotatedBoundingBox="6406,14046 6915,14457 6603,14845 6093,14433"/>
              </emma:interpretation>
              <emma:one-of disjunction-type="recognition" id="oneOf6">
                <emma:interpretation id="interp30" emma:lang="fr-FR" emma:confidence="0">
                  <emma:literal>ç</emma:literal>
                </emma:interpretation>
                <emma:interpretation id="interp31" emma:lang="fr-FR" emma:confidence="0">
                  <emma:literal>Ç</emma:literal>
                </emma:interpretation>
                <emma:interpretation id="interp32" emma:lang="fr-FR" emma:confidence="0">
                  <emma:literal>z</emma:literal>
                </emma:interpretation>
                <emma:interpretation id="interp33" emma:lang="fr-FR" emma:confidence="0">
                  <emma:literal>«</emma:literal>
                </emma:interpretation>
                <emma:interpretation id="interp34" emma:lang="fr-FR" emma:confidence="0">
                  <emma:literal>%</emma:literal>
                </emma:interpretation>
              </emma:one-of>
            </emma:emma>
          </inkml:annotationXML>
          <inkml:trace contextRef="#ctx0" brushRef="#br0" timeOffset="343653.5431">359 8593 22 0,'-8'14'11'0,"8"-24"-9"0,0 10 11 16,0-7-13-16,0 7 0 15,4-4 1-15,-4-6 0 0,4 3-1 16,1-7 0-16,3 0 0 16,5-4 1-16,3 1-1 15,5 10 1-15,5-11-2 16,3 4 1-16,-4 7 0 15,5 7 1-15,-5 0-1 16,4 7 0-16,1 11 0 16,-9-1 0-16,0 1 0 15,0 17 1-15,0-11-1 16,4 4 1-16,0-7-1 16,0-7 1-16,0-10-1 15,1-4 1-15,-5-7-5 16,0-4 0-16,-9-6-3 15,-3-4 1-15</inkml:trace>
          <inkml:trace contextRef="#ctx0" brushRef="#br0" timeOffset="344057.8257">460 8884 13 0,'13'-32'6'0,"20"-3"0"16,-20 28 7-16,4-3-13 16,4 3 1-16,0-7 0 15,0 10 1-15,0-10-2 16,-4 14 1-16,-1 14 1 16,-3 4 0-16,0 3 0 15,-1 14 1-15,1 0-2 16,4-7 1-16,4-21-2 15,8 7 1-15,5 0-1 16,3-11 1-16,1-6-8 16,-13-22 0-16</inkml:trace>
        </inkml:traceGroup>
        <inkml:traceGroup>
          <inkml:annotationXML>
            <emma:emma xmlns:emma="http://www.w3.org/2003/04/emma" version="1.0">
              <emma:interpretation id="{55E846CA-6A82-4FAC-B293-1BF00232390C}" emma:medium="tactile" emma:mode="ink">
                <msink:context xmlns:msink="http://schemas.microsoft.com/ink/2010/main" type="inkWord" rotatedBoundingBox="7493,13824 8995,13737 9062,14882 7559,14969"/>
              </emma:interpretation>
              <emma:one-of disjunction-type="recognition" id="oneOf7">
                <emma:interpretation id="interp35" emma:lang="fr-FR" emma:confidence="0">
                  <emma:literal>0 l</emma:literal>
                </emma:interpretation>
                <emma:interpretation id="interp36" emma:lang="fr-FR" emma:confidence="0">
                  <emma:literal>0</emma:literal>
                </emma:interpretation>
                <emma:interpretation id="interp37" emma:lang="fr-FR" emma:confidence="0">
                  <emma:literal>oc</emma:literal>
                </emma:interpretation>
                <emma:interpretation id="interp38" emma:lang="fr-FR" emma:confidence="0">
                  <emma:literal>o</emma:literal>
                </emma:interpretation>
                <emma:interpretation id="interp39" emma:lang="fr-FR" emma:confidence="0">
                  <emma:literal>01</emma:literal>
                </emma:interpretation>
              </emma:one-of>
            </emma:emma>
          </inkml:annotationXML>
          <inkml:trace contextRef="#ctx0" brushRef="#br0" timeOffset="346205.3554">3098 8054 13 0,'4'-24'6'0,"-20"6"3"0,3 18 6 16,0 7-13-16,-3-7 0 31,-14 11 2-31,-3 17 0 16,-1 7-4-16,0 10 0 16,1 1 3-16,7 17 0 15,1 17-1-15,4 8 1 0,9 17-3 16,12-4 0-1,16 1-1-15,14-11 0 0,8 7-1 16,16-25 1-16,9-6-3 16,9-18 1-16,-1-14-4 15,-4-18 0-15</inkml:trace>
          <inkml:trace contextRef="#ctx0" brushRef="#br0" timeOffset="345574.9208">1767 8310 19 0,'-38'-7'9'0,"8"31"-3"0,26-34 9 16,-4 20-14-16,-1-6 0 15,1 3 0-15,4 10 0 16,0 11-2-16,-1 11 1 16,10 13 1-16,3 11 0 0,13-7-1 15,4 7 0-15,13-10-1 16,4-1 1-16,4-13 0 15,-8-4 0-15,4-11-1 16,0-17 1-16,0-7 0 16,0-7 0-16,-4-10 0 15,-5-11 0-15,-3-11 1 16,-5-6 0-16,-8-8 0 16,-9-3 0-16,-12-3 1 15,-13 6 0-15,-8 4 0 16,-9 7 1-16,5-7-1 15,-9 14 0-15,0 4-1 16,-4 10 1-16,5 7-3 16,-1 7 1-16,4 10-9 15,5 4 1-15</inkml:trace>
        </inkml:traceGroup>
        <inkml:traceGroup>
          <inkml:annotationXML>
            <emma:emma xmlns:emma="http://www.w3.org/2003/04/emma" version="1.0">
              <emma:interpretation id="{F3CDDEA4-24ED-413E-9424-A5F2E74FFCA5}" emma:medium="tactile" emma:mode="ink">
                <msink:context xmlns:msink="http://schemas.microsoft.com/ink/2010/main" type="inkWord" rotatedBoundingBox="9975,13087 14440,13660 14261,15054 9796,14481"/>
              </emma:interpretation>
              <emma:one-of disjunction-type="recognition" id="oneOf8">
                <emma:interpretation id="interp40" emma:lang="fr-FR" emma:confidence="0">
                  <emma:literal>logues).</emma:literal>
                </emma:interpretation>
                <emma:interpretation id="interp41" emma:lang="fr-FR" emma:confidence="0">
                  <emma:literal>lagune).</emma:literal>
                </emma:interpretation>
                <emma:interpretation id="interp42" emma:lang="fr-FR" emma:confidence="0">
                  <emma:literal>loguer).</emma:literal>
                </emma:interpretation>
                <emma:interpretation id="interp43" emma:lang="fr-FR" emma:confidence="0">
                  <emma:literal>loguer))</emma:literal>
                </emma:interpretation>
                <emma:interpretation id="interp44" emma:lang="fr-FR" emma:confidence="0">
                  <emma:literal>loguant.</emma:literal>
                </emma:interpretation>
              </emma:one-of>
            </emma:emma>
          </inkml:annotationXML>
          <inkml:trace contextRef="#ctx0" brushRef="#br0" timeOffset="347931.5812">4963 8166 18 0,'-8'25'9'0,"25"-22"-5"0,-9-3 9 16,0 0-13-16,5 0 1 16,4 0 0-16,4-10 1 15,0-8-3-15,-4-3 1 16,-1 7 1-16,-3-7 1 16,-5 0-1-16,-8-3 1 15,-8 6-1-15,-9 1 0 16,-4 10 0-16,-8 10 1 15,-1 11-2-15,-3 4 1 16,-1-1-1-16,5 15 1 0,4-1-2 16,8 4 1-16,8-10-1 15,9 3 0-15,13-11 0 16,4-6 0-16,8-4 0 16,9-14 0-16,-1 0 0 15,1 3 1-15,-1-6 0 16,1 10 0-16,-5 14 0 15,-3-7 1-15,-10 21 0 16,1 17 1-16,-8-3-1 16,-9 21 1-16,-9 4 0 15,-8-4 0-15,-12 0-1 16,0 3 0-16,-5-13 0 16,0-11 1-16,5-14-2 15,0-11 0-15,8-17-1 16,4-17 0-16,13-4-1 15,12-21 1-15,17-11-6 0,13-3 0 16,4 0-1-16,4-7 0 16</inkml:trace>
          <inkml:trace contextRef="#ctx0" brushRef="#br0" timeOffset="348381.9015">5337 8299 19 0,'-4'-3'9'0,"16"-11"-8"15,-3 10 16-15,-1-6-16 16,1-4 0-16,-1 7 0 15,9-11 1-15,-5 1-3 16,5-1 1-16,0 4 1 16,0-3 0-16,0 3 0 15,-1 10 0-15,1 4 0 16,-4 14 1-16,-1 4-1 16,-3 3 0-16,3 0-1 15,-3-4 1-15,3-3-1 16,1 0 1-16,0-10-2 15,-1-4 1-15,9-14-1 16,-4 3 1-16,4-6-1 0,0-11 1 16,0 10 0-16,0 1 0 15,0 3 0-15,0 10 1 16,-4 4 0-16,0 14 0 16,-1 0-1-16,1 7 0 15,0-3-8-15,4 3 1 16</inkml:trace>
          <inkml:trace contextRef="#ctx0" brushRef="#br0" timeOffset="348847.2327">6660 7886 18 0,'-33'14'9'0,"-1"46"-4"0,21-50 7 15,-8 15-11-15,-12 3 1 16,-13 10 1-16,-9 15 0 15,-8 6-4-15,-4 11 1 16,-5 4 2-16,9 10 0 16,0 0-1-16,4-7 0 15,9-11-6-15,4-3 1 0,16-21-4 16,14-14 1-16</inkml:trace>
          <inkml:trace contextRef="#ctx0" brushRef="#br0" timeOffset="349688.8333">6526 8453 18 0,'-21'-21'9'0,"29"-7"-8"15,-4 25 14-15,1-1-14 16,-1-6 0-16,4-4 1 16,1 3 0-16,7-3-3 0,5 14 1 15,9 0 1-15,-1 18 1 16,5 13-1-16,-5 11 1 16,1 4-1-16,-5 10 1 15,-4 0-1-15,-4 0 1 16,-1-14-2-16,-3-4 1 15,0-10 0-15,-5-7 0 16,-4-10 0-16,-8-11 1 16,0-7-1-16,-9 0 0 15,-4-7 0-15,-8 10 1 16,-4-6-1-16,-5 10 0 0,5 0-1 16,4 10 1-16,-5 8-1 15,1 6 0-15,-5 8-1 16,13-4 1-16,4 3-1 15,9-20 0-15,8 3-4 16,8 0 0-16,13 0-4 16,9-4 0-16</inkml:trace>
          <inkml:trace contextRef="#ctx0" brushRef="#br0" timeOffset="350063.1147">7051 8842 16 0,'4'-14'8'0,"42"-14"-5"0,-29 21 9 16,4 0-11-16,-4 0 0 15,-5 3 2-15,5 8 0 16,-4-1-3-16,-1 8 1 16,1 6 2-16,-9 8 1 15,0 3-1-15,-4-7 0 16,0 10-1-16,0 1 1 0,0-4-2 16,-4 0 1-16,4-7-3 15,0 3 1-15,9-3-1 16,3-21 0-16,5 0-1 15,8-10 1-15,5 3-8 16,7 3 1-16,-3-6 0 16,-9 6 1-16</inkml:trace>
          <inkml:trace contextRef="#ctx0" brushRef="#br0" timeOffset="350784.6111">7710 7834 21 0,'-17'0'10'0,"9"-18"-12"0,8 18 18 15,8 4-15-15,9 10 0 16,4-11 0-16,9 18 1 15,3 11-2-15,5 13 0 16,8 15 1-16,5 6 1 16,-1 15 0-16,-8 6 0 15,-12 15 0-15,-18-11 1 16,-12 24-1-16,-12-20 1 16,-5 6-1-16,-8 8 0 0,-1-11-2 15,1-4 1-15,0-10-10 16,4-17 1-16,4-11-1 15,0-39 0-15</inkml:trace>
          <inkml:trace contextRef="#ctx0" brushRef="#br0" timeOffset="347242.0982">4631 8229 17 0,'-16'4'8'0,"7"6"-1"0,9-10 6 16,0 0-12-16,0 4 1 15,0-4 0-15,0 3 0 16,0-3-3-16,0 4 0 0,0 3 2 15,0 0 1-15,0-4-2 16,0 4 1-16,0-3-1 16,0 3 1-16,0 0-1 15,0 0 1-15,4 3 0 16,-4 8 0-16,5-11-1 16,-1 3 1-16,0-3-2 15,4 4 1-15,1-8-1 16,3-6 1-16,1-1-1 15,0-6 1-15,3 3 0 16,1-4 0-16,-4 8 0 16,-1-1 1-16,1-10 0 15,-5-3 0-15,-8-1 0 16,0-6 1-16,-8-1-1 16,0-3 0-16,-5 7 0 15,-4 0 1-15,0 4-1 16,-4 3 0-16,5 10-1 0,-5 4 1 15,-5 4-1-15,1 10 1 16,0 10-1-16,0 4 0 16,4 4-1-16,8-22 1 15,5 8-2-15,12-1 1 16,8-6-1-16,9-4 1 16,0 0-8-16,13-7 1 15</inkml:trace>
          <inkml:trace contextRef="#ctx0" brushRef="#br0" timeOffset="346730.7275">4022 8289 13 0,'9'-11'6'0,"20"-31"2"0,-16 32 4 15,-1-15-11-15,5 4 0 0,0 0 0 16,4 4 1-16,0-25-2 16,0 0 0-16,-4-11 2 15,-5 4 0-15,-8 11 0 16,-4 3 0-16,-4 3 0 16,-8 15 0-16,-9 17 0 15,0 17 0-15,-9 15 0 16,1 6 0-16,-1 11-1 15,5 18 1-15,8-11-3 16,9 10 1-16,8 4-1 16,13-17 0-16,8-4-1 15,8-7 1-15,13-14-1 16,13-7 1-16,12-7-6 16,0-18 0-16</inkml:trace>
          <inkml:trace contextRef="#ctx0" brushRef="#br0" timeOffset="351641.2199">8534 8331 25 0,'-9'-14'12'0,"9"7"-8"16,0 7 12-16,0 0-15 16,0 0 0-16,0 0-9 15,0 0 0-15,0 3 4 16,-8-3 1-16</inkml:trace>
        </inkml:traceGroup>
        <inkml:traceGroup>
          <inkml:annotationXML>
            <emma:emma xmlns:emma="http://www.w3.org/2003/04/emma" version="1.0">
              <emma:interpretation id="{6D381406-399F-4FA6-A524-EB1A1369CB95}" emma:medium="tactile" emma:mode="ink">
                <msink:context xmlns:msink="http://schemas.microsoft.com/ink/2010/main" type="inkWord" rotatedBoundingBox="14945,13433 17420,13425 17423,14247 14947,14254"/>
              </emma:interpretation>
              <emma:one-of disjunction-type="recognition" id="oneOf9">
                <emma:interpretation id="interp45" emma:lang="fr-FR" emma:confidence="0">
                  <emma:literal>d'en</emma:literal>
                </emma:interpretation>
                <emma:interpretation id="interp46" emma:lang="fr-FR" emma:confidence="0">
                  <emma:literal>dru</emma:literal>
                </emma:interpretation>
                <emma:interpretation id="interp47" emma:lang="fr-FR" emma:confidence="0">
                  <emma:literal>d'on</emma:literal>
                </emma:interpretation>
                <emma:interpretation id="interp48" emma:lang="fr-FR" emma:confidence="0">
                  <emma:literal>devon</emma:literal>
                </emma:interpretation>
                <emma:interpretation id="interp49" emma:lang="fr-FR" emma:confidence="0">
                  <emma:literal>divan</emma:literal>
                </emma:interpretation>
              </emma:one-of>
            </emma:emma>
          </inkml:annotationXML>
          <inkml:trace contextRef="#ctx0" brushRef="#br0" timeOffset="353876.8109">10344 8107 18 0,'-29'-14'9'0,"16"14"-6"16,9 0 12-16,4 0-15 15,4 7 0-15,0 7 1 16,13 10 0-16,4 11-1 16,4-7 0-16,5 14 0 15,-5 0 1-15,0 4-1 16,0-11 1-16,-4 0 0 16,-4-18 0-16,0-3 0 15,-5-7 1-15,-3-14-1 16,-5-17 0-16,0-1 0 15,-4-10 0-15,-4-17-1 0,0 3 1 16,-5-4-1-16,5-17 1 16,0 7-1-16,0 4 0 15,0-1 0-15,-1 8 0 16,1 10-1-16,0-4 1 16,4 25-1-16,4-3 1 15,5 20-1-15,12 4 1 16,12 4-1-16,13 6 0 15,13 4 0-15,21-10 1 16,8 3-1-16,-8-7 1 16,8-4 0-16,1-10 1 0,-5-3-1 15,-5-1 0-15,1 1 1 16,-13 6 0-16,-12-3-2 16,-13 18 1-16,-8 17-7 15,-18 7 1-15</inkml:trace>
          <inkml:trace contextRef="#ctx0" brushRef="#br0" timeOffset="354387.173">10940 8520 25 0,'-8'0'12'0,"-13"-18"-11"0,29 8 18 15,1-8-19-15,-1-3 0 16,5-10 0-16,-1 10 1 15,5-14-2-15,4 0 1 16,-4 0 0-16,4 7 1 16,-4 3-1-16,0 8 0 0,-5 3 1 15,1 14 0-15,-5 7 0 16,5 7 1-16,-5 0-1 16,-3 10 0-16,3 1-1 15,-4-8 1-15,5 4-1 16,-1-7 0-16,5-14-1 15,-1-10 1-15,5 6-1 16,0-3 0-16,4-17 1 16,0 3 0-16,0 0-1 15,0 7 1-15,0 0 0 16,-4 10 1-16,8 11 0 16,-8 11 0-16,-5-1 0 15,1 8 0-15,-1 6-8 16,-3-6 0-16</inkml:trace>
          <inkml:trace contextRef="#ctx0" brushRef="#br0" timeOffset="353099.2635">9907 8317 24 0,'-25'-4'12'0,"29"1"-14"16,-4 3 17-16,0 0-16 15,0 0 1-15,4 3-12 16,9-3 1-16</inkml:trace>
          <inkml:trace contextRef="#ctx0" brushRef="#br0" timeOffset="352660.9455">9248 8289 18 0,'0'-4'9'0,"4"-3"-7"0,-4 7 13 16,4-10-14-16,0 3 0 0,0-7 1 15,1-4 0-15,-1 1-3 16,-4-1 1-16,0-3 2 16,-4-3 0-16,-5 13-1 15,-3-3 0-15,3 7 0 16,-3 7 0-16,-5 7-1 16,-4 7 1-16,-4 7-1 15,-1 11 1-15,5-11-2 16,5 3 1-16,7 18-1 15,9-17 1-15,4 10-1 16,9-7 0-16,4-7 0 16,0-7 0-16,-1-7 0 15,5-11 1-15,0-10-1 16,5-7 1-16,-1-10 0 16,0-11 0-16,-4-7 0 0,-4 0 1 15,-5-7-1-15,-3 7 1 16,-5-4-1-16,-4 8 1 15,-4 6 0-15,-5 8 0 16,1 10 0-16,0 3 0 16,-1 18-1-16,5 4 1 15,0 13-1-15,4 18 1 16,4 11-1-16,4 13 1 16,5 1-2-16,4-1 1 15,0 8 0-15,4-11 1 16,-5-7-4-16,1-4 1 15,0-6-5-15,0-8 0 16</inkml:trace>
        </inkml:traceGroup>
        <inkml:traceGroup>
          <inkml:annotationXML>
            <emma:emma xmlns:emma="http://www.w3.org/2003/04/emma" version="1.0">
              <emma:interpretation id="{2A839887-073E-44EA-84C2-BC5D47073648}" emma:medium="tactile" emma:mode="ink">
                <msink:context xmlns:msink="http://schemas.microsoft.com/ink/2010/main" type="inkWord" rotatedBoundingBox="18450,13293 19030,14266 18102,14818 17523,13846"/>
              </emma:interpretation>
              <emma:one-of disjunction-type="recognition" id="oneOf10">
                <emma:interpretation id="interp50" emma:lang="fr-FR" emma:confidence="0">
                  <emma:literal>for</emma:literal>
                </emma:interpretation>
                <emma:interpretation id="interp51" emma:lang="fr-FR" emma:confidence="0">
                  <emma:literal>foi</emma:literal>
                </emma:interpretation>
                <emma:interpretation id="interp52" emma:lang="fr-FR" emma:confidence="0">
                  <emma:literal>far</emma:literal>
                </emma:interpretation>
                <emma:interpretation id="interp53" emma:lang="fr-FR" emma:confidence="0">
                  <emma:literal>fou</emma:literal>
                </emma:interpretation>
                <emma:interpretation id="interp54" emma:lang="fr-FR" emma:confidence="0">
                  <emma:literal>fur</emma:literal>
                </emma:interpretation>
              </emma:one-of>
            </emma:emma>
          </inkml:annotationXML>
          <inkml:trace contextRef="#ctx0" brushRef="#br0" timeOffset="355392.8895">12322 8089 21 0,'-8'4'10'0,"16"-8"-7"16,1-3 10-16,3 4-13 15,9-4 1-15,0-25 0 16,0-3 1-16,-4-14-3 16,0 0 1-16,-4-7 1 0,-5 7 1 31,-16 4 0-31,-9 20 1 16,-13 8-2-16,-12 17 0 15,0 14 0-15,0 10 0 16,5 15-1-16,3 20 0 15,13-3-2-15,8 14 0 16,13 11 1-16,17 6 1 16,4 18-1-16,4 0 1 15,1-3 0-15,-1 3 0 16,-8-21 0-16,-9 0 1 0,-8-14-1 16,-4-7 1-16,-13 3-5 15,-8-24 0-15,0-7-3 16,-5-10 0-16</inkml:trace>
          <inkml:trace contextRef="#ctx0" brushRef="#br0" timeOffset="356023.352">12528 8236 18 0,'-17'7'9'0,"1"-21"-6"0,11 14 13 16,1 0-15-16,0 0 1 15,0 0 1-15,0 0 0 16,-1 0-4-16,1 14 0 15,-4-7 3-15,-1 21 0 16,1 7-2-16,4 4 1 16,8 10-1-16,4-11 0 15,-3-3-1-15,7 0 1 16,5-7 0-16,8-14 0 0,5-24-1 16,7-4 1-16,-7-4 0 15,-5-6 1-15,-8-11 1 16,-9 3 0-16,-8 1 0 15,-8-1 0-15,-9 8 0 16,-4 6 0-16,-4 1-1 16,4 10 1-16,-4 7-2 15,12 7 0-15,0-7-2 16,5 0 1-16,8 0-1 16,8 0 0-16,13 0 0 15,17 0 1-15,8-11-1 16,5 4 0-16,3-3 1 15,1-4 1-15,-4 7-1 16,-1-4 1-16,-8 11 0 16,-4 7 0-16,-9 0 1 15,-4 11 1-15,-12 10 0 0,0 7 0 16,-5 0-1-16,0 3 1 16,5 8-1-16,0-22 1 15,-1 4-3-15,5-14 0 16,12-3-8-16,9-1 1 15</inkml:trace>
        </inkml:traceGroup>
        <inkml:traceGroup>
          <inkml:annotationXML>
            <emma:emma xmlns:emma="http://www.w3.org/2003/04/emma" version="1.0">
              <emma:interpretation id="{F74168CB-CE77-4E14-8CA5-4B1BD97C6CD7}" emma:medium="tactile" emma:mode="ink">
                <msink:context xmlns:msink="http://schemas.microsoft.com/ink/2010/main" type="inkWord" rotatedBoundingBox="19977,13361 20663,14694 19937,15068 19251,13735"/>
              </emma:interpretation>
              <emma:one-of disjunction-type="recognition" id="oneOf11">
                <emma:interpretation id="interp55" emma:lang="fr-FR" emma:confidence="0">
                  <emma:literal>log</emma:literal>
                </emma:interpretation>
                <emma:interpretation id="interp56" emma:lang="fr-FR" emma:confidence="0">
                  <emma:literal>Log</emma:literal>
                </emma:interpretation>
                <emma:interpretation id="interp57" emma:lang="fr-FR" emma:confidence="0">
                  <emma:literal>dog</emma:literal>
                </emma:interpretation>
                <emma:interpretation id="interp58" emma:lang="fr-FR" emma:confidence="0">
                  <emma:literal>Gog</emma:literal>
                </emma:interpretation>
                <emma:interpretation id="interp59" emma:lang="fr-FR" emma:confidence="0">
                  <emma:literal>Cory</emma:literal>
                </emma:interpretation>
              </emma:one-of>
            </emma:emma>
          </inkml:annotationXML>
          <inkml:trace contextRef="#ctx0" brushRef="#br0" timeOffset="397429.7884">13776 8107 8 0,'-4'0'4'0,"8"0"0"0,-4 0 4 16,0 0-6-16,0 3 1 0,0 1 0 15,0-4 1-15,0 0-5 16,0 0 0-16,0 0 3 16,4 0 1-16,4-7-2 15,1 7 0-15,3-14 0 16,-3 10 1-16,8-24-1 16,-1-3 0-16,-3 3 0 15,-5-11 0-15,-3 11 0 16,-10-7 1-16,-3 0-1 15,0 7 0-15,-5 4 0 16,0 13 0-16,-3 8-1 16,-5 6 1-16,-5 25-1 15,-7 0 0-15,3 18 0 16,1 6 0-16,0 15-1 16,12 3 1-16,8 14 0 0,9-7 0 15,0 3-1-15,9-10 1 16,3-7-1-16,9-7 1 15,5-7 0-15,-5-14 0 16,4-17-6-16,13-4 0 16</inkml:trace>
          <inkml:trace contextRef="#ctx0" brushRef="#br0" timeOffset="398731.7137">13973 8390 17 0,'4'-17'8'0,"5"27"-5"16,-5-10 7-16,0-14-10 16,0 11 0-16,1-1 1 15,-1-6 1-15,-4 10-2 16,0 0 1-16,-4-4 1 0,-1 8 0 15,-3-1-1-15,-5 4 1 16,1-3-1-16,-1 3 1 16,1 10-2-16,-1 1 0 15,5 6 0-15,-1 4 0 16,5 11 0-16,4-1 0 16,4 4 0-16,9-7 0 15,4-7-1-15,8 0 1 16,0-10 0-16,4-15 0 0,1 1 0 15,3-8 0-15,5-13 0 16,-4-15 1-16,-9 1-1 16,-8-4 1-16,-9 0 0 15,-12 0 0-15,-4 3 0 16,-5 8 0-16,-4-1 0 16,0 15 0-16,1-4-1 15,-1 14 1-15,-4 3-2 16,8 8 1-16,1-4-1 15,7 7 1-15,1 0-1 16,4 3 1-16,4-10-1 16,5 4 1-16,-1-4-1 15,1 0 1-15,3-7-1 16,9 3 1-16,9-3-1 16,7-17 1-16,5 6 0 15,0-10 0-15,-8 4 0 0,0-11 0 16,-1 3 0-16,-7 4 1 15,-5-7-1-15,-5 4 1 16,-7-1-1-16,-9 8 1 16,-4-1 0-16,-1 15 0 15,-3 3-1-15,-5 7 1 16,-3 10-1-16,-1 1 0 16,0 20-1-16,9-3 1 15,8 4-1-15,8 10 0 16,0 3 0-16,5 1 1 15,-5-1 0-15,1-3 0 16,-1 4 0-16,-4-1 0 0,1-3 0 16,-5 4 1-16,0 6-1 15,-9 1 1-15,-8-1-1 16,-12 1 1-16,-13-8-1 16,4-3 1-16,0-10-1 15,13-15 1-15,4-10-2 16,0-17 1-16,8-15 0 15,5-17 0-15,8-14-1 16,13-3 1-16,16-4-1 16,17-11 0-16,-4 1 0 15,4-1 1-15,13 11-7 16,-4 11 0-16</inkml:trace>
        </inkml:traceGroup>
        <inkml:traceGroup>
          <inkml:annotationXML>
            <emma:emma xmlns:emma="http://www.w3.org/2003/04/emma" version="1.0">
              <emma:interpretation id="{F4BD2DA6-4DD3-4F67-B34D-2E09660145AE}" emma:medium="tactile" emma:mode="ink">
                <msink:context xmlns:msink="http://schemas.microsoft.com/ink/2010/main" type="inkWord" rotatedBoundingBox="20711,13302 24955,13289 24960,15025 20717,15038"/>
              </emma:interpretation>
              <emma:one-of disjunction-type="recognition" id="oneOf12">
                <emma:interpretation id="interp60" emma:lang="fr-FR" emma:confidence="0">
                  <emma:literal>('Edegem)</emma:literal>
                </emma:interpretation>
                <emma:interpretation id="interp61" emma:lang="fr-FR" emma:confidence="0">
                  <emma:literal>('et demi)</emma:literal>
                </emma:interpretation>
                <emma:interpretation id="interp62" emma:lang="fr-FR" emma:confidence="0">
                  <emma:literal>('Edfou)</emma:literal>
                </emma:interpretation>
                <emma:interpretation id="interp63" emma:lang="fr-FR" emma:confidence="0">
                  <emma:literal>(Edegem)</emma:literal>
                </emma:interpretation>
                <emma:interpretation id="interp64" emma:lang="fr-FR" emma:confidence="0">
                  <emma:literal>(Edfou)</emma:literal>
                </emma:interpretation>
              </emma:one-of>
            </emma:emma>
          </inkml:annotationXML>
          <inkml:trace contextRef="#ctx0" brushRef="#br0" timeOffset="401798.8955">17115 8082 17 0,'-17'11'8'0,"-12"6"-7"16,29 1 10-16,-4 13-11 15,-5 4 0-15,-3 18 0 16,-1-1 1-16,5 11-1 0,-1-7 1 16,5-3-1-16,13-4 1 15,-5-14-1-15,4-11 1 16,5-6-1-16,12-8 1 15,9-20-1-15,3-8 1 16,5-6 0-16,-4-29 0 16,0 4 0-16,-4-3 1 15,-9-11 0-15,-4 10 0 16,-17 1 0-16,-17-1 1 16,-12-3-1-16,-8 11 1 0,-5 13-2 15,-8 11 1-15,4 14-2 16,-5 7 1-16,5 4-6 15,13 3 0-15,16 10-4 16,9-10 1-16</inkml:trace>
          <inkml:trace contextRef="#ctx0" brushRef="#br0" timeOffset="402281.2435">17918 7592 13 0,'-30'-14'6'16,"-8"0"4"-16,26 14 6 0,-1 11-15 15,-8 6 1-15,-4 11 0 16,4 18 1-16,-8 20-4 16,-13 15 1-16,0 27 1 15,8 15 0-15,-4 6-1 16,9 1 1-16,3 3-1 16,10-14 0-16,11-18 0 15,14-13 0-15,12-15-2 16,4-10 1-16,13-10-6 15,4-22 1-15</inkml:trace>
          <inkml:trace contextRef="#ctx0" brushRef="#br0" timeOffset="402819.6371">17922 8296 14 0,'-25'14'7'0,"37"-21"-5"15,-12 7 6-15,0 0-8 16,0 0 0-16,0-7 0 16,9-7 0-16,3-4 1 15,-8-10 0-15,9 0 1 16,0-3 0-16,-5-8 0 15,5 1 1-15,-5-1-1 16,-4 1 1-16,-4 10-1 16,-12 3 0-16,-1 15-1 15,-8 13 0-15,-17 18 0 16,5 7 0-16,3 18-1 16,1 10 0-16,4 14 0 0,12 0 0 15,0 7 0-15,9-11 0 16,4-13 0-16,4-1 0 31,47-34-6-31,-5-1 0 16,-4-17-1-16,13-10 1 15</inkml:trace>
          <inkml:trace contextRef="#ctx0" brushRef="#br0" timeOffset="398901.8361">15086 7680 21 0,'-8'0'10'0,"8"0"-8"15,0 0 12-15,-8 3-14 16,-9 15 1-16,4 13 0 16,-12 8 1-16,-9 27-2 15,5 15 0-15,-5 20 1 16,9 18 0-16,8 21-1 16,5-3 1-16,8-11-1 15,8-7 0-15,13-18-1 16,8-17 1-16,4-17-7 0,13-22 1 15</inkml:trace>
          <inkml:trace contextRef="#ctx0" brushRef="#br0" timeOffset="399683.3931">15742 8208 16 0,'0'-7'8'0,"-5"0"0"15,5 7 6-15,0 4-13 16,-4 10 1-16,-13 3 1 16,-4 1 0-16,-16 13-4 15,-10 4 1-15,-7 14 1 16,-13 7 1-16,-5 11-2 15,5 3 1-15,8-11-1 16,17 1 0-16,9-11-8 0,7-11 1 16</inkml:trace>
          <inkml:trace contextRef="#ctx0" brushRef="#br0" timeOffset="399217.0601">15561 7736 21 0,'-29'-39'10'0,"-13"36"-7"16,33 6 14-16,-3 11-17 15,-1 4 1-15,0 10-1 16,1 21 1-16,-1 14-1 16,1-7 0-16,7 21 0 15,1-18 1-15,4 4-8 16,0 7 1-16</inkml:trace>
          <inkml:trace contextRef="#ctx0" brushRef="#br0" timeOffset="400252.8014">15679 8625 21 0,'0'-11'10'0,"8"22"-9"16,-8-11 12-16,0 0-12 16,0 0 0-16,0 7 0 15,0 3 0-15,-4-10-1 16,-5 11 0-16,-7-4 1 16,3 3 0-16,-12-3-1 15,-9 7 1-15,9-7-1 16,-9 11 1-16,9-1-1 15,4 1 0-15,4 6 0 16,9-3 0-16,4 0-1 16,8 7 1-16,4-10 0 0,9-4 0 15,4 3-1-15,-8-10 1 16,16 4-1-16,-16-8 1 16,-1 4 1-16,-7 4 0 15,3-4-1-15,-16 0 1 16,8 3 0-16,-13 1 1 15,-4 10-1-15,-4 7 0 16,9-7-1-16,-5 10 0 16,4-6 0-16,5 6 0 15,-1-3-1-15,1 7 1 16,16-17-1-16,9 6 1 0,8-6-5 16,9-8 1-16,0-10-3 15,12 0 1-15</inkml:trace>
          <inkml:trace contextRef="#ctx0" brushRef="#br0" timeOffset="400703.1155">15947 7736 23 0,'-8'0'11'0,"12"10"-12"0,0-3 18 16,5 11-18-16,3 10 1 15,10 10 0-15,7 15 0 16,0 13 0-16,13 15 1 0,-12 6 0 16,3 15 1-16,-24-15 0 15,-18 8 0-15,-7 3 0 16,-18 7 1-16,-8-11-1 15,0 4 0-15,-9 11-2 16,-3-15 0-16,-1-6-5 16,13-8 0-16,0-6-4 15,9-15 1-15</inkml:trace>
          <inkml:trace contextRef="#ctx0" brushRef="#br0" timeOffset="401288.5316">16473 8614 18 0,'4'-7'9'0,"42"-3"-7"0,-25 3 10 16,4 3-12-16,0-10 1 15,9 11-11-15,12-8 1 16</inkml:trace>
          <inkml:trace contextRef="#ctx0" brushRef="#br0" timeOffset="401124.4158">16540 8348 21 0,'-34'14'10'0,"30"-21"-7"16,4 7 16-16,0 0-20 16,4-7 1-16,0 7-1 15,9 0 1-15,12-3 0 16,-4-4 1-16,17 3-2 16,-4 15 0-16,-1-8-5 15,1 1 0-15</inkml:trace>
          <inkml:trace contextRef="#ctx0" brushRef="#br0" timeOffset="403476.088">18161 8383 13 0,'-25'4'6'0,"-4"-25"0"0,20 21 9 0,9 3-14 15,-8-3 1-15,-5 4-1 16,1 6 1-16,7-6-3 16,-7 6 1-16,-1 1 1 15,1 3 0-15,-5 3-1 16,4 4 1-16,1 4-1 16,7-8 1-16,-3 4-1 15,8 11 0-15,8-15 0 16,5 1 0-16,4-11 0 15,4 3 1-15,17-10-1 16,-5-17 0-16,5-1 1 16,-4 1 0-16,-9-18 0 15,0 7 0-15,-17-7 0 16,1 3 0-16,-18 8 0 16,1 6 0-16,-17-3-1 0,0 7 1 15,-1 4-1-15,1 17 1 16,4-4-1-16,0 4 0 15,9 4-1-15,12 6 0 16,0-3 0-16,8-10 1 16,13-4-1-16,4-4 1 15,9-10-1-15,-5-7 1 16,9-3 0-16,-9-1 0 16,-12-3 0-16,-4 7 1 15,-1 4-1-15,-16-1 1 16,-8 8-1-16,-9 3 1 0,4 7-1 15,-13 7 1-15,18 7-1 16,-5 0 0-16,9 7-1 16,16 7 1-16,5 7-1 15,3 7 1-15,5 10-1 16,0 8 1-16,-8-4 0 16,0 0 0-16,-9 7 0 15,-8 3 0-15,-9-10 1 16,-8 7 0-16,-13 7-1 15,5-3 1-15,-13-15-1 16,4 1 1-16,5-18-1 16,3-4 0-16,1-6-2 15,12-15 0-15,-4-13-6 16,17-11 1-16</inkml:trace>
          <inkml:trace contextRef="#ctx0" brushRef="#br0" timeOffset="403932.417">18451 8506 21 0,'0'-4'10'0,"13"-13"-7"0,-9 17 13 16,4-11-16-16,-4-3 1 0,9 4-1 16,-5-15 1-16,1 4-1 15,8 4 0-15,-5-1 0 16,-3 11 1-16,3-7-1 16,-3 4 1-16,-5 6-1 15,-4 4 1-15,8 14-1 16,-4 0 0-16,-4 7 0 15,9-3 1-15,-5-11-1 16,9 3 0-16,-1-6 0 16,-3-4 0-16,12-4 0 15,-5-13 0-15,-3 3 0 16,8-7 0-16,-8 7 0 16,-1 7 0-16,9-4 0 15,-8 8 0-15,-5 3 0 0,-4 0 0 16,9 17 0-1,-13-10 0-15,13 4-5 0,8 6 0 16,-9 1-2-16,1-1 0 16</inkml:trace>
          <inkml:trace contextRef="#ctx0" brushRef="#br0" timeOffset="404232.6346">18984 7627 20 0,'0'25'10'0,"17"55"-10"16,-4-55 17-16,4 20-17 15,-5 18 1-15,1-10 1 16,-1 3 1-16,1 10-3 15,0 1 0-15,-5 3 3 16,-8 3 0-16,-17 15-1 16,5 10 1-16,-18 17-2 15,-12-3 1-15,-21 7-5 16,-8 11 1-16,-9-18-7 16,9-14 1-16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3T13:50:18.082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CC74D79-1927-4A0E-9503-53383A34CAFB}" emma:medium="tactile" emma:mode="ink">
          <msink:context xmlns:msink="http://schemas.microsoft.com/ink/2010/main" type="inkDrawing" rotatedBoundingBox="11611,12035 14812,11990 14813,12039 11612,12083" semanticType="strikethrough" shapeName="Other"/>
        </emma:interpretation>
      </emma:emma>
    </inkml:annotationXML>
    <inkml:trace contextRef="#ctx0" brushRef="#br0">-2 67 12 0,'-4'-11'6'0,"12"22"2"16,-8-11 2-16,5 0-10 16,3 0 1-16,0 0 1 15,1-7 1-15,-1 7-3 16,5 0 0-16,-1-4 1 15,1 4 1-15,0-3 0 16,-1 3 0-16,1 0-1 16,-1 0 0-16,1 0-1 15,4 0 1-15,0 0 0 16,4 3 0-16,0-3-1 16,8 0 0-16,-4 0 0 0,5 0 1 15,-1 4-1-15,0 3 1 16,-3-4-1-16,-1-6 1 15,0 3-1-15,9 0 0 16,-5 0 0-16,5 0 1 16,-5-7-1-16,1 7 0 15,-1 0 0-15,0 0 1 16,-3 7-1-16,-1-7 0 16,-4 0 0-16,-4-7 1 0,-1 7-1 15,-3 0 0-15,4 0 0 16,0 0 1-16,-1 0 0 15,5 7 0-15,0-7-1 16,0 0 0-16,0-7 0 16,0 7 0-16,0 0 1 15,0 0 0-15,5 7-2 16,-5-4 0-16,4-6 2 16,-4 3 0-16,0 0 0 15,0 0 0-15,4 0-1 16,-4 0 0-16,0 0 1 15,0 0 0-15,0 0-1 16,0 3 0-16,4-3 0 16,-4 0 0-16,0-3 0 15,0 3 0-15,0 0 0 16,0-7 0-16,0 7 0 16,-4 0 0-16,-4 0 0 15,-1 0 0-15,1 0 0 0,-1 0 0 16,1 10 0-16,0-13 0 15,-1 3 0-15,1 0 1 16,-1 0-1-16,1 0 0 16,4 0 0-16,0 0 0 15,-1 0 0-15,1 0 0 16,0 0-1-16,0 3 1 16,0-3 0-16,-1 0 0 15,1 4 0-15,0-4 0 16,0 0 0-16,0 0 0 0,4 0 0 15,-5 0 0-15,1 0 0 16,0 0 0-16,0 0 0 16,4 0 0-16,0-4 0 15,0 4 0-15,-4 0 0 16,4-3 0-16,0 3 0 16,0 0 0-16,0 0 0 15,0-7 0-15,4 7 0 16,-8 0 1-16,-1 0-1 15,-3 7 0-15,0-7 0 16,-1-7 0-16,1 7-1 16,-5 7 1-16,5-7 0 15,0 0 0-15,-1 0 0 16,1 0 0-16,-1 0 0 16,1 0 0-16,4 0 0 15,0 0 1-15,-5 0-1 0,5 0 0 16,0 0 0-16,0 0 0 15,-1 0 0-15,1 0 0 16,0 0 0-16,4-7 0 16,-4 3 0-16,4 1 0 15,-4-1 0-15,-1-3 1 16,1 4-1-16,0 3 0 16,0 0 0-16,0-4 0 15,-1 4 0-15,5 0 0 16,-4 0 0-16,4 0 0 15,-4 0 0-15,0 0 0 0,4-3 0 16,0 3 0-16,-4-7-1 16,-1 7 1-16,1-4 0 15,0 1 0-15,-4 3 0 16,-5 0 0-16,5 0 0 16,-1 0 0-16,1 0 0 15,-1 0 1-15,1 0-1 16,0 0 0-16,-1 0 0 15,1 0 0-15,-1 0 0 16,5 0 0-16,0 0 0 16,0 0 0-16,0 0 0 15,-1 0 0-15,1 0 0 16,0 0 0-16,0 0-1 16,0 0 1-16,-1 0 0 15,1 0 0-15,0 0 0 16,0 0 0-16,-5 0 0 0,5 0 0 15,-4 0 0-15,-1 0 1 16,1 0-1-16,4 0 0 16,-5 0 1-16,1-7 0 15,-5 3-4-15,-8 4 1 16,9 4-7-16,-22 3 1 16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4T10:01:12.675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65D8C83-11D8-4DF3-9563-43B998151F66}" emma:medium="tactile" emma:mode="ink">
          <msink:context xmlns:msink="http://schemas.microsoft.com/ink/2010/main" type="writingRegion" rotatedBoundingBox="9925,7805 18627,6351 18977,8448 10276,9902">
            <msink:destinationLink direction="with" ref="{E34EE98A-E309-44A5-8168-71372D811FB2}"/>
          </msink:context>
        </emma:interpretation>
      </emma:emma>
    </inkml:annotationXML>
    <inkml:traceGroup>
      <inkml:annotationXML>
        <emma:emma xmlns:emma="http://www.w3.org/2003/04/emma" version="1.0">
          <emma:interpretation id="{F1CFF96D-08CE-4F59-BF5F-F65495C03C6D}" emma:medium="tactile" emma:mode="ink">
            <msink:context xmlns:msink="http://schemas.microsoft.com/ink/2010/main" type="paragraph" rotatedBoundingBox="9925,7805 18627,6351 18977,8448 10276,99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2FEDF0-AC5E-49F2-80CE-611A98142697}" emma:medium="tactile" emma:mode="ink">
              <msink:context xmlns:msink="http://schemas.microsoft.com/ink/2010/main" type="line" rotatedBoundingBox="9925,7805 18627,6351 18868,7796 10167,9249"/>
            </emma:interpretation>
          </emma:emma>
        </inkml:annotationXML>
        <inkml:traceGroup>
          <inkml:annotationXML>
            <emma:emma xmlns:emma="http://www.w3.org/2003/04/emma" version="1.0">
              <emma:interpretation id="{FB4AA5C7-63E7-46A3-B263-CE11F51259A7}" emma:medium="tactile" emma:mode="ink">
                <msink:context xmlns:msink="http://schemas.microsoft.com/ink/2010/main" type="inkWord" rotatedBoundingBox="9982,8144 10396,8075 10478,8569 10065,8638"/>
              </emma:interpretation>
              <emma:one-of disjunction-type="recognition" id="oneOf0">
                <emma:interpretation id="interp0" emma:lang="fr-FR" emma:confidence="0">
                  <emma:literal>d</emma:literal>
                </emma:interpretation>
                <emma:interpretation id="interp1" emma:lang="fr-FR" emma:confidence="0">
                  <emma:literal>D</emma:literal>
                </emma:interpretation>
                <emma:interpretation id="interp2" emma:lang="fr-FR" emma:confidence="0">
                  <emma:literal>U</emma:literal>
                </emma:interpretation>
                <emma:interpretation id="interp3" emma:lang="fr-FR" emma:confidence="0">
                  <emma:literal>u</emma:literal>
                </emma:interpretation>
                <emma:interpretation id="interp4" emma:lang="fr-FR" emma:confidence="0">
                  <emma:literal>a</emma:literal>
                </emma:interpretation>
              </emma:one-of>
            </emma:emma>
          </inkml:annotationXML>
          <inkml:trace contextRef="#ctx0" brushRef="#br0">225 276 7 0,'-4'0'3'0,"16"-17"-3"0,-12 7 4 0,0 7-4 15,0-8 0-15,-4 11 0 16,0-3 0-16,0 3 0 16,-4 0 1-16,4 0 0 15,-4 0 1-15,0-3-1 16,0 3 1-16,0 3 0 15,-4-3 1 1,-4 3-1 0,-4 8 1-16,7-11-1 15,1 3 0-15,4-3 0 0,0 3 1 16,0 4-2-16,0-4 0 16,-4 7-1-16,4-6 1 15,0 3-1-15,0 3 0 16,0 3 0-16,0 4 0 15,0 0 0-15,4-7 0 16,0 3-1-16,0 14 1 16,4-10-1-16,4-7 1 15,4 10 0-15,0-13 0 16,4 3-1-16,4-7 1 16,0 4 0-16,4 0 0 0,4-4 0 15,-3-3 0-15,7-3 0 16,-4-11 0-16,0 1 0 15,0-1 1-15,-3-6-1 16,-5 0 0-16,0-14 0 16,0 4 1-16,-4 0-1 15,-4 0 0-15,0-4 0 16,0 4 0-16,-4 3 0 16,0-3 0-16,0 3 0 15,0 3 0-15,0-2 0 16,-4 5 1-16,4 1-1 15,-4 7 0-15,0 3 0 16,-4 6 0-16,0 8 0 16,0-4 1-16,0 13 0 15,0 4 0-15,0 0 0 16,0 0 0-16,4-1 0 0,-4 8 0 16,4-7-1-16,-4-7 0 15,0 3 0-15,0 14 1 16,0 0-1-16,4 13 0 15,-4-3 0-15,0 10 0 16,0 4 0-16,4-18 1 16,0 11-6-16,4-11 1 15,4-12-3-15,0-15 1 0</inkml:trace>
        </inkml:traceGroup>
        <inkml:traceGroup>
          <inkml:annotationXML>
            <emma:emma xmlns:emma="http://www.w3.org/2003/04/emma" version="1.0">
              <emma:interpretation id="{B845B79E-47A3-4911-BF06-EABB864A3D86}" emma:medium="tactile" emma:mode="ink">
                <msink:context xmlns:msink="http://schemas.microsoft.com/ink/2010/main" type="inkWord" rotatedBoundingBox="14398,7058 18627,6351 18868,7796 14639,8502"/>
              </emma:interpretation>
              <emma:one-of disjunction-type="recognition" id="oneOf1">
                <emma:interpretation id="interp5" emma:lang="fr-FR" emma:confidence="0">
                  <emma:literal>« des.</emma:literal>
                </emma:interpretation>
                <emma:interpretation id="interp6" emma:lang="fr-FR" emma:confidence="0">
                  <emma:literal>« d'os.</emma:literal>
                </emma:interpretation>
                <emma:interpretation id="interp7" emma:lang="fr-FR" emma:confidence="0">
                  <emma:literal>« dos.</emma:literal>
                </emma:interpretation>
                <emma:interpretation id="interp8" emma:lang="fr-FR" emma:confidence="0">
                  <emma:literal>ados.</emma:literal>
                </emma:interpretation>
                <emma:interpretation id="interp9" emma:lang="fr-FR" emma:confidence="0">
                  <emma:literal>ados</emma:literal>
                </emma:interpretation>
              </emma:one-of>
            </emma:emma>
          </inkml:annotationXML>
          <inkml:trace contextRef="#ctx0" brushRef="#br0" timeOffset="55949.3616">4974-557 13 0,'-4'-10'6'0,"4"20"1"16,0-10 5-16,0 0-12 15,0 0 1-15,0 0 0 16,0 0 1-16,0 0-2 16,0 0 1-16,0-4 0 15,-4 8 1-15,0-4-1 0,-4 0 0 16,0 17 0-16,0-14 0 15,-4 10-1-15,-4 4 1 16,-4 3-1-16,-8 1 0 16,-1-5 0-16,1 8 1 15,-4-4-1-15,4 0 0 16,-1-3 0-16,1 6 0 16,4-16 0-16,0 7 0 15,4-1 0-15,-1-6 0 16,5 6 0-16,0-6 1 15,0 3-1-15,4 3 0 0,0-6 0 16,4 3 0-16,0-6 0 16,0-1 1-16,4 4-1 15,0-1 0-15,4 5 0 16,0-8 1-16,0 4-1 16,8 3 0-16,0-7 0 15,4 0 0-15,4 4 0 16,4-4 0-16,8 4 0 15,1 3 0-15,3 7 0 16,8-3 0-16,0 2 0 16,-3 1 0-16,-5-3 0 15,0-4 0-15,1 6 0 16,-1-5 0-16,-4 5 0 16,0-9 0-16,0 6 0 15,-7-2 0-15,-5-8-2 0,0 4 1 16,-8 3-6-16,0-7 1 15</inkml:trace>
          <inkml:trace contextRef="#ctx0" brushRef="#br0" timeOffset="56357.0271">4567 38 11 0,'-4'10'5'0,"12"-31"4"16,-8 21 2-16,8 7-10 16,0-3 1-16,0 9 0 15,13 0 0-15,3 4-3 0,4 3 0 16,-4-3 2-16,8 3 1 15,-3 0-2-15,-1 4 0 16,0-1-6-16,-4-6 1 16</inkml:trace>
          <inkml:trace contextRef="#ctx0" brushRef="#br0" timeOffset="57660.4399">5797-638 12 0,'-4'14'6'0,"-12"-14"1"15,12-10 5-15,0 10-12 16,-4 0 0-16,-5 0 1 16,-3 3 0-16,0 7-1 15,0 3 0-15,0 1 1 0,-4-4 0 16,0 3 0-16,4 1 0 15,-1 16 0-15,1 7 0 16,0 0 0-16,4 7 0 16,0-4-1-16,4 7 1 15,4 0-1-15,0-10 1 16,8 7-1-16,4 3 0 16,4-14 0-16,4-16 0 15,4-3-1-15,9 6 1 0,3-7 0 16,0-6 0-16,4-4 0 15,1-6 0-15,3 0 0 16,-4-14 0-16,5-3 0 16,-5-4 0-16,0 4 0 15,-8-14 1 1,1 1 0-16,-5-1 0 0,-8-3 0 16,-4-7 0-16,-4-3 0 15,-12 7 0-15,-8-7 1 16,-8 3 0-16,-8 7 0 15,-9 7 0-15,1 10-1 16,-4 0 0-16,-1 0 0 16,1 13 1-16,4 7-3 15,3-10 0-15,5 10-2 0,4 7 0 16,8 3-5-16,8 13 0 16</inkml:trace>
          <inkml:trace contextRef="#ctx0" brushRef="#br0" timeOffset="58210.0416">6869-1390 19 0,'-4'0'9'0,"-4"6"-5"0,4-2 11 15,-4-1-15-15,-4 10 1 16,4 8 0-16,-4 6 1 15,-4 13-2-15,-4 20 0 16,-9 24 1-16,-7 0 0 16,-4 14-1-16,3 16 1 0,5 17-1 15,8-3 0-15,4-4 0 16,8-23 0-16,4-11 0 16,16-9 0-16,8-10-1 15,4-11 1-15,4-16-6 16,9-11 0-16,3-2-1 15,0-15 1-15</inkml:trace>
          <inkml:trace contextRef="#ctx0" brushRef="#br0" timeOffset="58803.767">7216-1017 12 0,'4'6'6'0,"4"-9"-5"16,0 0 8-16,4-1-8 15,8-9 1-15,-3-1 0 16,3-6 1-16,0-10-4 16,0-4 1-16,0-9 2 15,0-1 1-15,1-10-1 16,-5 11 0-16,-4-8-1 16,-4 4 1-16,-8 3-1 15,-4 7 1-15,0 7-1 16,-8 27 1-16,-13 6-1 15,-7 27 1-15,-8 21-2 16,0 9 1-16,-1 11-1 0,13 26 1 16,8-13-1-16,8-3 1 15,8 0-1-15,8-24 0 16,8 0-3-16,12-17 0 16,12-10-5-16,5-16 1 15</inkml:trace>
          <inkml:trace contextRef="#ctx0" brushRef="#br0" timeOffset="59698.7359">7643-1128 21 0,'-8'13'10'0,"8"7"-7"15,0-13 14-15,0 0-17 16,-4 6 1-16,0-6-1 16,-4 10 1-16,0 10-2 15,0-7 1-15,0 10 0 16,4-7 0-16,4 8-1 15,0-4 1-15,4 6-1 0,4-13 1 16,4 0-1-16,0-9 1 16,4-8 0-16,1-6 0 15,-1-8 0-15,0-5 1 16,0-8-1-16,-4-9 0 16,-4-1 0-16,-4 0 1 15,-4 4-1-15,-8 3 1 16,-4 4 0-16,-4 6 0 15,-4 3-1-15,0 11 1 0,-1 3-1 16,5 7 0-16,4 3 0 16,0 3 0-16,8 8-1 15,4-8 0-15,12 4 0 16,4-7 0-16,4-3 0 16,5-7 1-16,11-14-1 15,0 1 1-15,8-4 0 16,5 3 0-16,-9-6 0 15,-4 3 0-15,-7 4 0 16,-5-7 0-16,-4 3 1 16,-4-3 0-16,0-10 0 15,-8 3 0-15,-4 3 0 16,-4 8 0-16,0-1 0 16,-4 3 0-16,-4-3-1 15,-4 14 1-15,-4 3-1 0,-4 0 1 16,4 7-1-16,4 16 0 15,8 11-1-15,0 0 1 16,8 16 0-16,4-3 0 16,4 3-1-16,4-6 1 15,0 3 0-15,-4-3 0 16,-4-4 0-16,0 0 0 16,-4-3 1-16,0-3 0 15,0-14 0-15,-4 10 0 16,-8 1 1-16,0 6 0 15,-8 3-1-15,-4-7 1 0,0-6-2 16,-4-3 1-16,-1-4-1 16,5-20 0-16,0-13-1 15,4-1 0-15,4-9 0 32,8 2 0-32,8-5 0 15,4-1 0-15,8 3-2 16,4-6 0-16,8 10-5 15,5 3 1-15</inkml:trace>
          <inkml:trace contextRef="#ctx0" brushRef="#br0" timeOffset="60231.063">8301-863 20 0,'4'0'10'0,"4"-23"-10"16,-4 19 13-16,4-9-13 16,0-14 1-16,4 7 0 15,0 0 1-15,4-11-2 16,4 1 0-16,5 0 1 16,-9 10 0-16,4 0 0 15,-4 6 0-15,0 4 0 16,-4 10 0-16,-4 10-1 15,0 7 1-15,-8 0-1 16,4-1 1-16,-4 1-1 16,0 0 1-16,8-3-2 15,0-8 1-15,0 1-1 0,5-14 1 16,3 1-1-16,4-5 1 16,0-5-1-16,-4 6 1 15,0-1 0-15,0 8 1 16,1 0 0-16,-5 3 0 15,-4 3 1-15,-4 14 0 16,0 6-3-16,-4 4 0 16,4 7-6-16,8-4 0 15</inkml:trace>
        </inkml:traceGroup>
      </inkml:traceGroup>
      <inkml:traceGroup>
        <inkml:annotationXML>
          <emma:emma xmlns:emma="http://www.w3.org/2003/04/emma" version="1.0">
            <emma:interpretation id="{28148588-3735-4CC8-B1D5-37775460DDFD}" emma:medium="tactile" emma:mode="ink">
              <msink:context xmlns:msink="http://schemas.microsoft.com/ink/2010/main" type="line" rotatedBoundingBox="17674,7132 18973,7701 18490,8804 17191,8235"/>
            </emma:interpretation>
          </emma:emma>
        </inkml:annotationXML>
        <inkml:traceGroup>
          <inkml:annotationXML>
            <emma:emma xmlns:emma="http://www.w3.org/2003/04/emma" version="1.0">
              <emma:interpretation id="{34F0EAC5-8FA5-4FA9-961A-482C1CD98ECF}" emma:medium="tactile" emma:mode="ink">
                <msink:context xmlns:msink="http://schemas.microsoft.com/ink/2010/main" type="inkWord" rotatedBoundingBox="17674,7132 18973,7701 18490,8804 17191,8235"/>
              </emma:interpretation>
              <emma:one-of disjunction-type="recognition" id="oneOf2">
                <emma:interpretation id="interp10" emma:lang="fr-FR" emma:confidence="0">
                  <emma:literal>Tr</emma:literal>
                </emma:interpretation>
                <emma:interpretation id="interp11" emma:lang="fr-FR" emma:confidence="0">
                  <emma:literal>T</emma:literal>
                </emma:interpretation>
                <emma:interpretation id="interp12" emma:lang="fr-FR" emma:confidence="0">
                  <emma:literal>Tu</emma:literal>
                </emma:interpretation>
                <emma:interpretation id="interp13" emma:lang="fr-FR" emma:confidence="0">
                  <emma:literal>T,</emma:literal>
                </emma:interpretation>
                <emma:interpretation id="interp14" emma:lang="fr-FR" emma:confidence="0">
                  <emma:literal>T.</emma:literal>
                </emma:interpretation>
              </emma:one-of>
            </emma:emma>
          </inkml:annotationXML>
          <inkml:trace contextRef="#ctx0" brushRef="#br0" timeOffset="60687.4735">7337-262 21 0,'32'-10'10'0,"17"20"-8"0,-21-13 13 0,20-7-15 16,25-17 1-16,24 4-1 16,-1-4 1-16,13 7-2 15,0-1 1-15,8 1 0 16,-4-3 1-16,-8 3-1 16,-9 16 1-16,-7-6-1 15,-8 10 0-15,-5 0-6 16,-15 0 1-16</inkml:trace>
          <inkml:trace contextRef="#ctx0" brushRef="#br0" timeOffset="61456.4462">7708-63 20 0,'8'-4'10'0,"16"-9"-7"0,-16 10 12 16,4-4-14-16,4 7 0 15,5 7 0-15,3-1 1 16,12 8-3-16,0-1 1 15,-3 4 1-15,-5 3 0 16,0 4-1-16,0 3 1 16,1-1-1-16,-5-9 1 15,0 3-1-15,-4-6 1 0,-4-4 0 16,-4 0 0-16,-4 3-1 16,-4-9 1-16,-4-4-1 15,-4-4 1-15,-4-2 0 16,-4-1 0-16,-4 4 0 15,0-7 0-15,0 10 0 16,-4 0 0-16,-5 10 0 16,-3-4 0-16,-4 14-1 15,-4 11 1-15,-1 9-1 16,5 0 0-16,8-9 0 16,0 2 0-16,12-3-1 15,4 1 0-15,4-11-1 16,8 0 1-16,8-7-8 15,12-6 1-15</inkml:trace>
          <inkml:trace contextRef="#ctx0" brushRef="#br0" timeOffset="62099.0719">8369 185 16 0,'16'-16'8'0,"25"-15"-1"0,-29 28 5 16,0-7-12-16,0 7 1 15,0-1 1-15,0 4 0 16,0 4-2-16,0 6 0 0,-8 0 1 16,-4 17 1-16,-4 3 0 15,-4 3 0-15,-4 8-1 16,0-8 0-16,0 1 0 16,4 3 0-16,4-17-1 15,4 4 0-15,8-8 0 16,4-6 0-16,8-10-2 15,4-10 1-15,5 7-6 16,7-4 0-16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4T10:02:15.339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34EE98A-E309-44A5-8168-71372D811FB2}" emma:medium="tactile" emma:mode="ink">
          <msink:context xmlns:msink="http://schemas.microsoft.com/ink/2010/main" type="inkDrawing" rotatedBoundingBox="19659,6550 19817,8372 19400,8409 19241,6586" semanticType="verticalRange" shapeName="Other">
            <msink:sourceLink direction="with" ref="{B65D8C83-11D8-4DF3-9563-43B998151F66}"/>
          </msink:context>
        </emma:interpretation>
      </emma:emma>
    </inkml:annotationXML>
    <inkml:trace contextRef="#ctx0" brushRef="#br0">9292-1495 23 0,'8'-3'11'0,"5"6"-9"16,-5-3 16-16,0 14-18 15,8 9 1-15,4 11 0 16,12 10 0-16,5 6-2 16,3 17 1-16,4 14 1 15,5 3 0-15,-5 13 0 0,-8-9 0 16,-8 19 1-16,-11 1 1 15,-17 13-1-15,-9 6 1 16,-15-2 0-16,-12-4 0 16,-8 16-1-16,-9-19 0 15,9-21-4-15,4-13 0 16,3-27-8-16,-7-13 0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47:35.043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7C3C967-F33F-4888-BAA5-031BF35551D1}" emma:medium="tactile" emma:mode="ink">
          <msink:context xmlns:msink="http://schemas.microsoft.com/ink/2010/main" type="writingRegion" rotatedBoundingBox="3175,8013 6495,7657 6648,9081 3328,9437"/>
        </emma:interpretation>
      </emma:emma>
    </inkml:annotationXML>
    <inkml:traceGroup>
      <inkml:annotationXML>
        <emma:emma xmlns:emma="http://www.w3.org/2003/04/emma" version="1.0">
          <emma:interpretation id="{355D44BB-32DD-4B34-8AC5-91C8233BECCD}" emma:medium="tactile" emma:mode="ink">
            <msink:context xmlns:msink="http://schemas.microsoft.com/ink/2010/main" type="paragraph" rotatedBoundingBox="3175,8013 6495,7657 6648,9081 3328,94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3B8E55-FB45-4C10-8D36-45C8ADB3B566}" emma:medium="tactile" emma:mode="ink">
              <msink:context xmlns:msink="http://schemas.microsoft.com/ink/2010/main" type="line" rotatedBoundingBox="3175,8013 6495,7657 6648,9081 3328,9437"/>
            </emma:interpretation>
          </emma:emma>
        </inkml:annotationXML>
        <inkml:traceGroup>
          <inkml:annotationXML>
            <emma:emma xmlns:emma="http://www.w3.org/2003/04/emma" version="1.0">
              <emma:interpretation id="{337E2B77-D855-4E9D-9E6A-C6D43B0DDA97}" emma:medium="tactile" emma:mode="ink">
                <msink:context xmlns:msink="http://schemas.microsoft.com/ink/2010/main" type="inkWord" rotatedBoundingBox="3175,8013 6495,7657 6648,9081 3328,9437"/>
              </emma:interpretation>
              <emma:one-of disjunction-type="recognition" id="oneOf0">
                <emma:interpretation id="interp0" emma:lang="fr-FR" emma:confidence="0">
                  <emma:literal>qu'El</emma:literal>
                </emma:interpretation>
                <emma:interpretation id="interp1" emma:lang="fr-FR" emma:confidence="0">
                  <emma:literal>qui =1</emma:literal>
                </emma:interpretation>
                <emma:interpretation id="interp2" emma:lang="fr-FR" emma:confidence="0">
                  <emma:literal>Î q</emma:literal>
                </emma:interpretation>
                <emma:interpretation id="interp3" emma:lang="fr-FR" emma:confidence="0">
                  <emma:literal>Gi =1</emma:literal>
                </emma:interpretation>
                <emma:interpretation id="interp4" emma:lang="fr-FR" emma:confidence="0">
                  <emma:literal>î q</emma:literal>
                </emma:interpretation>
              </emma:one-of>
            </emma:emma>
          </inkml:annotationXML>
          <inkml:trace contextRef="#ctx0" brushRef="#br0">-7947-7701 19 0,'-6'-5'9'0,"12"15"-5"16,-6-10 11-16,0 0-14 16,0 0 0-16,0 4 1 15,0 1 1-15,0-5-3 16,0 0 0-16,0 5 2 16,0 9 0-16,5 10 0 0,-5-4 0 15,0 4-2-15,5 0 1 16,1-1-1-16,5-3 0 15,-1-6-3-15,6-4 1 16,6-10-6-16,16-15 0 16</inkml:trace>
          <inkml:trace contextRef="#ctx0" brushRef="#br0" timeOffset="156.3088">-7786-8032 14 0,'-48'5'7'0,"42"-24"-3"0,6 9 6 0,0 1-12 15,6 4 0-15,5 5-6 16,5 5 0-16</inkml:trace>
          <inkml:trace contextRef="#ctx0" brushRef="#br0" timeOffset="890.6891">-7419-7725 15 0,'-5'5'7'0,"10"4"-5"16,0-4 11-16,1 0-12 15,-1 4 1-15,1-4 1 16,-1 0 1-16,0 0-5 15,1 4 1-15,-1 6 3 16,0 9 0-16,1 0-1 16,-6 5 0-16,5 4-1 15,6 5 1-15,-6 15-1 16,-5 0 0-16,0 4 0 16,6-4 0-16,-6 0 0 0,0-5 1 15,-6 0-1-15,-4-10 0 16,-1-4 0-16,-11-1 1 15,1-14-1-15,-1 0 0 16,1-14-1-16,-6-10 1 16,5-14-1-16,1 5 0 15,-1-5-1-15,6-10 1 16,5-5-1-16,6 1 0 16,5-1 0-16,10 1 1 15,7-1 0-15,10 1 0 16,10 9 0-16,6 0 0 0,6 5 0 15,-6 4 0-15,-5 6-1 16,0 4 0-16,-6 10-5 16,0-1 1-16,1-4-4 15,-1 10 1-15</inkml:trace>
          <inkml:trace contextRef="#ctx0" brushRef="#br0" timeOffset="1115.8515">-7376-8137 20 0,'-16'-15'10'0,"32"20"-9"0,-16-5 14 0,11 10-17 15,0-1 1-15,5 6-10 16,5-1 0-16</inkml:trace>
          <inkml:trace contextRef="#ctx0" brushRef="#br0" timeOffset="1867.1661">-6562-8180 12 0,'-21'9'6'0,"31"-23"1"0,-10 4 4 15,0 10-10-15,11-9 1 16,11-1 1 0,5 5 1-16,5 5-5 15,6 5 1-15,0 0 2 16,-6 0 0-16,0 4-1 15,6 1 1-15,0-5-3 16,-1 4 1-16,1 1-6 16,0-1 0-16</inkml:trace>
          <inkml:trace contextRef="#ctx0" brushRef="#br0" timeOffset="2242.5197">-6540-7936 17 0,'0'-10'8'0,"21"10"-2"0,-10-4 8 16,0 4-13-16,5 4 0 0,6 6 1 15,5 0 1-15,0 9-4 16,5-5 1-16,-5 5 1 15,0-4 1-15,11-1-2 16,5-4 0-16,11-5-7 16,5-5 1-16</inkml:trace>
          <inkml:trace contextRef="#ctx0" brushRef="#br0" timeOffset="3315.5578">-5554-8003 13 0,'0'-14'6'0,"11"-1"-1"0,-11 15 6 16,0 0-10-16,0 0 0 16,11-9 0-16,5-6 1 0,6 1-2 15,-6-10 0-15,0-5 2 16,6-4 0-16,-1-6-1 15,6 1 1-15,0-10-1 16,-5 10 1-16,-1-5-1 16,1 4 1-16,-6 15-1 15,-5 0 1-15,-6 10 0 16,1 9 1-16,-6 10-2 16,0 0 1-16,0 4-1 15,0 6 1-15,0 4-2 16,5 5 1-16,-5 5-1 15,0-1 1-15,0-4-1 32,0 5 0-32,-5 5 0 0,-1 13 1 0,6 6-1 15,-5-14 0-15,5 4 0 0,0-5 0 16,5-4-7-16,11-15 0 16,1 5-2-16,-7-15 0 15</inkml:trace>
          <inkml:trace contextRef="#ctx0" brushRef="#br0" timeOffset="-813.5218">-8255-8132 8 0,'22'-10'4'0,"10"-19"3"0,-21 20 5 16,-6-1-10-16,1 0 1 16,-6 1 0-16,11-1 1 15,-11 1-5-15,-6-6 0 16,6 6 3-16,-11-6 0 16,1 1-1-16,-1 4 0 0,0-4 0 15,-11 4 0-15,1 1-1 16,-1-1 1-16,-5 6-1 15,6 4 1-15,-1 4-1 16,-5 6 1-16,0 9-1 16,0-5 1-16,0 6-1 15,6 4 0-15,-1 4 0 16,1 6 1-16,5-1-1 16,-1 1 0-16,7 0 0 15,4-11 0-15,6 1 0 16,0-9 0-16,6 4-1 15,4 0 1 1,12-4 0 0,5-6 0-16,0-4 0 15,0-5 0-15,5-5 0 0,0-9 0 16,6-10 0-16,0-5 0 16,0 0 0-16,5 1 0 15,-11-1 0-15,-5-10 0 16,-5 6 0-16,-1-1 0 15,-10 1 0-15,0 9 1 16,-6 0 0-16,1 9 0 16,-12 1-1-16,6 14 1 15,-5-9 0-15,5 4 0 16,0 5-1-16,0 0 1 16,0 5-1-16,0-1 0 15,0 6 0-15,0-1 0 0,0 1 1 16,-6 9 1-16,1 0-1 15,-6 5 0-15,-5 5 0 16,0 9 1-16,0 10-1 16,0-14 1-16,-1 4-2 15,1 5 1-15,0 10 0 16,0 5 0-16,0-6-1 16,5-18 1-16,0 14-1 15,0 5 1-15,1 4-1 16,-1 1 0-16,5-1-1 15,1 10 1-15,0-5 0 16,-1 6 0-16,6-16 0 16,-5-9 0-16,5-4 0 15,0-6 1-15,-6-4-2 16,6-5 1-16,0-5-5 16,0-9 0-16,6-5-5 0,-1-1 1 15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1-04T10:02:15.855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E30CDA9-C3F1-4807-96F9-07CE866AE0FD}" emma:medium="tactile" emma:mode="ink">
          <msink:context xmlns:msink="http://schemas.microsoft.com/ink/2010/main" type="writingRegion" rotatedBoundingBox="20001,7058 21853,6732 21982,7466 20130,7792"/>
        </emma:interpretation>
      </emma:emma>
    </inkml:annotationXML>
    <inkml:traceGroup>
      <inkml:annotationXML>
        <emma:emma xmlns:emma="http://www.w3.org/2003/04/emma" version="1.0">
          <emma:interpretation id="{A7190256-F224-4B5C-A795-B0C58FBEC3F0}" emma:medium="tactile" emma:mode="ink">
            <msink:context xmlns:msink="http://schemas.microsoft.com/ink/2010/main" type="paragraph" rotatedBoundingBox="20001,7058 21853,6732 21982,7466 20130,7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7974CE-4A02-4FBD-B679-47AC0478503A}" emma:medium="tactile" emma:mode="ink">
              <msink:context xmlns:msink="http://schemas.microsoft.com/ink/2010/main" type="line" rotatedBoundingBox="20001,7058 21853,6732 21982,7466 20130,7792"/>
            </emma:interpretation>
          </emma:emma>
        </inkml:annotationXML>
        <inkml:traceGroup>
          <inkml:annotationXML>
            <emma:emma xmlns:emma="http://www.w3.org/2003/04/emma" version="1.0">
              <emma:interpretation id="{538AFCBF-7BFD-4EDA-8B9A-E7A87934C57B}" emma:medium="tactile" emma:mode="ink">
                <msink:context xmlns:msink="http://schemas.microsoft.com/ink/2010/main" type="inkWord" rotatedBoundingBox="19998,7522 20268,7177 20518,7372 20248,7717"/>
              </emma:interpretation>
              <emma:one-of disjunction-type="recognition" id="oneOf0">
                <emma:interpretation id="interp0" emma:lang="fr-FR" emma:confidence="0">
                  <emma:literal>X</emma:literal>
                </emma:interpretation>
                <emma:interpretation id="interp1" emma:lang="fr-FR" emma:confidence="0">
                  <emma:literal>x</emma:literal>
                </emma:interpretation>
                <emma:interpretation id="interp2" emma:lang="fr-FR" emma:confidence="0">
                  <emma:literal>«</emma:literal>
                </emma:interpretation>
                <emma:interpretation id="interp3" emma:lang="fr-FR" emma:confidence="0">
                  <emma:literal>*</emma:literal>
                </emma:interpretation>
                <emma:interpretation id="interp4" emma:lang="fr-FR" emma:confidence="0">
                  <emma:literal>+</emma:literal>
                </emma:interpretation>
              </emma:one-of>
            </emma:emma>
          </inkml:annotationXML>
          <inkml:trace contextRef="#ctx0" brushRef="#br0">10353-802 23 0,'-4'0'11'0,"-25"0"-6"0,21 3 12 0,-4 10-16 15,-4 4 0-15,0 10 0 16,-8-7 1-16,-4 14-3 16,-5-1 1-16,1 8-1 15,4 2 1-15,0-9-3 16,8-4 1-16,7-10-4 16,9-10 0-16,4-10-1 15,4-13 0-15</inkml:trace>
          <inkml:trace contextRef="#ctx0" brushRef="#br0" timeOffset="172.6555">10131-739 22 0,'-4'-16'11'0,"-8"19"-12"0,12 7 21 15,0-3-20-15,0 10 1 16,12-4-1-16,0 4 1 16,8 3-2-16,0 7 1 15,5-7 0-15,7-3 1 16,0 0-6-16,-4 3 0 15,-4 3-2-15,-3-6 1 16</inkml:trace>
        </inkml:traceGroup>
        <inkml:traceGroup>
          <inkml:annotationXML>
            <emma:emma xmlns:emma="http://www.w3.org/2003/04/emma" version="1.0">
              <emma:interpretation id="{8FDD7E33-F30D-4237-B3A6-2C77DECCD3E7}" emma:medium="tactile" emma:mode="ink">
                <msink:context xmlns:msink="http://schemas.microsoft.com/ink/2010/main" type="inkWord" rotatedBoundingBox="20777,7143 21851,6732 22109,7408 21035,7819"/>
              </emma:interpretation>
              <emma:one-of disjunction-type="recognition" id="oneOf1">
                <emma:interpretation id="interp5" emma:lang="fr-FR" emma:confidence="0">
                  <emma:literal>nd</emma:literal>
                </emma:interpretation>
                <emma:interpretation id="interp6" emma:lang="fr-FR" emma:confidence="0">
                  <emma:literal>nid</emma:literal>
                </emma:interpretation>
                <emma:interpretation id="interp7" emma:lang="fr-FR" emma:confidence="0">
                  <emma:literal>nº</emma:literal>
                </emma:interpretation>
                <emma:interpretation id="interp8" emma:lang="fr-FR" emma:confidence="0">
                  <emma:literal>rad</emma:literal>
                </emma:interpretation>
                <emma:interpretation id="interp9" emma:lang="fr-FR" emma:confidence="0">
                  <emma:literal>Med</emma:literal>
                </emma:interpretation>
              </emma:one-of>
            </emma:emma>
          </inkml:annotationXML>
          <inkml:trace contextRef="#ctx0" brushRef="#br0" timeOffset="1081.2305">10873-594 20 0,'-4'3'10'0,"0"-33"-12"16,4 27 16-16,0 3-13 16,4-7 0-16,4 0-1 15,0-13 1-15,4-3-1 0,0 2 0 16,4 1 1-16,-4 3 0 16,0 1 0-16,-3 2 0 15,-1 14 0-15,0 14 0 16,0-1 0-16,0 4 0 15,4-7-1-15,0 3 0 16,0 1 0-16,0-1 0 16,0-9 0-16,4-4 0 0,0 3-1 15,5-3 1-15,-5-3-1 16,0-11 1-16,0 1-1 16,-4-7 1-16,4 6 0 15,-4 4 0-15,0-3 1 16,1 13 0-16,-1 0 0 15,-4 3 0-15,0 10 0 16,0 4 1-16,0 0-1 16,4 0 1-16,-4-4-2 15,4-9 0-15,4 2-8 16,4 1 1-16</inkml:trace>
          <inkml:trace contextRef="#ctx0" brushRef="#br0" timeOffset="1742.0706">11832-819 17 0,'0'17'8'15,"-4"-21"-5"-15,4 4 7 0,-4 0-11 16,0-7 1-16,0 4 0 16,0-4 0-16,-4-3 0 15,-4 7 0-15,-4 0 0 16,0 3 0-16,-4 0 1 15,0 6 1-15,-1 14-1 16,-3 7 1-16,4 4-1 16,4-8 1-16,8 11-1 15,4-4 1-15,0 0-2 16,8-10 0-16,4 7-1 16,4-13 0-16,4-11 0 15,0-13 1-15,4 0-1 16,5-10 1-16,-9 0 0 0,0-11 0 15,0-2 1-15,0-8 0 16,0-9 0-16,0-10 1 16,-4 6-1-16,0-10 1 15,-12 0-1-15,-4 14 1 16,-4-1-1-16,4-2 1 16,0 6-1-16,0 13 1 15,4 4-1-15,-4 3 1 16,4 17-1-16,-4 0 0 0,0 20 0 15,4-7 1-15,0 21-2 16,4 16 1-16,-4 0-2 16,0 24 1-16,0 0 0 15,0 17 1-15,4-8-2 16,4-2 1-16,8 3-1 16,1-7 0-16,-1-3-8 15,8 3 1-15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49:24.567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  <inkml:context xml:id="ctx1">
      <inkml:inkSource xml:id="inkSrc1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14-10-24T12:47:33.260"/>
    </inkml:context>
  </inkml:definitions>
  <inkml:traceGroup>
    <inkml:annotationXML>
      <emma:emma xmlns:emma="http://www.w3.org/2003/04/emma" version="1.0">
        <emma:interpretation id="{BFE9D5A1-E547-4B78-939E-DC0AAB2390B1}" emma:medium="tactile" emma:mode="ink">
          <msink:context xmlns:msink="http://schemas.microsoft.com/ink/2010/main" type="writingRegion" rotatedBoundingBox="1232,11451 20517,11305 20533,13403 1248,13549"/>
        </emma:interpretation>
      </emma:emma>
    </inkml:annotationXML>
    <inkml:traceGroup>
      <inkml:annotationXML>
        <emma:emma xmlns:emma="http://www.w3.org/2003/04/emma" version="1.0">
          <emma:interpretation id="{FDAD825C-EC96-4316-8EAC-A76C5D082293}" emma:medium="tactile" emma:mode="ink">
            <msink:context xmlns:msink="http://schemas.microsoft.com/ink/2010/main" type="paragraph" rotatedBoundingBox="1232,11451 20517,11305 20533,13403 1248,135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EA2502-FE29-4C1C-9C70-D0C504E83148}" emma:medium="tactile" emma:mode="ink">
              <msink:context xmlns:msink="http://schemas.microsoft.com/ink/2010/main" type="line" rotatedBoundingBox="1232,11451 20517,11305 20533,13403 1248,13549"/>
            </emma:interpretation>
          </emma:emma>
        </inkml:annotationXML>
        <inkml:traceGroup>
          <inkml:annotationXML>
            <emma:emma xmlns:emma="http://www.w3.org/2003/04/emma" version="1.0">
              <emma:interpretation id="{E1F425BA-9CF3-4BA7-89F5-153D021E3F99}" emma:medium="tactile" emma:mode="ink">
                <msink:context xmlns:msink="http://schemas.microsoft.com/ink/2010/main" type="inkWord" rotatedBoundingBox="10413,11481 13633,11457 13647,13325 10427,13350"/>
              </emma:interpretation>
              <emma:one-of disjunction-type="recognition" id="oneOf0">
                <emma:interpretation id="interp0" emma:lang="fr-FR" emma:confidence="0">
                  <emma:literal>(niaiseries,</emma:literal>
                </emma:interpretation>
                <emma:interpretation id="interp1" emma:lang="fr-FR" emma:confidence="0">
                  <emma:literal>(niaiserie,</emma:literal>
                </emma:interpretation>
                <emma:interpretation id="interp2" emma:lang="fr-FR" emma:confidence="0">
                  <emma:literal>Caisserie,</emma:literal>
                </emma:interpretation>
                <emma:interpretation id="interp3" emma:lang="fr-FR" emma:confidence="0">
                  <emma:literal>cristalloïde,</emma:literal>
                </emma:interpretation>
                <emma:interpretation id="interp4" emma:lang="fr-FR" emma:confidence="0">
                  <emma:literal>cristalloïdes,</emma:literal>
                </emma:interpretation>
              </emma:one-of>
            </emma:emma>
          </inkml:annotationXML>
          <inkml:trace contextRef="#ctx0" brushRef="#br0">-1359-4682 13 0,'-5'0'6'0,"15"-24"4"0,1 15 3 16,5 4-11-16,6-10 0 15,-1 1 1-15,1 0 1 16,5-1-5-16,0 1 1 15,5 4 2-15,1 1 1 16,-1 9-1-16,-5 9 1 16,-5 1-2-16,-6 9 1 0,-6 10 0 15,-10 14 0-15,-5-9-1 16,-6-6 1-16,-5 6-1 16,-5-1 0-16,-6 1-1 15,5-1 1-15,6-4-1 16,0-5 1-16,0-5-1 15,5-4 1-15,0-10-1 16,6-5 0-16,5-5-1 16,10-14 1-16,7-5-1 15,15 9 1-15,11-14-1 16,6-4 1-16,-1-5 0 16,1-6 0-16,5 1 0 15,-6 5 0-15,-5 0 0 16,-10 4 0-16,-7 10 0 15,-9 0 1-15,-17 10 0 16,-6 4 0-16,-5 10-1 0,-5 10 1 16,-5 4-1-16,-1 10 0 15,1 10-1-15,-1 9 1 16,6-10 0-16,5 1 0 16,6 4 0-16,5 1 0 15,10-1 0-15,7-5 0 16,4-4-1-16,6-10 1 15,11-4-10-15,5-1 1 16</inkml:trace>
          <inkml:trace contextRef="#ctx0" brushRef="#br0" timeOffset="3378.2287">-782-3604 19 0,'-11'0'9'0,"17"-4"-5"0,-6 4 11 16,21-5-14-16,11 0 1 16,6 0 1-16,16 0 1 15,0 1-4-15,5-6 1 16,22 1 2-16,22 4 0 16,21 5-1-16,21 5 1 15,-15-5-1-15,10 0 0 16,11 0-2-16,-6 0 1 15,6 4-1-15,-21 1 1 16,-17-5 0-16,-27 0 0 16,-16 0-1-16,-16 5 0 0,-11 0-5 15,-16-1 0-15,-16 6-4 16,-11-5 0-16</inkml:trace>
          <inkml:trace contextRef="#ctx0" brushRef="#br0" timeOffset="406.7876">-394-4476 29 0,'-11'-5'14'0,"11"5"-18"0,0 0 25 0,0 0-23 16,11-9 0-16,11 4-13 15,5 5 1-15</inkml:trace>
          <inkml:trace contextRef="#ctx0" brushRef="#br0" timeOffset="250.5263">-389-4279 23 0,'0'28'11'0,"-5"-4"-7"16,5-14 11-16,5 4-14 15,-5 10 0-15,0 5 0 0,6 0 1 16,-1-5-3-16,1 0 1 16,4-10-3-16,1-4 1 15,5-5-5-15,6-10 0 16</inkml:trace>
          <inkml:trace contextRef="#ctx0" brushRef="#br0" timeOffset="844.8568">107-4567 12 0,'-5'-9'6'0,"48"9"5"0,-32 0 1 0,5 0-10 16,6 0 0-16,5 0 1 16,5 4 1-16,0 1-5 15,6 0 0-15,-5-5 2 16,-7 5 1-16,7-5-2 15,-1 0 1-15,1 0-5 16,-7 0 0-16,1-5-3 16,-5-5 1-16</inkml:trace>
          <inkml:trace contextRef="#ctx0" brushRef="#br0" timeOffset="3894.1279">188-3326 21 0,'-16'10'10'0,"65"-63"-5"0,-38 44 12 15,5-1-14-15,0 1 1 16,5-1 0-16,1 5 1 16,-6 5-7-16,0 5 1 15,1 5 4-15,-7 9 0 0,-10 14-2 16,0 1 1-16,-10 4-2 16,-1 0 1-16,-5 6-1 15,-1-6 1-15,1-5-1 16,0 1 1-16,5-10-2 15,11 5 1-15,6-5 0 16,15-10 1-16,6-9-1 16,0 0 0-16,11-5 0 15,5-5 0-15,6-5-2 16,-6 6 1-16,0-1-9 16,-5 5 1-16</inkml:trace>
          <inkml:trace contextRef="#ctx0" brushRef="#br0" timeOffset="1135.9269">453-4778 21 0,'0'0'10'0,"5"5"-5"0,-5-5 16 16,0 0-19-16,0 5 1 15,-5 4 1 1,5 11 1-16,-6 4-6 15,1 4 0-15,-6 6 3 16,0-1 1-16,0 6-2 16,6-1 1-16,0 0-2 0,5 1 1 15,0-10-9-15,10-5 1 16,12-15-3-16,-17-4 1 16</inkml:trace>
          <inkml:trace contextRef="#ctx0" brushRef="#br0" timeOffset="2074.6094">895-4677 17 0,'-17'-38'8'0,"17"28"-3"0,0 0 10 16,0 1-14-16,0-1 1 15,6 1-1-15,5-1 1 0,10 1-3 16,6 4 1-16,0 0 1 16,5 5 1-16,1 5-1 15,-6 4 0-15,-11 6 0 16,0 4 0-16,-5 14 0 15,-11-4 0-15,-5 0 0 16,-6-5 1-16,-11 0-1 16,-5 5 0-16,0-5 0 15,0 0 0-15,6-1 0 16,-1-3 0-16,6-6-2 16,5-4 1-16,6-6 0 15,5-4 0-15,11-4-1 16,10-6 1-16,6-4-1 15,5-1 1-15,1 6-1 16,5-1 1-16,5-9-1 0,-6 0 1 16,-4-5 0-16,-1 0 0 15,-5-5 0-15,0 0 1 16,-5 5 0-16,-1 0 0 16,-10-4 0-16,0 13 1 15,-11 1-1-15,0 0 0 16,-6 4-1-16,1 10 1 15,-6 0-1-15,0 10 1 16,-5 4-1-16,0 5 0 16,0 10-1-16,5-5 1 15,0 5 0-15,1-6 0 0,-7 6 1 16,7 0 0-16,4 0-1 16,6 0 1-16,6-6-1 15,4 1 1-15,7-4-1 16,-1-11 1-16,5-4-3 15,12-10 0-15,4 0-8 16,12 1 1-16</inkml:trace>
          <inkml:trace contextRef="#ctx0" brushRef="#br0" timeOffset="2590.2997">1558-4260 27 0,'11'-5'13'0,"16"15"-10"0,-17-6 16 15,1 11-17-15,5-1 0 0,0 10 1 16,1 0 0-16,-1 14-4 16,-5 1 0-16,-6 4 3 15,0 10 0-15,-10-5-1 16,-6 4 1-16,-5-13-1 15,-6-6 1-15,-10 6-1 16,5-15 0-16,-5-5 0 16,-1-10 0-16,7-4-1 15,4-5 1-15,6-14-2 16,5-10 1-16,11-5 0 16,11-14 0-16,5 4-1 15,11 1 0-15,11-10 0 16,5 10 1-16,0 0-1 15,11 4 1-15,-6 5-5 16,1 10 0-16,-1 5-5 16,-15-5 1-16</inkml:trace>
          <inkml:trace contextRef="#ctx0" brushRef="#br0" timeOffset="2778.0983">1725-4667 23 0,'-16'-15'11'0,"32"-14"-8"0,-11 25 13 0,-5 4-16 16,0 0 1-16,11-5-14 15,0 14 1-15</inkml:trace>
          <inkml:trace contextRef="#ctx0" brushRef="#br0" timeOffset="-4008.2962">-5839-4869 20 0,'-6'5'10'0,"6"5"-7"0,0-6 13 15,6 11-15-15,4 9 0 16,7 9 1-16,4 10 1 16,1 15-4-16,10 9 1 15,0 5 2-15,1 14 1 16,-1 5-1-16,-5 10 0 16,-11 0 0-16,-16-10 0 15,-11-5-1-15,-15-5 1 16,-12-4-1-16,0 0 1 15,-5-15-2-15,0-9 1 16,0-15-10-16,5-14 0 0,11-14 0 16,5-10 0-16</inkml:trace>
          <inkml:trace contextRef="#ctx0" brushRef="#br0" timeOffset="-3172.1785">-4524-4332 23 0,'0'-5'11'0,"-5"0"-11"15,5 5 20-15,0-4-19 16,-6 4 1-16,1 0 1 16,0 0 0-16,-1 4-4 15,1 6 1-15,-6 0 2 16,-11-1 0-16,-4 6-1 15,-18 4 1-15,-4 9-1 0,-6 1 0 16,0 5-1-16,0-1 1 16,6 1-1-16,-1-1 0 15,6-9 0-15,5 5 0 16,11-5-1-16,6-5 1 16,10 0 0-16,6 1 0 15,5-11 0-15,10 1 0 16,6 4 0-16,1-4 0 15,4-1 0-15,6 1 1 16,6-5-1-16,4 9 1 16,1 5-1-16,5 10 0 0,-5 5 0 15,5-10 1-15,6-5-1 16,-23 0 0-16,1-5 0 16,0-4 1-16,-5-1 0 15,0-4 0-15,-6-5-5 16,-6 0 1-16,1 5-7 15,0 0 1 1</inkml:trace>
          <inkml:trace contextRef="#ctx1" brushRef="#br0">-2319-4514 0,'0'0'15,"0"0"1,0 0 0</inkml:trace>
          <inkml:trace contextRef="#ctx0" brushRef="#br0" timeOffset="-2500.0216">-4993-3939 16 0,'-11'-5'8'0,"6"5"-1"16,5 0 4-16,0 0-10 16,0 0 0-16,0 0 1 15,0 5 1-15,5-10-4 0,6 5 1 16,5 5 2-16,11 0 0 15,0 0 0-15,16-5 0 16,0 0-1-16,17 0 0 16,-17 0 1-16,5-5 0 15,6 0 0-15,6-5 0 16,4 1-1-16,6-1 1 16,17 1-1-16,4-1 1 15,1 0-2-15,0 6 0 0,-1-1 0 16,1 0 1-16,0 0-1 15,-6 1 1-15,0 4-1 16,0 0 0-16,1 4 0 16,-12 6 1-16,1-5-1 15,-1-1 1-15,-10-4-1 16,-6-4 1-16,-16-6 0 16,0 1 0-16,-5-1 0 15,-5-4 0-15,-1 4 0 16,-5 0 0-16,-6 1 0 15,-10 4 0-15,-5 10 0 16,-6-5 0-16,0 5 0 16,0-1 0-16,0 1-2 15,0-5 1-15,0 0-11 16,10-5 0-16</inkml:trace>
          <inkml:trace contextRef="#ctx0" brushRef="#br0" timeOffset="-1015.5767">-1925-4936 17 0,'-5'10'8'0,"-12"-15"-3"15,17 15 9-15,-5-1-13 16,5-4 0-16,-5 0 2 16,-1 4 0-16,1 1-3 15,-1-1 0-15,1 1 2 16,-6 0 1-16,6-1-1 16,-6 1 1-16,0-1-1 15,6 1 0-15,-6 0-1 16,0 4 1-16,1 0-2 0,-1 5 1 15,-5 1 0-15,-6 13 0 16,0-4-1-16,1 0 1 16,-1-10-1-16,-5 5 0 15,6 5 0-15,-6-1 1 16,0 6-1-16,-6 4 1 16,7 1-1-16,-1-1 1 15,5 0-1-15,6 5 0 16,0 10 0-16,5-5 1 15,5 0-2-15,1 0 1 16,16 0 0-16,0 5 0 0,5-1 0 16,5 6 0-16,1-15 0 15,5 10 0-15,5-5 0 16,1-1 0-16,4-3 0 16,-10-6 1-16,0-5-1 15,6-4 0-15,-1-5 0 16,0-5 0-16,1-4 0 15,4-6 1-15,-4 1 0 16,-1-1 0-16,-10 1-8 16,-1 0 1-16,-10 4-4 15,-6 0 1-15</inkml:trace>
          <inkml:trace contextRef="#ctx0" brushRef="#br0" timeOffset="-6987.1597">-8859-3925 20 0,'0'-9'10'0,"-10"9"-6"16,10 0 10-16,0 9-13 15,0 1 1-15,0 0 0 16,0 4 1-16,0 10-4 15,0-5 1-15,0 5 2 16,0 5 0-16,5-10-1 16,6 0 0-16,0-5-1 15,-1 1 1-15,1-1-3 16,0-9 1-16,0 0-7 0,10 0 1 16</inkml:trace>
          <inkml:trace contextRef="#ctx0" brushRef="#br0" timeOffset="-8643.7315">-10055-4850 10 0,'0'0'5'0,"-6"10"3"15,6-10 5-15,0 0-13 16,0 0 1-16,0 0 1 16,-5 0 0-16,-1 0-2 0,1 0 0 15,0 0 1-15,-1 5 1 16,1 0 0-16,-6-1 0 16,0 1-1-16,-5 5 1 15,-6 4-1-15,6 1 0 16,-5-1 0-16,-6 10 0 15,0 5-1-15,-6 4 1 16,1-4-1-16,0 9 1 16,5 1-1-16,-6 9 1 15,1-1-1-15,0 6 1 16,5 5-1-16,0 9 0 0,11 5 0 16,10-5 1-16,12 0-2 15,4 5 1-15,7 0 0 16,4-10 0-16,17-5 0 15,10 1 0-15,6-10 0 16,6-5 1-16,-1-14-3 16,6-5 1-16,5-10-6 15,-16-9 0-15</inkml:trace>
          <inkml:trace contextRef="#ctx0" brushRef="#br0" timeOffset="-7596.6319">-9802-4284 11 0,'0'-10'5'0,"11"6"6"0,-11 4 1 16,10-5-11-16,1 0 0 16,5 0 1-16,6 0 0 15,0 5-2-15,-6 0 0 16,0 0 1-16,0 0 1 15,0 5-1-15,0 0 1 16,-5 0-1-16,0 0 1 16,0 9-1-16,-6 10 1 15,1 0-1-15,-6 5 1 16,0-1-1-16,-6 6 0 0,1-5 0 16,-1-1 0-16,-4-4 0 15,-1 0 0-15,0-4-1 16,-5-6 1-16,10-5 0 15,-4-4 0-15,4 0-2 16,1-5 0-16,5 0 0 16,0-10 0-16,11 1 0 15,-1-1 0-15,1 1 0 16,-5-6 0-16,4-4 0 16,1 0 1-16,5-5 0 15,6 0 0-15,0-5 0 16,4 5 1-16,1 5-1 15,0-5 1-15,0 0 0 16,0 0 0-16,-5 0 0 16,-6 10 1-16,0 0-2 15,-10 4 1-15,-6 10 0 0,0 0 1 16,-6 0-2-16,-10 5 0 16,5 4 0-16,-5 1 1 15,0 0-1-15,0-6 0 16,0 11 0-16,5 9 0 15,0-5 0-15,0 5 0 16,6 0 0-16,10 0 0 16,1 0 0-16,10-5 0 15,5 5 0-15,6-10 1 16,11-4-1-16,11-5 0 16,10-5-2-16,11-5 0 0,0-5-7 15,-16 1 0-15</inkml:trace>
          <inkml:trace contextRef="#ctx0" brushRef="#br0" timeOffset="-6830.9049">-8745-4442 28 0,'-17'-5'14'0,"7"15"-18"0,10-10 22 0,0 4-32 16,10 1 1-16</inkml:trace>
          <inkml:trace contextRef="#ctx0" brushRef="#br0" timeOffset="-6252.7128">-8131-4011 19 0,'-21'10'9'0,"10"-1"-6"15,11-4 18-15,-5 0-20 16,-1 4 1-16,-10 6 0 15,5 9 0-15,-10 9-2 16,-1 1 0-16,0-1 1 16,1 11 0-16,-6-1-6 15,0 5 1-15,0-5-4 16,-5-5 1-16</inkml:trace>
          <inkml:trace contextRef="#ctx0" brushRef="#br0" timeOffset="-5383.8996">-7678-4212 20 0,'-11'-15'10'0,"11"30"-10"0,0-15 16 15,6 0-15-15,5 0 0 16,5 5 1-16,0-5 0 15,5 0-3-15,1 4 1 16,5 1 1-16,5 5 1 16,1-1-1-16,-6 6 0 15,0-1 0-15,-6 10 0 16,-5-5 0-16,-10 5 1 16,-6 5-1-16,-22 0 1 15,1 4-1-15,-6 1 1 0,0-1-1 16,-6 1 1-16,6-10-2 15,6-5 1-15,5 0-2 16,5-4 1-16,5-11 0 16,6-4 0-16,11-14-1 15,0 0 1-15,5-10 0 16,6 0 0-16,10 0-1 16,0-5 1-16,1 0 0 15,-1 0 0-15,1 1 0 16,-1-6 0-16,-5-4 0 15,-6-1 1-15,-4 11-1 16,-1 4 1-16,-5 9 0 16,-6 6 0-16,-5-1 0 15,0 5 0-15,-5 10-1 16,-6 0 0-16,5 9 0 16,1 10 1-16,0 0-1 0,-1 0 0 15,1 5 0-15,5 0 1 0,5 0-1 16,6-1 0-16,5 1 0 15,11 0 0-15,0-15 0 16,0 1 0-16,5-11-8 16,11-8 1-16,17-1-2 15,-12-14 0-15</inkml:trace>
          <inkml:trace contextRef="#ctx0" brushRef="#br0" timeOffset="-4743.1616">-6697-3872 20 0,'-5'5'10'0,"10"4"-7"15,1-4 14-15,-1 0-16 16,1 5 0-16,-1 4 1 16,6 15 0-16,0-10-3 15,5 5 1-15,5 5 1 16,-5 4 1-16,1 6-1 15,-7 4 1-15,1-5-1 0,-5 5 1 16,-12 0 0-16,-5-4 0 16,1-1 0-16,-12-5 0 15,1-4-1-15,-6-10 0 16,0-14 0-16,0 0 1 16,0-15-2-16,5-9 1 15,1-5-1-15,10-4 1 16,5-6-1-16,12-4 0 15,10-1 0-15,5 1 0 16,6 9-1-16,17 5 1 0,4-5-1 16,6 6 0-16,-11 3-4 15,0 6 1-15,-10 4-6 16,-1 10 1-16</inkml:trace>
          <inkml:trace contextRef="#ctx0" brushRef="#br0" timeOffset="-4508.756">-6594-4279 22 0,'-38'9'11'0,"54"-9"-10"0,-5 0 14 16,0-9-15-16,0 9 0 16,5 0-12-16,0 9 1 15</inkml:trace>
          <inkml:trace contextRef="#ctx0" brushRef="#br0" timeOffset="4488.0939">2987-3838 26 0,'0'0'13'0,"5"4"-4"0,-5 1 13 15,0 14-21-15,0 5 0 16,-11 0 0-16,-5 5 1 15,-6 5-3-15,-5 4 1 16,-5 5-1-16,-11 0 0 16,0 5-8-16,-11-5 0 15</inkml:trace>
        </inkml:traceGroup>
        <inkml:traceGroup>
          <inkml:annotationXML>
            <emma:emma xmlns:emma="http://www.w3.org/2003/04/emma" version="1.0">
              <emma:interpretation id="{86D7213D-FD38-4C28-99C8-051CAE2EA4B7}" emma:medium="tactile" emma:mode="ink">
                <msink:context xmlns:msink="http://schemas.microsoft.com/ink/2010/main" type="inkWord" rotatedBoundingBox="16213,11453 20518,11420 20533,13403 16228,13435"/>
              </emma:interpretation>
              <emma:one-of disjunction-type="recognition" id="oneOf1">
                <emma:interpretation id="interp5" emma:lang="fr-FR" emma:confidence="0">
                  <emma:literal>ailes)</emma:literal>
                </emma:interpretation>
                <emma:interpretation id="interp6" emma:lang="fr-FR" emma:confidence="0">
                  <emma:literal>nitrai)</emma:literal>
                </emma:interpretation>
                <emma:interpretation id="interp7" emma:lang="fr-FR" emma:confidence="0">
                  <emma:literal>nierai)</emma:literal>
                </emma:interpretation>
                <emma:interpretation id="interp8" emma:lang="fr-FR" emma:confidence="0">
                  <emma:literal>airai)</emma:literal>
                </emma:interpretation>
                <emma:interpretation id="interp9" emma:lang="fr-FR" emma:confidence="0">
                  <emma:literal>aillerai)</emma:literal>
                </emma:interpretation>
              </emma:one-of>
            </emma:emma>
          </inkml:annotationXML>
          <inkml:trace contextRef="#ctx0" brushRef="#br0" timeOffset="5316.2415">4448-4548 24 0,'-11'-4'12'0,"27"-35"-7"0,-5 34 13 15,0 5-16-15,5-9 0 16,0-1 1-16,11 10 0 0,0 5-4 16,-6 5 0-16,1-1 2 15,-6 1 1-15,0 9-1 16,-5 10 0-16,-5 4 0 15,-6 6 1-15,-11-1-1 16,-5 0 0-16,-11 5 0 16,0-4 1-16,-6-6-2 15,6-4 1-15,6-10-1 16,-1-4 1-16,11-11-2 16,11-4 1-16,11-14 0 15,5 0 0-15,11-6-1 16,0-8 1-16,6-1-1 15,4-5 1-15,1-4 0 16,5 0 0-16,-5 9 0 16,-6 5 0-16,-5-5 0 0,-10 10 1 15,-7 0-1-15,-10 5 1 16,-5 9-1-16,0 0 1 16,-1 5-1-16,-5 5 1 15,6-5-2-15,0 0 1 16,5 0 0-16,0 5 0 15,-6 4 0-15,6 1 0 16,-5 4 0-16,-1 5 0 16,1 5 0-16,0 5 0 15,5 5 0-15,0-6 0 0,5 1 0 16,6 0 0-16,10-10-1 16,6 0 1-16,11-9-1 15,5-1 1-15,11-9-9 16,11-9 0-16,-1-1-1 15,-4-4 0-15</inkml:trace>
          <inkml:trace contextRef="#ctx0" brushRef="#br0" timeOffset="5628.7362">5456-4289 22 0,'-27'10'11'0,"16"9"-8"0,11-14 18 16,-5 9-19-16,5 5 0 15,-6 10 0-15,6-5 1 16,6 5-4-16,-1-1 0 16,6 1 0-16,5-14 0 15,0 9-7-15,6-10 0 16</inkml:trace>
          <inkml:trace contextRef="#ctx0" brushRef="#br0" timeOffset="5800.6708">5477-4552 29 0,'6'-10'14'0,"-6"15"-16"16,0-5 22-16,5 0-34 15,11 0 1-15,11-10-2 16,0-9 0-16</inkml:trace>
          <inkml:trace contextRef="#ctx0" brushRef="#br0" timeOffset="6331.9119">5941-4409 24 0,'0'-4'12'0,"38"-11"-14"0,-22 10 23 16,11 1-21-16,11-6 1 16,10 5 0-16,1-4 0 15,5-1-2-15,0 5 1 16,0 5-1-16,-6 0 0 15,-5 5-6-15,-10 5 0 16</inkml:trace>
          <inkml:trace contextRef="#ctx0" brushRef="#br0" timeOffset="6566.255">6270-4639 26 0,'0'-9'13'0,"11"-1"-8"15,-6 15 19-15,-5 9-23 16,6 5 1-16,-6-4-1 16,0 9 1-16,0 5-3 15,0 4 1-15,0 5 1 16,0 1 0-16,5-6-10 15,-5-4 0-15</inkml:trace>
          <inkml:trace contextRef="#ctx0" brushRef="#br0" timeOffset="7316.2576">6739-4576 18 0,'-16'0'9'0,"32"-10"-2"15,-5 10 4-15,0-5-9 16,5 5 0-16,11-5 1 15,5 5 0-15,6 5-4 16,5-5 1-16,0 0 3 16,-5 10 1-16,-6-10-2 15,-5 5 1-15,-11 9-1 16,-10 0 1-16,-6 6-1 16,-11-1 0-16,-11 5-1 0,-5 4 0 15,-5-4 0-15,0 0 0 16,5-5-1-16,0 1 0 15,11-6 0-15,5-4 0 16,5-10 0-16,6 0 0 16,11-10 0-16,11-9 0 15,10 0-1-15,0-5 1 16,6 0 0-16,-5-5 0 16,-1 0 0-16,0-4 0 15,-5-6 0-15,0 11 1 16,-5-1-1-16,-1 10 0 0,-4-5 1 15,-7 9 0-15,-10 1-1 16,-5 14 1-16,-6 10-1 16,0 9 1-16,6 9-1 15,-6 1 0-15,6 0 0 16,-1 5 0-16,6-1 0 16,0-4 0-16,11-5 0 15,11-10 0-15,10-4-6 16,17-5 0-16,5-1-4 15,-11-8 0-15</inkml:trace>
          <inkml:trace contextRef="#ctx0" brushRef="#br0" timeOffset="7847.5071">7515-4322 22 0,'-5'-10'11'0,"37"-4"-4"0,-21 9 12 0,0 5-16 16,5 5 0-16,-5 4 1 15,5 6 0-15,0-6-5 16,0 15 0-16,-5 10 3 16,-5 9 1-16,-1 0-2 15,-10 5 1-15,-1 5-1 16,-5 4 0-16,-5-4 0 15,-5 0 0-15,-6-10 0 16,0-10 0-16,0-4 0 16,0-10 0-16,-5 0 0 15,10-9 0-15,6-20-1 16,5-4 0-16,6-10 0 16,10-10 0-16,6 1-1 15,5-1 1-15,6 1-1 0,10-1 1 16,-5 5-2-16,5 1 1 15,6 9-8-15,-6 4 0 16,1 6-2-16,-6-1 1 16</inkml:trace>
          <inkml:trace contextRef="#ctx0" brushRef="#br0" timeOffset="8019.3939">7807-4567 34 0,'-38'-5'17'0,"59"-28"-24"16,-15 18 31-16,5 1-30 15,-1 4 1-15,1 6-12 16,0-6 1-16</inkml:trace>
          <inkml:trace contextRef="#ctx0" brushRef="#br0" timeOffset="9128.8325">5855-3211 24 0,'-16'-9'12'0,"48"-25"-7"16,-21 25 14-16,10-6-17 15,6 6 1-15,11-6 0 0,5 6 0 16,0 9-4-16,-10 9 0 16,-6 11 3-16,-11-1 1 15,-16 9-2-15,-11 11 0 16,-11-1 0-16,-4 5 0 16,4 5-1-16,0-5 1 15,6-9-1-15,11-10 1 16,16-5-1-16,16 0 0 15,16-4 0-15,5-1 0 16,12-19-1-16,10-9 1 16,10-5-8-16,7 4 0 0,-6-9-2 15,10-4 0-15</inkml:trace>
          <inkml:trace contextRef="#ctx0" brushRef="#br0" timeOffset="9660.4849">8340-4854 23 0,'-16'-20'11'0,"22"6"-6"0,-6 14 17 0,0 0-20 15,0-10 1-15,0 10 1 16,10 5 0-16,7 5-6 16,4 4 1-16,6 5 3 15,11 10 0-15,10 19-2 16,1 14 1-16,5 15-1 15,0 19 1-15,-11 19-1 16,-5 5 1-16,-22 14 0 16,-22-9 1-16,-21 4 0 15,-16 0 1-15,-16 1-1 16,-11-15 0-16,-6-15-6 16,-5-4 1-16,17-5-8 15,-22-33 1-15</inkml:trace>
          <inkml:trace contextRef="#ctx0" brushRef="#br0" timeOffset="8581.8915">5014-3680 16 0,'5'-5'8'0,"17"-5"-2"16,-17 10 7-16,11 0-11 15,6 0 0-15,26 0 1 16,28 0 0-16,-1 0-4 16,22 0 0-16,27 0 4 15,27 0 1-15,0 0-2 16,11-4 1-16,5 4-1 16,0 0 0-16,-10-5 0 15,-12 5 0-15,-15 0-1 16,-39 0 1-16,-15 0-5 15,-17 0 1-15,-21 0-7 0,-22-5 0 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51:05.638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8E1A6221-9634-4BDF-936F-4E2432389513}" emma:medium="tactile" emma:mode="ink">
          <msink:context xmlns:msink="http://schemas.microsoft.com/ink/2010/main" type="writingRegion" rotatedBoundingBox="11528,13974 24005,13942 24016,18462 11539,18494"/>
        </emma:interpretation>
      </emma:emma>
    </inkml:annotationXML>
    <inkml:traceGroup>
      <inkml:annotationXML>
        <emma:emma xmlns:emma="http://www.w3.org/2003/04/emma" version="1.0">
          <emma:interpretation id="{FE54A07A-A641-4CD2-A6A1-A0841E2DE87F}" emma:medium="tactile" emma:mode="ink">
            <msink:context xmlns:msink="http://schemas.microsoft.com/ink/2010/main" type="paragraph" rotatedBoundingBox="11615,13974 24005,13942 24009,15597 11619,156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EE8B22-02E7-48B9-9537-1B7B04D9D68C}" emma:medium="tactile" emma:mode="ink">
              <msink:context xmlns:msink="http://schemas.microsoft.com/ink/2010/main" type="line" rotatedBoundingBox="11615,13974 24005,13942 24009,15597 11619,15628"/>
            </emma:interpretation>
          </emma:emma>
        </inkml:annotationXML>
        <inkml:traceGroup>
          <inkml:annotationXML>
            <emma:emma xmlns:emma="http://www.w3.org/2003/04/emma" version="1.0">
              <emma:interpretation id="{7BD6047E-B38F-43ED-A5B1-717C32D2AA90}" emma:medium="tactile" emma:mode="ink">
                <msink:context xmlns:msink="http://schemas.microsoft.com/ink/2010/main" type="inkWord" rotatedBoundingBox="11638,13951 18068,14203 18008,15722 11579,15470"/>
              </emma:interpretation>
              <emma:one-of disjunction-type="recognition" id="oneOf0">
                <emma:interpretation id="interp0" emma:lang="fr-FR" emma:confidence="0">
                  <emma:literal>Liserais</emma:literal>
                </emma:interpretation>
                <emma:interpretation id="interp1" emma:lang="fr-FR" emma:confidence="0">
                  <emma:literal>Lieu-dit</emma:literal>
                </emma:interpretation>
                <emma:interpretation id="interp2" emma:lang="fr-FR" emma:confidence="0">
                  <emma:literal>Lise-ci</emma:literal>
                </emma:interpretation>
                <emma:interpretation id="interp3" emma:lang="fr-FR" emma:confidence="0">
                  <emma:literal>Liserai</emma:literal>
                </emma:interpretation>
                <emma:interpretation id="interp4" emma:lang="fr-FR" emma:confidence="0">
                  <emma:literal>Lieudit</emma:literal>
                </emma:interpretation>
              </emma:one-of>
            </emma:emma>
          </inkml:annotationXML>
          <inkml:trace contextRef="#ctx0" brushRef="#br0">-114-2305 16 0,'0'-5'8'0,"0"-19"-5"0,0 24 8 16,0 0-10-16,0-4 1 0,0 4 1 15,0-10 0-15,0 10-4 16,0 0 1-16,0 0 2 16,0 0 0-1,0 0 0 1,0 5 0-16,0 4-1 15,6 6 0-15,-6 4 0 16,0 5 0-16,-6 10 0 16,6 9 0-16,-5-5 0 15,0 10 0-15,-6 9 0 16,5 11 1-16,-4-11-1 16,4 1 0-16,1-6 0 15,5 6 0-15,0-10-1 16,5-5 0-16,1-5 0 15,-1-14 0-15,-5 0 0 16,11-10 0-16,-6-4 0 16,6 0 1-16,0-6-1 0,0-4 0 15,5-9 0-15,0 4 1 16,6 0-1-16,-1 0 0 16,6-4 0-16,5-1 0 15,6 1 0-15,5-1 1 16,0 10-1-16,6-5 0 15,-6 1 0-15,0-1 0 16,-10-5 0-16,-1 1 0 16,-5-1 0-16,0 5 1 15,-6 0-1-15,1 5 1 16,-6-4 0-16,0-1 0 0,-5 0 0 16,0 10 0-16,-6 0-2 15,-5-1 0-15,6 1-8 16,-1 5 1-16,11-1-2 15,0 6 1-15</inkml:trace>
          <inkml:trace contextRef="#ctx0" brushRef="#br0" timeOffset="803.1613">1040-1883 18 0,'-32'10'9'0,"10"4"-9"0,17-14 9 15,5 0-18-15,5 5 1 16</inkml:trace>
          <inkml:trace contextRef="#ctx0" brushRef="#br0" timeOffset="631.266">1051-1576 14 0,'-11'14'7'0,"11"-4"-3"0,0-10 8 16,0 4-11-16,0-4 1 15,0 10 1-15,0 0 0 0,0-1-4 16,6 6 1-16,-1 4 2 16,0 0 1-16,-5 5-2 15,6 0 1-15,-1-5-1 16,6 5 0-16,-6-5-1 15,6-5 0-15,0-4-7 16,5 0 0-16</inkml:trace>
          <inkml:trace contextRef="#ctx0" brushRef="#br0" timeOffset="1737.7803">1520-1854 24 0,'-48'-19'12'0,"37"28"-14"0,16-4 17 0,-5 0-15 15,11 4 0-15,0-4-12 16,5 5 0-1</inkml:trace>
          <inkml:trace contextRef="#ctx0" brushRef="#br0" timeOffset="1521.9158">1574-1557 14 0,'5'9'7'0,"-5"-18"-5"0,0 9 14 15,0 5-16-15,0-1 1 16,0 6 1-16,6 4 0 15,-1 6-2-15,1-1 0 16,-6 5 2-16,5 4 0 16,0 11 0-16,1-1 0 15,-1 5 0-15,1-4 0 0,4 9 0 16,-4 4 1-16,-1 1-1 16,-5 4 0-16,0-13 0 15,-5-1 0-15,-6 0 0 16,-5-5 0-16,-6-4-1 15,-5-6 1-15,-5-8-1 16,0-1 0-16,-1-10-1 16,6-18 1-16,0-1-2 15,6-4 1-15,5-1-1 16,5-4 0-16,11-5 0 16,11-4 0-16,5-1 0 15,11 0 0-15,10-4 0 16,7-1 1-16,4 10-1 15,-5 0 1-15,11 0-4 16,-5 0 0-16,-1 0-5 16,-5 15 1-16</inkml:trace>
          <inkml:trace contextRef="#ctx0" brushRef="#br0" timeOffset="2473.1517">2404-1955 18 0,'-32'5'9'0,"27"-15"-7"16,5 10 11-16,5 0-12 15,6 0 0-15,10 0 0 16,6 0 1-16,0 0-2 15,6 0 0-15,15 0 1 0,6 0 0 16,0 0 0-16,0 5 0 16,-6 0-2-16,1 0 0 15,-11-1-4-15,-6 6 1 16,0 4-3-16,-5 1 1 16</inkml:trace>
          <inkml:trace contextRef="#ctx0" brushRef="#br0" timeOffset="2706.5897">2442-1672 14 0,'-11'5'7'0,"38"-5"-4"16,-16-5 11 0,43 0-12-1,0 5 0-15,0 0 1 16,10 10 0-16,-15 4-8 16,-1 0 1-16,6 15-1 15,0-10 1-15</inkml:trace>
          <inkml:trace contextRef="#ctx0" brushRef="#br0" timeOffset="3388.5344">3396-1749 14 0,'-16'5'7'0,"27"-5"-1"0,-11 0 8 15,11 0-13-15,5 0 0 16,11 0 0-16,16 5 1 16,5 0-2-16,6-1 0 15,-5 1 2-15,5-5 0 16,0 0-2-16,0 5 1 15,5-5-7-15,0 0 1 16</inkml:trace>
          <inkml:trace contextRef="#ctx0" brushRef="#br0" timeOffset="4295.2741">5019-1845 13 0,'-5'0'6'0,"5"5"2"0,0-5 2 16,0 0-9-16,0 0 0 15,0 0 0-15,5-10 1 0,-5-4-2 16,0-5 0-16,0-5 1 16,6 5 0-16,-6-10 0 15,0-9 0-15,0-5-1 16,0 9 1-16,-11-4-1 15,0 9 1-15,-11 10-1 16,-5 4 1-16,-10 15-1 16,-6 20 1-16,-1 8 0 15,7 11 0-15,4 9-1 16,6 9 1-16,6-4-1 16,10-10 1-16,0 5-2 15,11-15 1-15,6-13-1 16,10-6 1-16,5-4-1 15,12-10 0-15,5-15 1 16,-1-9 0-16,1-9 0 16,0-1 0-16,-6 5 0 15,-5 5 1-15,-5-4-1 0,-6 4 1 16,0 0-1-16,-5 5 1 16,-6 9-1-16,-5 10 1 15,0 0-1-15,-5 5 1 16,-1 9-1-16,1 15 1 15,5 4-1-15,0 6 1 16,0-1-1-16,0 10 1 16,0 10 0-16,5 9 1 15,-5 0 0-15,0 19 0 16,0-5-1-16,0-9 1 0,6 0-1 16,-1 0 0-16,1-5 0 15,-1 0 0-15,-5-14-1 16,0 0 1-16,0-5 0 15,0-5 0-15,0-10-1 16,0-4 0-16,0-10-3 16,-5-9 0-16,5-5-7 15,0-5 1-15</inkml:trace>
          <inkml:trace contextRef="#ctx0" brushRef="#br0" timeOffset="4920.2176">5521-1763 20 0,'-27'-10'10'0,"21"5"-9"0,6 5 13 16,0 0-15-16,0 0 1 16,0-9-11-16,16 4 0 15</inkml:trace>
          <inkml:trace contextRef="#ctx0" brushRef="#br0" timeOffset="4764.0312">5521-1509 18 0,'-11'-10'9'0,"11"1"-1"16,0 9 8-16,0 0-14 16,0 4 0-16,0 6 1 15,0 4 0-15,0 6-4 16,-6 3 0-16,6 6 3 16,-5 5 0-16,5 4-1 15,0-9 0-15,0-5-1 16,5 5 1-16,6-15-5 15,5-9 0-15,1-5-4 16,9-5 0-16</inkml:trace>
          <inkml:trace contextRef="#ctx0" brushRef="#br0" timeOffset="5576.8109">6087-1524 12 0,'-22'0'6'0,"44"0"2"0,-17 5 4 16,6 0-11-16,0 5 1 16,-1-1 1-16,7 10 0 15,-1 0-3-15,0 15 0 16,6 4 2-16,-6 10 0 16,0 0 0-16,0 5 1 0,-11 4-1 15,-5 1 0-15,0-1 0 16,-10-4 1-16,-7 0 0 15,-4 0 0-15,-6-1-1 16,-11-4 0-16,-5-9-1 16,5-11 1-16,1-8-1 15,4-11 0-15,1-9-2 16,0-14 1-16,5-10-1 16,10 0 1-16,7-5-1 15,10 0 0-15,16-4 0 16,5-6 0-16,17 1-1 15,11 0 0-15,-1 4-7 16,6 5 1-16,5 1-1 16,-10 4 0-16</inkml:trace>
          <inkml:trace contextRef="#ctx0" brushRef="#br0" timeOffset="5717.4412">6081-1768 20 0,'0'-24'10'0,"38"24"-13"0,-22 5 17 0,6 0-24 15,-17 14 1-15</inkml:trace>
        </inkml:traceGroup>
        <inkml:traceGroup>
          <inkml:annotationXML>
            <emma:emma xmlns:emma="http://www.w3.org/2003/04/emma" version="1.0">
              <emma:interpretation id="{9C3BE243-81B8-41F4-9132-384A3ACD488E}" emma:medium="tactile" emma:mode="ink">
                <msink:context xmlns:msink="http://schemas.microsoft.com/ink/2010/main" type="inkWord" rotatedBoundingBox="21158,14042 24005,14034 24008,15390 21162,15397"/>
              </emma:interpretation>
              <emma:one-of disjunction-type="recognition" id="oneOf1">
                <emma:interpretation id="interp5" emma:lang="fr-FR" emma:confidence="0">
                  <emma:literal>est</emma:literal>
                </emma:interpretation>
                <emma:interpretation id="interp6" emma:lang="fr-FR" emma:confidence="0">
                  <emma:literal>(III)</emma:literal>
                </emma:interpretation>
                <emma:interpretation id="interp7" emma:lang="fr-FR" emma:confidence="0">
                  <emma:literal>(IIE)</emma:literal>
                </emma:interpretation>
                <emma:interpretation id="interp8" emma:lang="fr-FR" emma:confidence="0">
                  <emma:literal>(I)</emma:literal>
                </emma:interpretation>
                <emma:interpretation id="interp9" emma:lang="fr-FR" emma:confidence="0">
                  <emma:literal>CII)</emma:literal>
                </emma:interpretation>
              </emma:one-of>
            </emma:emma>
          </inkml:annotationXML>
          <inkml:trace contextRef="#ctx0" brushRef="#br0" timeOffset="10708.0932">9413-1768 17 0,'-27'5'8'0,"22"0"-2"15,10-1 5-15,1 1-10 16,4 5 0-16,-4 4 0 16,5 0 1-16,-1 10-3 15,7 5 1-15,-1 10 0 16,0-6 1-16,6-9-3 16,-6 0 1-16,5-10-5 15,1-14 1-15</inkml:trace>
          <inkml:trace contextRef="#ctx0" brushRef="#br0" timeOffset="10864.2864">9537-2094 22 0,'-54'-14'11'0,"22"28"-12"0,27-19 17 15,-12 5-19-15,7 5 0 16,15-5-8-16,11 5 0 15</inkml:trace>
          <inkml:trace contextRef="#ctx0" brushRef="#br0" timeOffset="11324.6353">9979-1706 17 0,'0'0'8'0,"27"-9"-4"15,-16 4 11-15,5 5-15 16,6 5 1-16,10-1 0 15,11-8 0-15,11 4-1 16,6 0 0-16,-1 4 0 16,-11 1 1-16,-5 0-1 15,-5 0 0-15,0 0-4 16,-6-10 1-16,-5 10-3 16,0-5 0-16</inkml:trace>
          <inkml:trace contextRef="#ctx0" brushRef="#br0" timeOffset="11574.602">9990-1442 20 0,'22'-10'10'0,"42"-18"-10"0,-37 23 18 15,16 5-17-15,6-5 0 16,5 5 0-16,0 0 0 0,-6 10-2 16,1-1 1-16,-1-4 0 15,1 0 1-15,5-5-3 16,-11 0 1-16,0-10-5 16,-5 5 0-16</inkml:trace>
          <inkml:trace contextRef="#ctx0" brushRef="#br0" timeOffset="11933.9817">10470-1917 19 0,'-11'10'9'0,"11"9"-5"0,0-9 12 16,-5 9-15-16,-1 5 1 15,1 9 1-15,-6 15 0 16,0 10-4-16,-10 14 1 0,-6 4 1 16,-5 15 1-16,5-19-3 15,5-5 0-15,11-9-6 16,17-5 0-16</inkml:trace>
          <inkml:trace contextRef="#ctx0" brushRef="#br0" timeOffset="12621.4849">11209-1715 12 0,'5'-5'6'0,"-21"-9"5"0,16 14 2 0,-6-5-12 16,6 10 1-16,-5-1 1 15,5 1 1-15,5 5-5 16,1 4 0-16,-1 5 3 15,11 15 1-15,6 4-1 16,0 10 1-16,-1 10-1 16,-5 4 1-16,6 0-1 15,-11 0 1-15,-6 6-1 16,0-6 0-16,1-5-1 16,-6 1 1-16,-11-15-1 15,-5-9 1-15,-17-6-2 16,-4-9 1-16,-1-4-1 15,0-10 1-15,6-20-2 0,10-9 1 16,6-9-1-16,16 4 1 16,11-5-1-16,11-13 0 15,15 3 0-15,6 11 0 16,-5-5 0-16,5 4 1 16,6 5-1-16,-1 5 0 15,-5 5-2-15,1 9 1 16,-7 1-3-16,-4 4 1 15,-6 5-5-15,0 0 1 16</inkml:trace>
          <inkml:trace contextRef="#ctx0" brushRef="#br0" timeOffset="12855.8604">11214-2008 21 0,'-22'5'10'0,"22"-14"-10"16,6 13 15-16,5-4-16 15,5 0 0-15,5 5-10 16,6-5 0-16</inkml:trace>
          <inkml:trace contextRef="#ctx0" brushRef="#br0" timeOffset="13246.5515">11834-2286 11 0,'-5'15'5'0,"26"-20"6"15,-5 10 2-15,6 4-11 16,0 1 0-16,4 4 1 15,7 5 1-15,-1 10-4 16,6 10 0-16,5 4 4 16,-11 9 0-16,-5 20-1 15,0-5 1-15,0 15-1 16,-5 4 1-16,-11-4-1 16,-11 4 1-16,-17 5-1 15,-20-14 0-15,-23 4-6 16,-15-4 0-16,-1-10-7 15,1-10 0-15</inkml:trace>
          <inkml:trace contextRef="#ctx0" brushRef="#br0" timeOffset="10379.962">8712-2099 12 0,'11'-24'6'0,"-5"20"1"0,-6 4 7 16,5-10-14-16,6 0 0 16,-6-4 1-16,0 4 0 0,1-4-1 15,-6 4 0-15,5 1 1 16,-5-1 1-16,0 5 0 16,-5 1 0-16,-1-1-1 15,-4 10 1-15,-6 4 1 16,-6 6 0-16,-10 13 0 15,-6 6 0-15,0-1-1 16,-5 11 1-16,5 8-1 16,1 15 1-16,4-4-2 15,12 4 1-15,10 5-1 16,11-5 0-16,11-5-1 16,21 0 1-16,11 6-1 15,6-16 1-15,5-9-1 16,-6-4 0-16,-5-6-5 15,0-4 0-15,0-10-5 16,1 0 1-16</inkml:trace>
        </inkml:traceGroup>
      </inkml:traceGroup>
    </inkml:traceGroup>
    <inkml:traceGroup>
      <inkml:annotationXML>
        <emma:emma xmlns:emma="http://www.w3.org/2003/04/emma" version="1.0">
          <emma:interpretation id="{AA0856EA-F21A-4354-A3E2-BF2553835370}" emma:medium="tactile" emma:mode="ink">
            <msink:context xmlns:msink="http://schemas.microsoft.com/ink/2010/main" type="paragraph" rotatedBoundingBox="11519,16103 20010,15940 20057,18398 11566,185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6A4AED-0B25-41AD-9626-82C8100A62F0}" emma:medium="tactile" emma:mode="ink">
              <msink:context xmlns:msink="http://schemas.microsoft.com/ink/2010/main" type="line" rotatedBoundingBox="11519,16103 18451,15970 18488,17912 11556,18046"/>
            </emma:interpretation>
          </emma:emma>
        </inkml:annotationXML>
        <inkml:traceGroup>
          <inkml:annotationXML>
            <emma:emma xmlns:emma="http://www.w3.org/2003/04/emma" version="1.0">
              <emma:interpretation id="{D1A537F4-2423-4E68-AF5D-01DB8DC3D426}" emma:medium="tactile" emma:mode="ink">
                <msink:context xmlns:msink="http://schemas.microsoft.com/ink/2010/main" type="inkWord" rotatedBoundingBox="11519,16103 18451,15970 18488,17912 11556,18046"/>
              </emma:interpretation>
              <emma:one-of disjunction-type="recognition" id="oneOf2">
                <emma:interpretation id="interp10" emma:lang="fr-FR" emma:confidence="0">
                  <emma:literal>LE</emma:literal>
                </emma:interpretation>
                <emma:interpretation id="interp11" emma:lang="fr-FR" emma:confidence="0">
                  <emma:literal>Le : E</emma:literal>
                </emma:interpretation>
                <emma:interpretation id="interp12" emma:lang="fr-FR" emma:confidence="0">
                  <emma:literal>Li : E</emma:literal>
                </emma:interpretation>
                <emma:interpretation id="interp13" emma:lang="fr-FR" emma:confidence="0">
                  <emma:literal>LIE</emma:literal>
                </emma:interpretation>
                <emma:interpretation id="interp14" emma:lang="fr-FR" emma:confidence="0">
                  <emma:literal>Lie : E</emma:literal>
                </emma:interpretation>
              </emma:one-of>
            </emma:emma>
          </inkml:annotationXML>
          <inkml:trace contextRef="#ctx0" brushRef="#br0" timeOffset="14946.7859">-173-9 9 0,'-5'-15'4'0,"5"-9"6"0,0 15 5 15,0-1-14-15,0-4 1 16,-11 4 1-16,11 6 1 15,-5-1-4-15,5 5 0 16,-6 0 2-16,6 5 1 16,-5 4 0-16,5 5 0 0,0 1 0 15,5-6 0-15,1 11-1 16,-1-1 1-16,-5 10 0 16,11 9 0-16,-11 5-1 15,0 0 0-15,-11 10 0 16,0 9 0-16,0 5-1 15,1-4 1-15,-1-1-2 16,5 0 1-16,1-4-1 16,5-10 1-16,0-10-2 15,11-5 1-15,0-9 0 16,5-9 0-16,11-10-1 16,0-5 1-16,10-5 0 15,7-5 0-15,9-4 0 16,1-1 1-16,0 6 0 15,0 4 0-15,0 5-1 0,0 0 1 16,-16 5 0-16,-6 0 0 16,1-1-1-16,-7-4 1 15,1 0-6-15,-5 0 0 16,0 0-7-16,-1 0 1 16</inkml:trace>
          <inkml:trace contextRef="#ctx0" brushRef="#br0" timeOffset="15821.789">852 413 21 0,'-6'9'10'0,"12"-14"-11"0,-6 5 12 0,10 0-21 16,12-14 1-16</inkml:trace>
          <inkml:trace contextRef="#ctx0" brushRef="#br0" timeOffset="15634.3447">728 806 13 0,'-11'-10'6'0,"5"15"7"0,6-5-3 0,0 0-9 16,0 0 1-16,0 0 1 15,0 5 0-15,6-1-2 16,-1 6 0-16,1-5 3 16,-6 9 1-16,5 10-1 15,-5 5 0-15,0 9-1 16,0 0 1-16,5 6-3 16,-5-6 1-16,11 0-2 15,0 1 1-15,5-15-2 16,6-5 1-16,-1-14-5 15,17-10 0-15,5-14-5 16,-5-5 0-16</inkml:trace>
          <inkml:trace contextRef="#ctx0" brushRef="#br0" timeOffset="16587.4503">1407 489 28 0,'-11'15'14'0,"6"9"-11"0,5-20 24 15,5 1-27-15,6 0 0 16,0 0-3-16,10-5 1 0,1 0-6 16,5 0 1-16</inkml:trace>
          <inkml:trace contextRef="#ctx0" brushRef="#br0" timeOffset="16353.0533">1310 834 19 0,'-6'-5'9'0,"6"1"-8"0,0 4 18 0,0 0-18 16,0 0 1-16,0 4 1 15,0-4 1-15,6 10-4 16,-6 9 0-16,5 0 2 15,1 10 1-15,4 0-1 16,1 0 1-16,5 4-1 16,-5 1 0-16,5-1-1 15,6 6 0-15,-1-15-1 16,6 4 1-16,0-4-2 16,0-5 0-16,6-14-5 15,-6-5 0-15,5-19-3 16,0-5 0-16</inkml:trace>
          <inkml:trace contextRef="#ctx0" brushRef="#br0" timeOffset="23373.8881">6448 566 17 0,'11'0'8'0,"10"-48"-1"15,-10 34 7-15,0-10-13 16,-6-5 1-16,6 5 0 16,-6-10 0-16,1 6-3 15,-6-1 1-15,-11 0 1 16,0 10 1-16,-5-5-2 0,0 14 1 16,-6 6 0-16,1 8 0 15,-1 11-1-15,-5 18 0 16,0 15 0-16,0-5 1 15,11 5-2-15,11 0 1 16,5-5 0-16,5-4 0 16,6-11-1-16,5-8 1 15,11-11 0-15,11-9 0 16,5-5-1-16,0-9 1 16,0-5 0-16,-5-10 1 0,-6 0-1 15,-5-9 0-15,-5 4 0 16,-6 1 1-16,-5-1-1 15,-6 6 1-15,-5-1-1 16,0 10 1-16,-5 4 1 16,-1 6 0-16,1 9-1 15,0 0 1-15,-1 5-1 16,1 4 1-16,5-4-1 16,0 4 1-16,0 6-1 15,0-6 0-15,0 1 0 16,0-5 0-16,0-5-1 15,0 0 1-15,0 0 0 16,0 0 0-16,0 0-1 16,0 0 1-16,0 0-1 15,0-10 1-15,0 10-1 16,0 0 0-16,0 0 0 0,5-5 0 16,1 5 0-16,-1 10 0 15,0 0 1-15,1 9 0 16,-6 14 0-16,0 6 0 15,0 23 1-15,0 5 0 16,0 24 1-16,0 19 0 16,0 5-1-16,0-9 0 15,0-1-1-15,0 5 1 16,5-14-2-16,-5-14 1 16,6-20-3-16,-1-14 1 0,0-10-6 15,-5-9 0-15,6-15-6 16,-6-14 0-16</inkml:trace>
          <inkml:trace contextRef="#ctx0" brushRef="#br0" timeOffset="17103.0527">2426 460 17 0,'-16'10'8'0,"16"-24"2"15,5-1 5-15,6 10-13 16,5 1 0-16,11-1 2 16,11 0 0-16,10 5-5 15,17-5 1-15,0 1 2 16,-6 8 1-16,0-4-2 16,1 5 0-16,-1 0-6 15,-11 4 0-15,-4-18-4 16,-1 9 1-16</inkml:trace>
          <inkml:trace contextRef="#ctx0" brushRef="#br0" timeOffset="17436.2163">2588 748 27 0,'16'10'13'0,"54"-10"-10"0,-49 0 23 15,12 0-26-15,5 4 1 16,5 1 0-16,-6 0 0 16,7 0-4-16,-1 0 1 15,11-5-7-15,-1-10 1 0</inkml:trace>
          <inkml:trace contextRef="#ctx0" brushRef="#br0" timeOffset="18670.7736">4092-302 11 0,'-27'5'5'0,"-5"0"10"16,26-5-3-16,1 0-11 15,-1 0 0-15,1 0 2 16,5 0 0-16,0 0-3 15,11 5 0-15,5 0 3 16,5-5 0-16,17 0 0 16,11 0 0-16,21 0-1 15,11 0 1-15,-6 0-1 16,11 0 0-16,1 4-1 16,-1 1 0-16,0 0-1 15,-5 5 1-15,-5-1 0 0,-6-4 0 16,-6 0-1-16,-10 0 1 15,-11-1-3-15,-16-4 1 16,-10 0-5-16,-17 0 1 16,-6-4-5-16,-5-1 1 15</inkml:trace>
          <inkml:trace contextRef="#ctx0" brushRef="#br0" timeOffset="19498.8514">4076-239 13 0,'-43'14'6'0,"-1"5"2"16,34-9 3-16,-1-1-9 16,0 11 1-16,6-6 0 15,5 0 0-15,5 1-4 0,6-1 1 16,10-4 3-16,6 4 0 15,11-4-1-15,5 4 1 16,6-4-1-16,10-6 1 16,0 11-1-16,1 4 0 15,-6 5-1-15,-1 5 1 16,-15 4-1-16,0 1 0 16,-11-1 0-16,-11 6 0 15,-16-6 0-15,-5-4 0 16,-11 9 0-16,-11 5 0 15,-17-4-1-15,-4-1 1 16,-1-4-1-16,1-6 1 0,-1 1-1 16,6 0 0-16,0 0 0 15,5-5 0-15,6 0-1 16,5 0 1-16,5-5-1 16,12 0 1-16,4 0-1 15,6 0 1-15,16-4-1 16,11-6 1-16,6 1-1 15,21-5 1-15,10 4 0 16,12-9 0-16,-6 0 0 16,11-9 0-16,5 9 0 15,0-5 1-15,1 5 0 16,-1 0 0-16,0 0-1 16,-5 0 1-16,-5 0 0 15,-12 0 0-15,-15 0-1 16,5 0 1-16,-17 0-2 0,-10-5 0 15,-5 0-8-15,-6-9 0 16,-5 4-2-16,-17 10 1 16</inkml:trace>
        </inkml:traceGroup>
      </inkml:traceGroup>
      <inkml:traceGroup>
        <inkml:annotationXML>
          <emma:emma xmlns:emma="http://www.w3.org/2003/04/emma" version="1.0">
            <emma:interpretation id="{F385DD3C-E05F-4E65-AA4A-848887DBAFCE}" emma:medium="tactile" emma:mode="ink">
              <msink:context xmlns:msink="http://schemas.microsoft.com/ink/2010/main" type="line" rotatedBoundingBox="15341,17475 19876,16568 20132,17847 15597,18754"/>
            </emma:interpretation>
          </emma:emma>
        </inkml:annotationXML>
        <inkml:traceGroup>
          <inkml:annotationXML>
            <emma:emma xmlns:emma="http://www.w3.org/2003/04/emma" version="1.0">
              <emma:interpretation id="{81230AC3-FF7B-4163-93F4-72F6090A7536}" emma:medium="tactile" emma:mode="ink">
                <msink:context xmlns:msink="http://schemas.microsoft.com/ink/2010/main" type="inkWord" rotatedBoundingBox="15341,17475 17112,17120 17319,18158 15549,18512"/>
              </emma:interpretation>
              <emma:one-of disjunction-type="recognition" id="oneOf3">
                <emma:interpretation id="interp15" emma:lang="fr-FR" emma:confidence="0">
                  <emma:literal>JE :</emma:literal>
                </emma:interpretation>
                <emma:interpretation id="interp16" emma:lang="fr-FR" emma:confidence="0">
                  <emma:literal>j'Ai</emma:literal>
                </emma:interpretation>
                <emma:interpretation id="interp17" emma:lang="fr-FR" emma:confidence="0">
                  <emma:literal>joli</emma:literal>
                </emma:interpretation>
                <emma:interpretation id="interp18" emma:lang="fr-FR" emma:confidence="0">
                  <emma:literal>Joli</emma:literal>
                </emma:interpretation>
                <emma:interpretation id="interp19" emma:lang="fr-FR" emma:confidence="0">
                  <emma:literal>jolie</emma:literal>
                </emma:interpretation>
              </emma:one-of>
            </emma:emma>
          </inkml:annotationXML>
          <inkml:trace contextRef="#ctx0" brushRef="#br0" timeOffset="20233.2279">3903 1376 12 0,'-11'19'6'0,"17"-43"4"16,-6 24 5-16,0 0-13 15,0 0 0-15,0 0 2 16,5 5 0-16,1 0-4 15,4-1 0-15,1 11 4 16,0 4 0-16,0 10 0 16,-1 14 0-16,1 5-1 15,0 9 0-15,0 15-1 16,-11-5 0-16,-6 5-1 16,-10 5 1-16,-5-5-1 15,-1-15 0-15,1-9-1 16,-1-10 1-16,6-4-1 15,0-15 1-15,-6-9-1 0,-5-10 0 16,6-10-1-16,-1-14 1 16,11-5-1-16,6 1 1 15,5-6-1-15,5 1 1 16,11-1-1-16,1 1 0 16,4-6 0-16,11 15 1 15,6-5-4-15,5 6 0 16,0-1-7-16,6 4 1 15</inkml:trace>
          <inkml:trace contextRef="#ctx0" brushRef="#br0" timeOffset="20467.6682">3833 1117 19 0,'-5'-14'9'0,"15"9"-5"16,-10 5 7-16,11 0-14 16,5 5 1-16,6-5-8 15,10 14 0-15</inkml:trace>
          <inkml:trace contextRef="#ctx0" brushRef="#br0" timeOffset="20890.4913">4264 1524 19 0,'0'0'9'0,"27"-4"-6"16,-11 4 14-16,11 0-17 16,6 0 1-16,5 0 0 15,15 0 0-15,-9-5-2 16,-1 0 1-16,5 0 0 16,1 0 1-16,-1 5-3 15,-5 0 1-15,1 5-6 16,-7-5 1-16</inkml:trace>
          <inkml:trace contextRef="#ctx0" brushRef="#br0" timeOffset="21123.9281">4431 1769 13 0,'0'9'6'0,"27"6"3"0,-21-10 5 16,5-5-13-16,10 4 0 15,1 1 1-15,5-5 0 0,0 0-3 16,5 0 1-16,6-5 1 16,5-4 0-16,0-1-1 15,0-4 0-15,0 4-3 16,0-4 0-16,-5 4-4 15,0 1 1-15</inkml:trace>
          <inkml:trace contextRef="#ctx0" brushRef="#br0" timeOffset="21576.993">4701 1342 18 0,'-22'5'9'0,"17"29"-5"16,5-34 14-16,0 4-17 15,0 11 1-15,0-1 3 16,0 10 1-16,0 10-6 15,0 4 0-15,0 5 3 16,0 10 1-16,0 9-1 16,0 0 0-16,0 1-3 15,-5-6 1-15,5-4-5 16,0-10 0-16,0-14-6 16,16 4 1-16</inkml:trace>
          <inkml:trace contextRef="#ctx0" brushRef="#br0" timeOffset="22155.1266">5343 1472 9 0,'-17'-10'4'0,"-4"0"11"15,16 10-3-15,-1 5-10 16,1 5 1-16,-1 4 0 16,-4 5 1-16,4 5-5 15,1 5 1-15,5 0 4 0,0-10 0 16,11 10-2-16,5 9 1 16,0 0-1-16,5 1 0 15,6-10-1-15,0-5 0 16,0-5-3-16,-5-5 1 15,-1-4-7-15,1-20 0 16,5-9-1-16,5-5 1 16</inkml:trace>
          <inkml:trace contextRef="#ctx0" brushRef="#br0" timeOffset="22327.0745">5353 1242 18 0,'-37'4'9'0,"31"-37"-4"16,6 33 14-16,6-10-18 15,4 5 0-15,1-4-1 16,5 9 1-16,6-5-8 16,0 5 0-16</inkml:trace>
        </inkml:traceGroup>
        <inkml:traceGroup>
          <inkml:annotationXML>
            <emma:emma xmlns:emma="http://www.w3.org/2003/04/emma" version="1.0">
              <emma:interpretation id="{23604B08-A33E-43C3-A953-27697E0AA41D}" emma:medium="tactile" emma:mode="ink">
                <msink:context xmlns:msink="http://schemas.microsoft.com/ink/2010/main" type="inkWord" rotatedBoundingBox="18711,16944 19903,16705 20132,17847 18939,18086"/>
              </emma:interpretation>
              <emma:one-of disjunction-type="recognition" id="oneOf4">
                <emma:interpretation id="interp20" emma:lang="fr-FR" emma:confidence="0">
                  <emma:literal>ij</emma:literal>
                </emma:interpretation>
                <emma:interpretation id="interp21" emma:lang="fr-FR" emma:confidence="0">
                  <emma:literal>j</emma:literal>
                </emma:interpretation>
                <emma:interpretation id="interp22" emma:lang="fr-FR" emma:confidence="0">
                  <emma:literal>ej</emma:literal>
                </emma:interpretation>
                <emma:interpretation id="interp23" emma:lang="fr-FR" emma:confidence="0">
                  <emma:literal>je</emma:literal>
                </emma:interpretation>
                <emma:interpretation id="interp24" emma:lang="fr-FR" emma:confidence="0">
                  <emma:literal>éj</emma:literal>
                </emma:interpretation>
              </emma:one-of>
            </emma:emma>
          </inkml:annotationXML>
          <inkml:trace contextRef="#ctx0" brushRef="#br0" timeOffset="24373.071">7046 1170 18 0,'-5'-5'9'0,"21"10"-3"0,-16-5 5 16,11-10-10-16,0 5 0 0,5-4 0 15,0-6 1-15,0-4-3 16,0-10 1-16,1-4 1 16,-1-5 1-16,0-1-1 15,0 6 0-15,0-1 0 16,0 5 0-16,-5 5 0 16,-5 5 0-16,-6 5 0 15,-6 9 1-15,1 10-1 16,-1 4 1-16,1 6-1 15,0 14 1-15,5-1-1 16,0 11 0-16,5-1 0 16,6-4 0-16,5-6-1 15,6 1 1-15,5-10-1 16,0 0 1-16,5-9-1 16,0-5 0-16,1-5-2 15,-1-10 0-15,0-4-4 16,-10-5 0-16,-1-10-3 15,-4 0 0-15</inkml:trace>
          <inkml:trace contextRef="#ctx0" brushRef="#br0" timeOffset="24544.8962">7284 575 24 0,'-70'-9'12'0,"80"14"-14"0,1-10 20 16,0 5-21-16,5 0 1 0,6 0-11 16,5 9 1-16</inkml:trace>
          <inkml:trace contextRef="#ctx0" brushRef="#br0" timeOffset="25466.79">7866 762 9 0,'-16'-4'4'0,"0"-25"6"16,16 29 0-16,0-10-8 16,-6 5 1-16,6 1 1 15,-5 4 0-15,5 0-5 16,-6 4 1-16,6 6 3 15,0 9 0-15,0 5 0 0,6-5 1 16,5 10-1-16,5 9 0 16,11 10-1-16,-6 10 1 15,6 9-1-15,-11 5 0 16,1-5-1-16,-1 5 1 16,0-10-1-16,-5 0 1 15,-6-4 0-15,-5-5 0 16,-5-10-1-16,-12-5 1 15,-9-9-1-15,-12-5 0 16,0-10-1-16,-10-14 1 16,4-19-1-16,12-14 0 0,5-6-1 15,11 1 0-15,16-10 0 16,16-5 1-16,16 0-1 16,6 6 1-16,5 3-1 15,-5-4 1-15,5 5-1 16,0 10 1-16,6 4-2 15,-1 10 0-15,-5 9-3 16,1 1 1-16,-12 9-2 16,-5 0 0-16,-5 0-4 15,4 0 0-15</inkml:trace>
          <inkml:trace contextRef="#ctx0" brushRef="#br0" timeOffset="25701.1661">7887 489 25 0,'-10'-9'12'0,"15"13"-6"0,0 6 21 0,1 0-27 16,-1-1 1-16,-5 6-14 15,11-1 1-15,-11 0 9 16,-16-18 1-16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2F04E2-51DD-4C0B-A537-41C6688EA2B9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196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4EBC-5A3C-4986-A4E9-56F4DD12108C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0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421-C829-43BD-BCC3-7E9C5C588665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218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37E7-91D6-4B82-8F6A-0FCEF06A2C73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365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D090-E792-4097-A71C-A0CD66AA7B4F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464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ED3E-B463-41CA-B8BB-3EE3E497B664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903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0505-EBF5-4FD4-A22E-992C0744512A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368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1531-691B-4528-9296-F51287E8D2B9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403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F113-33DC-433A-A2AF-ABE54D4D475E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14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11DA-2A60-43C3-9B56-30EAB054FCDF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776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E367-8112-4643-97A8-8EBEB181A619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6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338-24B9-41C7-8DB1-3EE2EBDC06AA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121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6705C-401B-40BB-BE4E-FEC7A3359B9F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759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2.xml"/><Relationship Id="rId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3" Type="http://schemas.openxmlformats.org/officeDocument/2006/relationships/image" Target="../media/image65.emf"/><Relationship Id="rId7" Type="http://schemas.openxmlformats.org/officeDocument/2006/relationships/image" Target="../media/image67.emf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11" Type="http://schemas.openxmlformats.org/officeDocument/2006/relationships/image" Target="../media/image69.emf"/><Relationship Id="rId5" Type="http://schemas.openxmlformats.org/officeDocument/2006/relationships/image" Target="../media/image66.emf"/><Relationship Id="rId10" Type="http://schemas.openxmlformats.org/officeDocument/2006/relationships/customXml" Target="../ink/ink70.xml"/><Relationship Id="rId4" Type="http://schemas.openxmlformats.org/officeDocument/2006/relationships/customXml" Target="../ink/ink67.xml"/><Relationship Id="rId9" Type="http://schemas.openxmlformats.org/officeDocument/2006/relationships/image" Target="../media/image6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12" Type="http://schemas.openxmlformats.org/officeDocument/2006/relationships/customXml" Target="../ink/ink9.xml"/><Relationship Id="rId17" Type="http://schemas.openxmlformats.org/officeDocument/2006/relationships/image" Target="../media/image23.emf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9.emf"/><Relationship Id="rId14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.emf"/><Relationship Id="rId7" Type="http://schemas.openxmlformats.org/officeDocument/2006/relationships/image" Target="../media/image2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26.emf"/><Relationship Id="rId5" Type="http://schemas.openxmlformats.org/officeDocument/2006/relationships/image" Target="../media/image12.emf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3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6.emf"/><Relationship Id="rId4" Type="http://schemas.openxmlformats.org/officeDocument/2006/relationships/customXml" Target="../ink/ink19.xml"/><Relationship Id="rId9" Type="http://schemas.openxmlformats.org/officeDocument/2006/relationships/customXml" Target="../ink/ink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1.emf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" Type="http://schemas.openxmlformats.org/officeDocument/2006/relationships/image" Target="../media/image4.emf"/><Relationship Id="rId21" Type="http://schemas.openxmlformats.org/officeDocument/2006/relationships/image" Target="../media/image30.emf"/><Relationship Id="rId7" Type="http://schemas.openxmlformats.org/officeDocument/2006/relationships/image" Target="../media/image8.emf"/><Relationship Id="rId12" Type="http://schemas.openxmlformats.org/officeDocument/2006/relationships/customXml" Target="../ink/ink26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10.emf"/><Relationship Id="rId24" Type="http://schemas.openxmlformats.org/officeDocument/2006/relationships/customXml" Target="../ink/ink32.xml"/><Relationship Id="rId5" Type="http://schemas.openxmlformats.org/officeDocument/2006/relationships/image" Target="../media/image7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10" Type="http://schemas.openxmlformats.org/officeDocument/2006/relationships/customXml" Target="../ink/ink25.xml"/><Relationship Id="rId19" Type="http://schemas.openxmlformats.org/officeDocument/2006/relationships/image" Target="../media/image29.emf"/><Relationship Id="rId4" Type="http://schemas.openxmlformats.org/officeDocument/2006/relationships/customXml" Target="../ink/ink22.xml"/><Relationship Id="rId9" Type="http://schemas.openxmlformats.org/officeDocument/2006/relationships/image" Target="../media/image9.emf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38.emf"/><Relationship Id="rId18" Type="http://schemas.openxmlformats.org/officeDocument/2006/relationships/customXml" Target="../ink/ink42.xml"/><Relationship Id="rId3" Type="http://schemas.openxmlformats.org/officeDocument/2006/relationships/image" Target="../media/image330.emf"/><Relationship Id="rId21" Type="http://schemas.openxmlformats.org/officeDocument/2006/relationships/image" Target="../media/image42.emf"/><Relationship Id="rId7" Type="http://schemas.openxmlformats.org/officeDocument/2006/relationships/image" Target="../media/image35.emf"/><Relationship Id="rId12" Type="http://schemas.openxmlformats.org/officeDocument/2006/relationships/customXml" Target="../ink/ink39.xml"/><Relationship Id="rId17" Type="http://schemas.openxmlformats.org/officeDocument/2006/relationships/image" Target="../media/image40.emf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23" Type="http://schemas.openxmlformats.org/officeDocument/2006/relationships/image" Target="../media/image43.emf"/><Relationship Id="rId10" Type="http://schemas.openxmlformats.org/officeDocument/2006/relationships/customXml" Target="../ink/ink38.xml"/><Relationship Id="rId19" Type="http://schemas.openxmlformats.org/officeDocument/2006/relationships/image" Target="../media/image41.emf"/><Relationship Id="rId4" Type="http://schemas.openxmlformats.org/officeDocument/2006/relationships/customXml" Target="../ink/ink35.xml"/><Relationship Id="rId9" Type="http://schemas.openxmlformats.org/officeDocument/2006/relationships/image" Target="../media/image36.emf"/><Relationship Id="rId14" Type="http://schemas.openxmlformats.org/officeDocument/2006/relationships/customXml" Target="../ink/ink40.xml"/><Relationship Id="rId22" Type="http://schemas.openxmlformats.org/officeDocument/2006/relationships/customXml" Target="../ink/ink4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49.emf"/><Relationship Id="rId18" Type="http://schemas.openxmlformats.org/officeDocument/2006/relationships/customXml" Target="../ink/ink53.xml"/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12" Type="http://schemas.openxmlformats.org/officeDocument/2006/relationships/customXml" Target="../ink/ink50.xml"/><Relationship Id="rId17" Type="http://schemas.openxmlformats.org/officeDocument/2006/relationships/image" Target="../media/image51.emf"/><Relationship Id="rId2" Type="http://schemas.openxmlformats.org/officeDocument/2006/relationships/customXml" Target="../ink/ink45.xml"/><Relationship Id="rId16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10" Type="http://schemas.openxmlformats.org/officeDocument/2006/relationships/customXml" Target="../ink/ink49.xml"/><Relationship Id="rId19" Type="http://schemas.openxmlformats.org/officeDocument/2006/relationships/image" Target="../media/image52.emf"/><Relationship Id="rId4" Type="http://schemas.openxmlformats.org/officeDocument/2006/relationships/customXml" Target="../ink/ink46.xml"/><Relationship Id="rId9" Type="http://schemas.openxmlformats.org/officeDocument/2006/relationships/image" Target="../media/image47.emf"/><Relationship Id="rId14" Type="http://schemas.openxmlformats.org/officeDocument/2006/relationships/customXml" Target="../ink/ink5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58.emf"/><Relationship Id="rId18" Type="http://schemas.openxmlformats.org/officeDocument/2006/relationships/customXml" Target="../ink/ink62.xml"/><Relationship Id="rId3" Type="http://schemas.openxmlformats.org/officeDocument/2006/relationships/image" Target="../media/image53.emf"/><Relationship Id="rId21" Type="http://schemas.openxmlformats.org/officeDocument/2006/relationships/image" Target="../media/image62.emf"/><Relationship Id="rId7" Type="http://schemas.openxmlformats.org/officeDocument/2006/relationships/image" Target="../media/image55.emf"/><Relationship Id="rId12" Type="http://schemas.openxmlformats.org/officeDocument/2006/relationships/customXml" Target="../ink/ink59.xml"/><Relationship Id="rId17" Type="http://schemas.openxmlformats.org/officeDocument/2006/relationships/image" Target="../media/image60.emf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0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57.emf"/><Relationship Id="rId5" Type="http://schemas.openxmlformats.org/officeDocument/2006/relationships/image" Target="../media/image54.emf"/><Relationship Id="rId15" Type="http://schemas.openxmlformats.org/officeDocument/2006/relationships/image" Target="../media/image59.emf"/><Relationship Id="rId23" Type="http://schemas.openxmlformats.org/officeDocument/2006/relationships/image" Target="../media/image63.emf"/><Relationship Id="rId10" Type="http://schemas.openxmlformats.org/officeDocument/2006/relationships/customXml" Target="../ink/ink58.xml"/><Relationship Id="rId19" Type="http://schemas.openxmlformats.org/officeDocument/2006/relationships/image" Target="../media/image61.emf"/><Relationship Id="rId4" Type="http://schemas.openxmlformats.org/officeDocument/2006/relationships/customXml" Target="../ink/ink55.xml"/><Relationship Id="rId9" Type="http://schemas.openxmlformats.org/officeDocument/2006/relationships/image" Target="../media/image56.emf"/><Relationship Id="rId14" Type="http://schemas.openxmlformats.org/officeDocument/2006/relationships/customXml" Target="../ink/ink60.xml"/><Relationship Id="rId22" Type="http://schemas.openxmlformats.org/officeDocument/2006/relationships/customXml" Target="../ink/ink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Distributed</a:t>
            </a:r>
            <a:r>
              <a:rPr lang="fr-FR" dirty="0" smtClean="0"/>
              <a:t> computation of </a:t>
            </a:r>
            <a:r>
              <a:rPr lang="fr-FR" dirty="0" err="1" smtClean="0"/>
              <a:t>aggregates</a:t>
            </a:r>
            <a:r>
              <a:rPr lang="fr-FR" dirty="0" smtClean="0"/>
              <a:t>: </a:t>
            </a:r>
            <a:r>
              <a:rPr lang="fr-FR" dirty="0" err="1" smtClean="0"/>
              <a:t>averaging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Each </a:t>
                </a:r>
                <a:r>
                  <a:rPr lang="fr-FR" dirty="0" err="1" smtClean="0"/>
                  <a:t>node</a:t>
                </a:r>
                <a:r>
                  <a:rPr lang="fr-FR" dirty="0" smtClean="0"/>
                  <a:t>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i </a:t>
                </a:r>
                <a:r>
                  <a:rPr lang="fr-FR" dirty="0" err="1" smtClean="0"/>
                  <a:t>initially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holds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individual</a:t>
                </a:r>
                <a:r>
                  <a:rPr lang="fr-FR" dirty="0" smtClean="0"/>
                  <a:t>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Goal: let </a:t>
                </a:r>
                <a:r>
                  <a:rPr lang="fr-FR" dirty="0" err="1" smtClean="0"/>
                  <a:t>everyone</a:t>
                </a:r>
                <a:r>
                  <a:rPr lang="fr-FR" dirty="0" smtClean="0"/>
                  <a:t> know</a:t>
                </a:r>
              </a:p>
              <a:p>
                <a:r>
                  <a:rPr lang="fr-FR" dirty="0" err="1" smtClean="0"/>
                  <a:t>Examples</a:t>
                </a:r>
                <a:r>
                  <a:rPr lang="fr-FR" dirty="0" smtClean="0"/>
                  <a:t>:</a:t>
                </a:r>
              </a:p>
              <a:p>
                <a:pPr lvl="1"/>
                <a:r>
                  <a:rPr lang="fr-FR" dirty="0" err="1" smtClean="0"/>
                  <a:t>counting</a:t>
                </a:r>
                <a:r>
                  <a:rPr lang="fr-FR" dirty="0"/>
                  <a:t> </a:t>
                </a:r>
                <a:r>
                  <a:rPr lang="fr-FR" dirty="0" smtClean="0"/>
                  <a:t>network size</a:t>
                </a:r>
              </a:p>
              <a:p>
                <a:pPr lvl="1"/>
                <a:endParaRPr lang="fr-FR" dirty="0" smtClean="0"/>
              </a:p>
              <a:p>
                <a:pPr lvl="1"/>
                <a:endParaRPr lang="fr-FR" dirty="0"/>
              </a:p>
              <a:p>
                <a:pPr lvl="1"/>
                <a:r>
                  <a:rPr lang="fr-FR" dirty="0" err="1" smtClean="0"/>
                  <a:t>Counting</a:t>
                </a:r>
                <a:r>
                  <a:rPr lang="fr-FR" dirty="0" smtClean="0"/>
                  <a:t> fraction of </a:t>
                </a:r>
                <a:r>
                  <a:rPr lang="fr-FR" dirty="0" err="1" smtClean="0"/>
                  <a:t>nodes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with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given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attribute</a:t>
                </a:r>
                <a:r>
                  <a:rPr lang="fr-FR" dirty="0" smtClean="0"/>
                  <a:t>;…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Encre 36"/>
              <p14:cNvContentPartPr/>
              <p14:nvPr/>
            </p14:nvContentPartPr>
            <p14:xfrm>
              <a:off x="4851421" y="2282747"/>
              <a:ext cx="3324960" cy="2867040"/>
            </p14:xfrm>
          </p:contentPart>
        </mc:Choice>
        <mc:Fallback xmlns="">
          <p:pic>
            <p:nvPicPr>
              <p:cNvPr id="37" name="Encre 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1701" y="2275187"/>
                <a:ext cx="3344040" cy="28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Encre 54"/>
              <p14:cNvContentPartPr/>
              <p14:nvPr/>
            </p14:nvContentPartPr>
            <p14:xfrm>
              <a:off x="8031301" y="-958333"/>
              <a:ext cx="360" cy="360"/>
            </p14:xfrm>
          </p:contentPart>
        </mc:Choice>
        <mc:Fallback xmlns="">
          <p:pic>
            <p:nvPicPr>
              <p:cNvPr id="55" name="Encre 5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6901" y="-972733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Encre 84"/>
              <p14:cNvContentPartPr/>
              <p14:nvPr/>
            </p14:nvContentPartPr>
            <p14:xfrm>
              <a:off x="5704261" y="3232067"/>
              <a:ext cx="327600" cy="1323720"/>
            </p14:xfrm>
          </p:contentPart>
        </mc:Choice>
        <mc:Fallback xmlns="">
          <p:pic>
            <p:nvPicPr>
              <p:cNvPr id="85" name="Encre 8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3461" y="3224147"/>
                <a:ext cx="345600" cy="13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3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dirty="0" err="1" smtClean="0"/>
              <a:t>Estimating</a:t>
            </a:r>
            <a:r>
              <a:rPr lang="fr-FR" sz="3100" dirty="0" smtClean="0"/>
              <a:t> graph size, 3</a:t>
            </a:r>
            <a:r>
              <a:rPr lang="fr-FR" sz="3100" baseline="30000" dirty="0" smtClean="0"/>
              <a:t>rd</a:t>
            </a:r>
            <a:r>
              <a:rPr lang="fr-FR" sz="3100" dirty="0" smtClean="0"/>
              <a:t> </a:t>
            </a:r>
            <a:r>
              <a:rPr lang="fr-FR" sz="3100" dirty="0" err="1" smtClean="0"/>
              <a:t>method</a:t>
            </a:r>
            <a:r>
              <a:rPr lang="fr-FR" sz="3100" dirty="0" smtClean="0"/>
              <a:t>: </a:t>
            </a:r>
            <a:br>
              <a:rPr lang="fr-FR" sz="3100" dirty="0" smtClean="0"/>
            </a:br>
            <a:r>
              <a:rPr lang="fr-FR" sz="3100" dirty="0" smtClean="0"/>
              <a:t>« </a:t>
            </a:r>
            <a:r>
              <a:rPr lang="fr-FR" sz="3100" dirty="0" err="1" smtClean="0"/>
              <a:t>Birthday</a:t>
            </a:r>
            <a:r>
              <a:rPr lang="fr-FR" sz="3100" dirty="0" smtClean="0"/>
              <a:t> </a:t>
            </a:r>
            <a:r>
              <a:rPr lang="fr-FR" sz="3100" dirty="0" err="1" smtClean="0"/>
              <a:t>paradox</a:t>
            </a:r>
            <a:r>
              <a:rPr lang="fr-FR" sz="3100" dirty="0" smtClean="0"/>
              <a:t> » </a:t>
            </a:r>
            <a:r>
              <a:rPr lang="fr-FR" sz="3100" dirty="0" err="1" smtClean="0"/>
              <a:t>approach</a:t>
            </a:r>
            <a:r>
              <a:rPr lang="fr-FR" sz="3600" dirty="0" smtClean="0"/>
              <a:t/>
            </a:r>
            <a:br>
              <a:rPr lang="fr-FR" sz="3600" dirty="0" smtClean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Pick</a:t>
            </a:r>
            <a:r>
              <a:rPr lang="fr-FR" sz="2000" dirty="0" smtClean="0"/>
              <a:t> </a:t>
            </a:r>
            <a:r>
              <a:rPr lang="fr-FR" sz="2000" dirty="0" err="1" smtClean="0"/>
              <a:t>nodes</a:t>
            </a:r>
            <a:r>
              <a:rPr lang="fr-FR" sz="2000" dirty="0" smtClean="0"/>
              <a:t> </a:t>
            </a:r>
            <a:r>
              <a:rPr lang="fr-FR" sz="2000" dirty="0" err="1" smtClean="0"/>
              <a:t>iid</a:t>
            </a:r>
            <a:r>
              <a:rPr lang="fr-FR" sz="2000" dirty="0" smtClean="0"/>
              <a:t> </a:t>
            </a:r>
            <a:r>
              <a:rPr lang="fr-FR" sz="2000" dirty="0" err="1" smtClean="0"/>
              <a:t>uniformly</a:t>
            </a:r>
            <a:r>
              <a:rPr lang="fr-FR" sz="2000" dirty="0" smtClean="0"/>
              <a:t> at </a:t>
            </a:r>
            <a:r>
              <a:rPr lang="fr-FR" sz="2000" dirty="0" err="1" smtClean="0"/>
              <a:t>random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graph till </a:t>
            </a:r>
            <a:r>
              <a:rPr lang="fr-FR" sz="2000" dirty="0" err="1" smtClean="0"/>
              <a:t>same</a:t>
            </a:r>
            <a:r>
              <a:rPr lang="fr-FR" sz="2000" dirty="0" smtClean="0"/>
              <a:t> </a:t>
            </a:r>
            <a:r>
              <a:rPr lang="fr-FR" sz="2000" dirty="0" err="1" smtClean="0"/>
              <a:t>node</a:t>
            </a:r>
            <a:r>
              <a:rPr lang="fr-FR" sz="2000" dirty="0" smtClean="0"/>
              <a:t> </a:t>
            </a:r>
            <a:r>
              <a:rPr lang="fr-FR" sz="2000" dirty="0" err="1" smtClean="0"/>
              <a:t>appears</a:t>
            </a:r>
            <a:r>
              <a:rPr lang="fr-FR" sz="2000" dirty="0" smtClean="0"/>
              <a:t> </a:t>
            </a:r>
            <a:r>
              <a:rPr lang="fr-FR" sz="2000" dirty="0" err="1" smtClean="0"/>
              <a:t>twice</a:t>
            </a:r>
            <a:r>
              <a:rPr lang="fr-FR" sz="2000" dirty="0" smtClean="0"/>
              <a:t> </a:t>
            </a:r>
            <a:r>
              <a:rPr lang="fr-FR" sz="2000" dirty="0" smtClean="0">
                <a:sym typeface="Wingdings" panose="05000000000000000000" pitchFamily="2" charset="2"/>
              </a:rPr>
              <a:t>          </a:t>
            </a:r>
            <a:r>
              <a:rPr lang="fr-FR" sz="2000" dirty="0" err="1" smtClean="0">
                <a:sym typeface="Wingdings" panose="05000000000000000000" pitchFamily="2" charset="2"/>
              </a:rPr>
              <a:t>steps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</a:p>
          <a:p>
            <a:r>
              <a:rPr lang="fr-FR" sz="2000" dirty="0" err="1" smtClean="0">
                <a:sym typeface="Wingdings" panose="05000000000000000000" pitchFamily="2" charset="2"/>
              </a:rPr>
              <a:t>Repeat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K</a:t>
            </a:r>
            <a:r>
              <a:rPr lang="fr-FR" sz="2000" dirty="0" smtClean="0">
                <a:sym typeface="Wingdings" panose="05000000000000000000" pitchFamily="2" charset="2"/>
              </a:rPr>
              <a:t> times to </a:t>
            </a:r>
            <a:r>
              <a:rPr lang="fr-FR" sz="2000" dirty="0" err="1" smtClean="0">
                <a:sym typeface="Wingdings" panose="05000000000000000000" pitchFamily="2" charset="2"/>
              </a:rPr>
              <a:t>obtain</a:t>
            </a:r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 err="1" smtClean="0">
                <a:sym typeface="Wingdings" panose="05000000000000000000" pitchFamily="2" charset="2"/>
              </a:rPr>
              <a:t>Form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estimate</a:t>
            </a:r>
            <a:endParaRPr lang="fr-FR" sz="2000" dirty="0" smtClean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r-FR" sz="2000" dirty="0" err="1" smtClean="0">
                <a:sym typeface="Wingdings" panose="05000000000000000000" pitchFamily="2" charset="2"/>
              </a:rPr>
              <a:t>Verifies</a:t>
            </a:r>
            <a:r>
              <a:rPr lang="fr-FR" sz="2000" dirty="0" smtClean="0">
                <a:sym typeface="Wingdings" panose="05000000000000000000" pitchFamily="2" charset="2"/>
              </a:rPr>
              <a:t>: 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fr-FR" sz="20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(</a:t>
            </a:r>
            <a:r>
              <a:rPr lang="fr-FR" sz="2000" dirty="0" err="1" smtClean="0">
                <a:sym typeface="Wingdings" panose="05000000000000000000" pitchFamily="2" charset="2"/>
              </a:rPr>
              <a:t>whiteboard</a:t>
            </a:r>
            <a:r>
              <a:rPr lang="fr-FR" sz="2000" dirty="0" smtClean="0">
                <a:sym typeface="Wingdings" panose="05000000000000000000" pitchFamily="2" charset="2"/>
              </a:rPr>
              <a:t>: </a:t>
            </a:r>
            <a:r>
              <a:rPr lang="fr-FR" sz="2000" dirty="0" err="1" smtClean="0">
                <a:sym typeface="Wingdings" panose="05000000000000000000" pitchFamily="2" charset="2"/>
              </a:rPr>
              <a:t>weak</a:t>
            </a:r>
            <a:r>
              <a:rPr lang="fr-FR" sz="2000" dirty="0" smtClean="0">
                <a:sym typeface="Wingdings" panose="05000000000000000000" pitchFamily="2" charset="2"/>
              </a:rPr>
              <a:t> convergence of </a:t>
            </a:r>
            <a:r>
              <a:rPr lang="fr-F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fr-FR" sz="2000" dirty="0" smtClean="0">
                <a:sym typeface="Wingdings" panose="05000000000000000000" pitchFamily="2" charset="2"/>
              </a:rPr>
              <a:t> and variance </a:t>
            </a:r>
            <a:r>
              <a:rPr lang="fr-FR" sz="2000" dirty="0" err="1" smtClean="0">
                <a:sym typeface="Wingdings" panose="05000000000000000000" pitchFamily="2" charset="2"/>
              </a:rPr>
              <a:t>bound</a:t>
            </a:r>
            <a:r>
              <a:rPr lang="fr-FR" sz="2000" dirty="0" smtClean="0">
                <a:sym typeface="Wingdings" panose="05000000000000000000" pitchFamily="2" charset="2"/>
              </a:rPr>
              <a:t>)    </a:t>
            </a:r>
            <a:endParaRPr lang="fr-FR" sz="2000" dirty="0" smtClean="0"/>
          </a:p>
          <a:p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Encre 50"/>
              <p14:cNvContentPartPr/>
              <p14:nvPr/>
            </p14:nvContentPartPr>
            <p14:xfrm>
              <a:off x="1889670" y="2051880"/>
              <a:ext cx="4476960" cy="2430720"/>
            </p14:xfrm>
          </p:contentPart>
        </mc:Choice>
        <mc:Fallback xmlns="">
          <p:pic>
            <p:nvPicPr>
              <p:cNvPr id="51" name="Encre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2110" y="2042520"/>
                <a:ext cx="4496040" cy="24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95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err="1" smtClean="0"/>
              <a:t>Comparing</a:t>
            </a:r>
            <a:r>
              <a:rPr lang="fr-FR" sz="3600" dirty="0" smtClean="0"/>
              <a:t> </a:t>
            </a:r>
            <a:r>
              <a:rPr lang="fr-FR" sz="3600" dirty="0" err="1" smtClean="0"/>
              <a:t>methods</a:t>
            </a:r>
            <a:r>
              <a:rPr lang="fr-FR" sz="3600" dirty="0" smtClean="0"/>
              <a:t>: </a:t>
            </a:r>
            <a:r>
              <a:rPr lang="fr-FR" sz="3600" dirty="0" err="1" smtClean="0"/>
              <a:t>numbers</a:t>
            </a:r>
            <a:r>
              <a:rPr lang="fr-FR" sz="3600" dirty="0" smtClean="0"/>
              <a:t> of </a:t>
            </a:r>
            <a:r>
              <a:rPr lang="fr-FR" sz="3600" dirty="0" err="1" smtClean="0"/>
              <a:t>node</a:t>
            </a:r>
            <a:r>
              <a:rPr lang="fr-FR" sz="3600" dirty="0" smtClean="0"/>
              <a:t>-to-</a:t>
            </a:r>
            <a:r>
              <a:rPr lang="fr-FR" sz="3600" dirty="0" err="1" smtClean="0"/>
              <a:t>node</a:t>
            </a:r>
            <a:r>
              <a:rPr lang="fr-FR" sz="3600" dirty="0" smtClean="0"/>
              <a:t> communications (to </a:t>
            </a:r>
            <a:r>
              <a:rPr lang="fr-FR" sz="3600" dirty="0" err="1" smtClean="0"/>
              <a:t>achieve</a:t>
            </a:r>
            <a:r>
              <a:rPr lang="fr-FR" sz="3600" dirty="0" smtClean="0"/>
              <a:t> </a:t>
            </a:r>
            <a:r>
              <a:rPr lang="fr-FR" sz="3600" dirty="0" err="1" smtClean="0"/>
              <a:t>moderate</a:t>
            </a:r>
            <a:r>
              <a:rPr lang="fr-FR" sz="3600" dirty="0" smtClean="0"/>
              <a:t> </a:t>
            </a:r>
            <a:r>
              <a:rPr lang="fr-FR" sz="3600" dirty="0" err="1" smtClean="0"/>
              <a:t>accuracy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dirty="0" err="1" smtClean="0"/>
              <a:t>Methods</a:t>
            </a:r>
            <a:r>
              <a:rPr lang="fr-FR" sz="2000" dirty="0" smtClean="0"/>
              <a:t> 1&amp;2: about  </a:t>
            </a:r>
            <a:r>
              <a:rPr lang="fr-FR" sz="2000" dirty="0" err="1" smtClean="0">
                <a:solidFill>
                  <a:srgbClr val="FF0000"/>
                </a:solidFill>
              </a:rPr>
              <a:t>nd</a:t>
            </a:r>
            <a:r>
              <a:rPr lang="fr-FR" sz="2000" dirty="0" smtClean="0"/>
              <a:t> communications per time unit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2000" dirty="0" err="1" smtClean="0">
                <a:sym typeface="Wingdings" panose="05000000000000000000" pitchFamily="2" charset="2"/>
              </a:rPr>
              <a:t>Method</a:t>
            </a:r>
            <a:r>
              <a:rPr lang="fr-FR" sz="2000" dirty="0" smtClean="0">
                <a:sym typeface="Wingdings" panose="05000000000000000000" pitchFamily="2" charset="2"/>
              </a:rPr>
              <a:t> 1: 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r-FR" sz="2000" dirty="0" err="1" smtClean="0">
                <a:sym typeface="Wingdings" panose="05000000000000000000" pitchFamily="2" charset="2"/>
              </a:rPr>
              <a:t>Method</a:t>
            </a:r>
            <a:r>
              <a:rPr lang="fr-FR" sz="2000" dirty="0" smtClean="0">
                <a:sym typeface="Wingdings" panose="05000000000000000000" pitchFamily="2" charset="2"/>
              </a:rPr>
              <a:t> 2: 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r-FR" sz="2000" dirty="0" err="1" smtClean="0">
                <a:sym typeface="Wingdings" panose="05000000000000000000" pitchFamily="2" charset="2"/>
              </a:rPr>
              <a:t>Method</a:t>
            </a:r>
            <a:r>
              <a:rPr lang="fr-FR" sz="2000" dirty="0" smtClean="0">
                <a:sym typeface="Wingdings" panose="05000000000000000000" pitchFamily="2" charset="2"/>
              </a:rPr>
              <a:t> 3: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fr-FR" sz="20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fr-FR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fr-FR" sz="20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fr-FR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 err="1" smtClean="0">
                <a:sym typeface="Wingdings" panose="05000000000000000000" pitchFamily="2" charset="2"/>
              </a:rPr>
              <a:t>Cheaper</a:t>
            </a:r>
            <a:r>
              <a:rPr lang="fr-FR" sz="2000" dirty="0" smtClean="0">
                <a:sym typeface="Wingdings" panose="05000000000000000000" pitchFamily="2" charset="2"/>
              </a:rPr>
              <a:t>, but </a:t>
            </a:r>
            <a:r>
              <a:rPr lang="fr-FR" sz="2000" dirty="0" err="1" smtClean="0">
                <a:sym typeface="Wingdings" panose="05000000000000000000" pitchFamily="2" charset="2"/>
              </a:rPr>
              <a:t>only</a:t>
            </a:r>
            <a:r>
              <a:rPr lang="fr-FR" sz="2000" dirty="0" smtClean="0">
                <a:sym typeface="Wingdings" panose="05000000000000000000" pitchFamily="2" charset="2"/>
              </a:rPr>
              <a:t> one </a:t>
            </a:r>
            <a:r>
              <a:rPr lang="fr-FR" sz="2000" dirty="0" err="1" smtClean="0">
                <a:sym typeface="Wingdings" panose="05000000000000000000" pitchFamily="2" charset="2"/>
              </a:rPr>
              <a:t>node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informed</a:t>
            </a:r>
            <a:r>
              <a:rPr lang="fr-FR" sz="2000" dirty="0" smtClean="0">
                <a:sym typeface="Wingdings" panose="05000000000000000000" pitchFamily="2" charset="2"/>
              </a:rPr>
              <a:t> (</a:t>
            </a:r>
            <a:r>
              <a:rPr lang="fr-FR" sz="2000" dirty="0" err="1" smtClean="0">
                <a:sym typeface="Wingdings" panose="05000000000000000000" pitchFamily="2" charset="2"/>
              </a:rPr>
              <a:t>estimate</a:t>
            </a:r>
            <a:r>
              <a:rPr lang="fr-FR" sz="2000" dirty="0" smtClean="0">
                <a:sym typeface="Wingdings" panose="05000000000000000000" pitchFamily="2" charset="2"/>
              </a:rPr>
              <a:t> not broadcast) </a:t>
            </a:r>
            <a:endParaRPr lang="fr-FR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cre 6"/>
              <p14:cNvContentPartPr/>
              <p14:nvPr/>
            </p14:nvContentPartPr>
            <p14:xfrm>
              <a:off x="2107998" y="2023247"/>
              <a:ext cx="6875280" cy="3390120"/>
            </p14:xfrm>
          </p:contentPart>
        </mc:Choice>
        <mc:Fallback xmlns="">
          <p:pic>
            <p:nvPicPr>
              <p:cNvPr id="7" name="Encre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6838" y="2017127"/>
                <a:ext cx="6897240" cy="34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9" name="Encre 78"/>
              <p14:cNvContentPartPr/>
              <p14:nvPr/>
            </p14:nvContentPartPr>
            <p14:xfrm>
              <a:off x="4182678" y="4314287"/>
              <a:ext cx="1150200" cy="27000"/>
            </p14:xfrm>
          </p:contentPart>
        </mc:Choice>
        <mc:Fallback xmlns="">
          <p:pic>
            <p:nvPicPr>
              <p:cNvPr id="79" name="Encre 7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6198" y="4302407"/>
                <a:ext cx="11674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Encre 19"/>
              <p14:cNvContentPartPr/>
              <p14:nvPr/>
            </p14:nvContentPartPr>
            <p14:xfrm>
              <a:off x="3614211" y="2358497"/>
              <a:ext cx="3139686" cy="734486"/>
            </p14:xfrm>
          </p:contentPart>
        </mc:Choice>
        <mc:Fallback>
          <p:pic>
            <p:nvPicPr>
              <p:cNvPr id="20" name="Encre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5211" y="2348416"/>
                <a:ext cx="3157687" cy="752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Encre 22"/>
              <p14:cNvContentPartPr/>
              <p14:nvPr/>
            </p14:nvContentPartPr>
            <p14:xfrm>
              <a:off x="6959331" y="2370017"/>
              <a:ext cx="144486" cy="657806"/>
            </p14:xfrm>
          </p:contentPart>
        </mc:Choice>
        <mc:Fallback>
          <p:pic>
            <p:nvPicPr>
              <p:cNvPr id="23" name="Encre 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52485" y="2361016"/>
                <a:ext cx="162862" cy="677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Encre 23"/>
              <p14:cNvContentPartPr/>
              <p14:nvPr/>
            </p14:nvContentPartPr>
            <p14:xfrm>
              <a:off x="7236531" y="2424017"/>
              <a:ext cx="661086" cy="310766"/>
            </p14:xfrm>
          </p:contentPart>
        </mc:Choice>
        <mc:Fallback>
          <p:pic>
            <p:nvPicPr>
              <p:cNvPr id="24" name="Encre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27529" y="2412494"/>
                <a:ext cx="679810" cy="3312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6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Local </a:t>
            </a:r>
            <a:r>
              <a:rPr lang="fr-FR" dirty="0" err="1" smtClean="0"/>
              <a:t>averaging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 smtClean="0"/>
              <a:t>Each</a:t>
            </a:r>
            <a:r>
              <a:rPr lang="fr-FR" sz="2000" dirty="0" smtClean="0"/>
              <a:t> </a:t>
            </a:r>
            <a:r>
              <a:rPr lang="fr-FR" sz="2000" dirty="0" err="1" smtClean="0"/>
              <a:t>node</a:t>
            </a:r>
            <a:r>
              <a:rPr lang="fr-FR" sz="2000" dirty="0" smtClean="0"/>
              <a:t> </a:t>
            </a:r>
            <a:r>
              <a:rPr lang="fr-FR" sz="2000" dirty="0" smtClean="0">
                <a:solidFill>
                  <a:srgbClr val="FF0000"/>
                </a:solidFill>
              </a:rPr>
              <a:t>i </a:t>
            </a:r>
            <a:r>
              <a:rPr lang="fr-FR" sz="2000" dirty="0" smtClean="0"/>
              <a:t>contacts </a:t>
            </a:r>
            <a:r>
              <a:rPr lang="fr-FR" sz="2000" dirty="0" err="1" smtClean="0"/>
              <a:t>node</a:t>
            </a:r>
            <a:r>
              <a:rPr lang="fr-FR" sz="2000" dirty="0" smtClean="0"/>
              <a:t> </a:t>
            </a:r>
            <a:r>
              <a:rPr lang="fr-FR" sz="2000" dirty="0" smtClean="0">
                <a:solidFill>
                  <a:srgbClr val="FF0000"/>
                </a:solidFill>
              </a:rPr>
              <a:t>j </a:t>
            </a:r>
            <a:r>
              <a:rPr lang="fr-FR" sz="2000" dirty="0" smtClean="0"/>
              <a:t>at rate             </a:t>
            </a:r>
            <a:r>
              <a:rPr lang="fr-FR" sz="2000" dirty="0" err="1" smtClean="0"/>
              <a:t>where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err="1" smtClean="0"/>
              <a:t>e.g</a:t>
            </a:r>
            <a:r>
              <a:rPr lang="fr-FR" sz="2000" dirty="0" smtClean="0"/>
              <a:t>.                            if </a:t>
            </a:r>
            <a:r>
              <a:rPr lang="fr-FR" sz="2000" dirty="0" err="1" smtClean="0"/>
              <a:t>nodes</a:t>
            </a:r>
            <a:r>
              <a:rPr lang="fr-FR" sz="2000" dirty="0" smtClean="0"/>
              <a:t> i, j are </a:t>
            </a:r>
            <a:r>
              <a:rPr lang="fr-FR" sz="2000" dirty="0" err="1" smtClean="0"/>
              <a:t>neighbors</a:t>
            </a:r>
            <a:r>
              <a:rPr lang="fr-FR" sz="2000" dirty="0" smtClean="0"/>
              <a:t> and                       </a:t>
            </a:r>
            <a:r>
              <a:rPr lang="fr-FR" sz="2000" dirty="0" err="1" smtClean="0"/>
              <a:t>otherwise</a:t>
            </a:r>
            <a:r>
              <a:rPr lang="fr-FR" sz="2000" dirty="0" smtClean="0"/>
              <a:t> 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err="1" smtClean="0"/>
              <a:t>Upon</a:t>
            </a:r>
            <a:r>
              <a:rPr lang="fr-FR" sz="2000" dirty="0" smtClean="0"/>
              <a:t> contact, update of local </a:t>
            </a:r>
            <a:r>
              <a:rPr lang="fr-FR" sz="2000" dirty="0" err="1" smtClean="0"/>
              <a:t>estimates</a:t>
            </a:r>
            <a:r>
              <a:rPr lang="fr-FR" sz="2000" dirty="0" smtClean="0"/>
              <a:t>: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err="1" smtClean="0"/>
              <a:t>Denote</a:t>
            </a:r>
            <a:r>
              <a:rPr lang="fr-FR" sz="2000" dirty="0" smtClean="0"/>
              <a:t> by </a:t>
            </a:r>
            <a:r>
              <a:rPr lang="fr-FR" sz="2000" dirty="0" smtClean="0">
                <a:solidFill>
                  <a:srgbClr val="FF0000"/>
                </a:solidFill>
              </a:rPr>
              <a:t>L </a:t>
            </a:r>
            <a:r>
              <a:rPr lang="fr-FR" sz="2000" dirty="0" smtClean="0"/>
              <a:t>the </a:t>
            </a:r>
            <a:r>
              <a:rPr lang="fr-FR" sz="2000" dirty="0" err="1" smtClean="0"/>
              <a:t>Laplacian</a:t>
            </a:r>
            <a:r>
              <a:rPr lang="fr-FR" sz="2000" dirty="0" smtClean="0"/>
              <a:t> matrix: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cre 9"/>
              <p14:cNvContentPartPr/>
              <p14:nvPr/>
            </p14:nvContentPartPr>
            <p14:xfrm>
              <a:off x="4212931" y="1780458"/>
              <a:ext cx="2953080" cy="426240"/>
            </p14:xfrm>
          </p:contentPart>
        </mc:Choice>
        <mc:Fallback xmlns="">
          <p:pic>
            <p:nvPicPr>
              <p:cNvPr id="10" name="Encre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4651" y="1771098"/>
                <a:ext cx="29689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Encre 37"/>
              <p14:cNvContentPartPr/>
              <p14:nvPr/>
            </p14:nvContentPartPr>
            <p14:xfrm>
              <a:off x="7047931" y="-905862"/>
              <a:ext cx="360" cy="360"/>
            </p14:xfrm>
          </p:contentPart>
        </mc:Choice>
        <mc:Fallback xmlns="">
          <p:pic>
            <p:nvPicPr>
              <p:cNvPr id="38" name="Encre 3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3531" y="-920262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Encre 43"/>
              <p14:cNvContentPartPr/>
              <p14:nvPr/>
            </p14:nvContentPartPr>
            <p14:xfrm>
              <a:off x="5672011" y="2840298"/>
              <a:ext cx="975600" cy="529200"/>
            </p14:xfrm>
          </p:contentPart>
        </mc:Choice>
        <mc:Fallback xmlns="">
          <p:pic>
            <p:nvPicPr>
              <p:cNvPr id="44" name="Encre 4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3371" y="2829858"/>
                <a:ext cx="99396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8" name="Encre 117"/>
              <p14:cNvContentPartPr/>
              <p14:nvPr/>
            </p14:nvContentPartPr>
            <p14:xfrm>
              <a:off x="1153651" y="2827698"/>
              <a:ext cx="1206360" cy="531720"/>
            </p14:xfrm>
          </p:contentPart>
        </mc:Choice>
        <mc:Fallback xmlns="">
          <p:pic>
            <p:nvPicPr>
              <p:cNvPr id="118" name="Encre 1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5731" y="2819058"/>
                <a:ext cx="122112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9" name="Encre 148"/>
              <p14:cNvContentPartPr/>
              <p14:nvPr/>
            </p14:nvContentPartPr>
            <p14:xfrm>
              <a:off x="445891" y="4099218"/>
              <a:ext cx="6942960" cy="732240"/>
            </p14:xfrm>
          </p:contentPart>
        </mc:Choice>
        <mc:Fallback xmlns="">
          <p:pic>
            <p:nvPicPr>
              <p:cNvPr id="149" name="Encre 1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7251" y="4094178"/>
                <a:ext cx="696168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1" name="Encre 150"/>
              <p14:cNvContentPartPr/>
              <p14:nvPr/>
            </p14:nvContentPartPr>
            <p14:xfrm>
              <a:off x="4152811" y="5032698"/>
              <a:ext cx="4489920" cy="1622160"/>
            </p14:xfrm>
          </p:contentPart>
        </mc:Choice>
        <mc:Fallback xmlns="">
          <p:pic>
            <p:nvPicPr>
              <p:cNvPr id="151" name="Encre 15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41651" y="5024778"/>
                <a:ext cx="4511520" cy="16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2" name="Encre 151"/>
              <p14:cNvContentPartPr/>
              <p14:nvPr/>
            </p14:nvContentPartPr>
            <p14:xfrm>
              <a:off x="8132251" y="7177218"/>
              <a:ext cx="360" cy="360"/>
            </p14:xfrm>
          </p:contentPart>
        </mc:Choice>
        <mc:Fallback xmlns="">
          <p:pic>
            <p:nvPicPr>
              <p:cNvPr id="152" name="Encre 15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17851" y="7162818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4" name="Encre 153"/>
              <p14:cNvContentPartPr/>
              <p14:nvPr/>
            </p14:nvContentPartPr>
            <p14:xfrm>
              <a:off x="3875611" y="4962858"/>
              <a:ext cx="300600" cy="1488240"/>
            </p14:xfrm>
          </p:contentPart>
        </mc:Choice>
        <mc:Fallback xmlns="">
          <p:pic>
            <p:nvPicPr>
              <p:cNvPr id="154" name="Encre 15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63731" y="4954218"/>
                <a:ext cx="320760" cy="150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1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Local </a:t>
            </a:r>
            <a:r>
              <a:rPr lang="fr-FR" dirty="0" err="1" smtClean="0"/>
              <a:t>averaging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r>
              <a:rPr lang="fr-FR" dirty="0" smtClean="0"/>
              <a:t> (</a:t>
            </a:r>
            <a:r>
              <a:rPr lang="fr-FR" dirty="0" err="1" smtClean="0"/>
              <a:t>continued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err="1" smtClean="0"/>
              <a:t>Facts</a:t>
            </a:r>
            <a:r>
              <a:rPr lang="fr-FR" sz="2000" dirty="0" smtClean="0"/>
              <a:t>: </a:t>
            </a:r>
            <a:r>
              <a:rPr lang="fr-FR" sz="2000" dirty="0" err="1" smtClean="0"/>
              <a:t>Laplacian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non-</a:t>
            </a:r>
            <a:r>
              <a:rPr lang="fr-FR" sz="2000" dirty="0" err="1" smtClean="0"/>
              <a:t>negative</a:t>
            </a:r>
            <a:r>
              <a:rPr lang="fr-FR" sz="2000" dirty="0" smtClean="0"/>
              <a:t> </a:t>
            </a:r>
            <a:r>
              <a:rPr lang="fr-FR" sz="2000" dirty="0" err="1" smtClean="0"/>
              <a:t>definite</a:t>
            </a:r>
            <a:r>
              <a:rPr lang="fr-FR" sz="2000" dirty="0" smtClean="0"/>
              <a:t> and </a:t>
            </a:r>
            <a:r>
              <a:rPr lang="fr-FR" sz="2000" dirty="0" err="1" smtClean="0"/>
              <a:t>such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Let      </a:t>
            </a:r>
            <a:r>
              <a:rPr lang="fr-FR" sz="2000" dirty="0" err="1" smtClean="0"/>
              <a:t>denote</a:t>
            </a:r>
            <a:r>
              <a:rPr lang="fr-FR" sz="2000" dirty="0" smtClean="0"/>
              <a:t> second </a:t>
            </a:r>
            <a:r>
              <a:rPr lang="fr-FR" sz="2000" dirty="0" err="1" smtClean="0"/>
              <a:t>smallest</a:t>
            </a:r>
            <a:r>
              <a:rPr lang="fr-FR" sz="2000" dirty="0" smtClean="0"/>
              <a:t> </a:t>
            </a:r>
            <a:r>
              <a:rPr lang="fr-FR" sz="2000" dirty="0" err="1" smtClean="0"/>
              <a:t>eigenvalue</a:t>
            </a:r>
            <a:r>
              <a:rPr lang="fr-FR" sz="2000" dirty="0" smtClean="0"/>
              <a:t> of         ; </a:t>
            </a:r>
            <a:r>
              <a:rPr lang="fr-FR" sz="2000" dirty="0" err="1" smtClean="0"/>
              <a:t>then</a:t>
            </a:r>
            <a:r>
              <a:rPr lang="fr-FR" sz="2000" dirty="0" smtClean="0"/>
              <a:t> for all  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000" dirty="0" err="1" smtClean="0"/>
              <a:t>Hence</a:t>
            </a:r>
            <a:r>
              <a:rPr lang="fr-FR" sz="2000" dirty="0" smtClean="0"/>
              <a:t> for all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[Proof: </a:t>
            </a:r>
            <a:r>
              <a:rPr lang="fr-FR" sz="2000" dirty="0" err="1" smtClean="0"/>
              <a:t>whiteboard</a:t>
            </a:r>
            <a:r>
              <a:rPr lang="fr-FR" sz="2000" dirty="0" smtClean="0"/>
              <a:t>]   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Encre 7"/>
              <p14:cNvContentPartPr/>
              <p14:nvPr/>
            </p14:nvContentPartPr>
            <p14:xfrm>
              <a:off x="547646" y="2003270"/>
              <a:ext cx="8479080" cy="3274200"/>
            </p14:xfrm>
          </p:contentPart>
        </mc:Choice>
        <mc:Fallback xmlns="">
          <p:pic>
            <p:nvPicPr>
              <p:cNvPr id="8" name="Encre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66" y="1996070"/>
                <a:ext cx="8495280" cy="32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Encre 67"/>
              <p14:cNvContentPartPr/>
              <p14:nvPr/>
            </p14:nvContentPartPr>
            <p14:xfrm>
              <a:off x="1325606" y="3502670"/>
              <a:ext cx="282960" cy="446760"/>
            </p14:xfrm>
          </p:contentPart>
        </mc:Choice>
        <mc:Fallback xmlns="">
          <p:pic>
            <p:nvPicPr>
              <p:cNvPr id="68" name="Encre 6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5526" y="3494750"/>
                <a:ext cx="3016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8" name="Encre 237"/>
              <p14:cNvContentPartPr/>
              <p14:nvPr/>
            </p14:nvContentPartPr>
            <p14:xfrm>
              <a:off x="5665406" y="6136070"/>
              <a:ext cx="360" cy="360"/>
            </p14:xfrm>
          </p:contentPart>
        </mc:Choice>
        <mc:Fallback xmlns="">
          <p:pic>
            <p:nvPicPr>
              <p:cNvPr id="238" name="Encre 2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51006" y="6121670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0" name="Encre 259"/>
              <p14:cNvContentPartPr/>
              <p14:nvPr/>
            </p14:nvContentPartPr>
            <p14:xfrm>
              <a:off x="7271726" y="5070830"/>
              <a:ext cx="1754640" cy="67680"/>
            </p14:xfrm>
          </p:contentPart>
        </mc:Choice>
        <mc:Fallback xmlns="">
          <p:pic>
            <p:nvPicPr>
              <p:cNvPr id="260" name="Encre 25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3086" y="5058230"/>
                <a:ext cx="1775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2" name="Encre 261"/>
              <p14:cNvContentPartPr/>
              <p14:nvPr/>
            </p14:nvContentPartPr>
            <p14:xfrm>
              <a:off x="8051846" y="5170910"/>
              <a:ext cx="324720" cy="225360"/>
            </p14:xfrm>
          </p:contentPart>
        </mc:Choice>
        <mc:Fallback xmlns="">
          <p:pic>
            <p:nvPicPr>
              <p:cNvPr id="262" name="Encre 26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42126" y="5162270"/>
                <a:ext cx="342720" cy="2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90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corollary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For </a:t>
            </a:r>
            <a:r>
              <a:rPr lang="fr-FR" dirty="0" err="1" smtClean="0"/>
              <a:t>fixed</a:t>
            </a:r>
            <a:r>
              <a:rPr lang="fr-FR" dirty="0" smtClean="0"/>
              <a:t>             , </a:t>
            </a:r>
            <a:r>
              <a:rPr lang="fr-FR" dirty="0" err="1" smtClean="0"/>
              <a:t>any</a:t>
            </a:r>
            <a:r>
              <a:rPr lang="fr-FR" dirty="0" smtClean="0"/>
              <a:t>              , </a:t>
            </a:r>
            <a:r>
              <a:rPr lang="fr-FR" dirty="0" err="1" smtClean="0"/>
              <a:t>w.h.p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Where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 [</a:t>
            </a:r>
            <a:r>
              <a:rPr lang="fr-FR" dirty="0" err="1" smtClean="0"/>
              <a:t>whiteboard</a:t>
            </a:r>
            <a:r>
              <a:rPr lang="fr-FR" dirty="0" smtClean="0"/>
              <a:t>]</a:t>
            </a:r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Encre 18"/>
              <p14:cNvContentPartPr/>
              <p14:nvPr/>
            </p14:nvContentPartPr>
            <p14:xfrm>
              <a:off x="522446" y="1705910"/>
              <a:ext cx="8277480" cy="3101400"/>
            </p14:xfrm>
          </p:contentPart>
        </mc:Choice>
        <mc:Fallback xmlns="">
          <p:pic>
            <p:nvPicPr>
              <p:cNvPr id="19" name="Encre 1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646" y="1694030"/>
                <a:ext cx="8301600" cy="31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6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err="1" smtClean="0"/>
              <a:t>Computing</a:t>
            </a:r>
            <a:r>
              <a:rPr lang="fr-FR" sz="3600" dirty="0" smtClean="0"/>
              <a:t> </a:t>
            </a:r>
            <a:r>
              <a:rPr lang="fr-FR" sz="3600" dirty="0" err="1" smtClean="0"/>
              <a:t>aggregates</a:t>
            </a:r>
            <a:r>
              <a:rPr lang="fr-FR" sz="3600" dirty="0" smtClean="0"/>
              <a:t>—second </a:t>
            </a:r>
            <a:r>
              <a:rPr lang="fr-FR" sz="3600" dirty="0" err="1" smtClean="0"/>
              <a:t>method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[</a:t>
            </a:r>
            <a:r>
              <a:rPr lang="fr-FR" sz="3600" dirty="0" err="1" smtClean="0"/>
              <a:t>Mosk-Aoyama</a:t>
            </a:r>
            <a:r>
              <a:rPr lang="fr-FR" sz="3600" dirty="0" smtClean="0"/>
              <a:t> &amp; Shah]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err="1" smtClean="0"/>
              <a:t>Each</a:t>
            </a:r>
            <a:r>
              <a:rPr lang="fr-FR" sz="2000" dirty="0" smtClean="0"/>
              <a:t> </a:t>
            </a:r>
            <a:r>
              <a:rPr lang="fr-FR" sz="2000" dirty="0" err="1" smtClean="0"/>
              <a:t>node</a:t>
            </a:r>
            <a:r>
              <a:rPr lang="fr-FR" sz="2000" dirty="0" smtClean="0"/>
              <a:t>    </a:t>
            </a:r>
            <a:r>
              <a:rPr lang="fr-FR" sz="2000" dirty="0" err="1" smtClean="0"/>
              <a:t>maintains</a:t>
            </a:r>
            <a:r>
              <a:rPr lang="fr-FR" sz="2000" dirty="0" smtClean="0"/>
              <a:t> running </a:t>
            </a:r>
            <a:r>
              <a:rPr lang="fr-FR" sz="2000" dirty="0" err="1" smtClean="0"/>
              <a:t>estimate</a:t>
            </a:r>
            <a:r>
              <a:rPr lang="fr-FR" sz="2000" dirty="0" smtClean="0"/>
              <a:t> </a:t>
            </a:r>
          </a:p>
          <a:p>
            <a:endParaRPr lang="fr-FR" sz="2000" dirty="0"/>
          </a:p>
          <a:p>
            <a:r>
              <a:rPr lang="fr-FR" sz="2000" dirty="0" smtClean="0"/>
              <a:t>At rate       contacts </a:t>
            </a:r>
            <a:r>
              <a:rPr lang="fr-FR" sz="2000" dirty="0" err="1" smtClean="0"/>
              <a:t>node</a:t>
            </a:r>
            <a:r>
              <a:rPr lang="fr-FR" sz="2000" dirty="0" smtClean="0"/>
              <a:t>     </a:t>
            </a:r>
            <a:r>
              <a:rPr lang="fr-FR" sz="2000" dirty="0" err="1" smtClean="0"/>
              <a:t>where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Update:</a:t>
            </a:r>
          </a:p>
          <a:p>
            <a:endParaRPr lang="fr-FR" sz="2000" dirty="0"/>
          </a:p>
          <a:p>
            <a:endParaRPr lang="fr-FR" sz="2000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fr-FR" sz="2000" dirty="0" smtClean="0">
                <a:sym typeface="Wingdings" panose="05000000000000000000" pitchFamily="2" charset="2"/>
              </a:rPr>
              <a:t>All </a:t>
            </a:r>
            <a:r>
              <a:rPr lang="fr-FR" sz="2000" dirty="0" err="1" smtClean="0">
                <a:sym typeface="Wingdings" panose="05000000000000000000" pitchFamily="2" charset="2"/>
              </a:rPr>
              <a:t>nodes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hold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common</a:t>
            </a:r>
            <a:r>
              <a:rPr lang="fr-FR" sz="2000" dirty="0" smtClean="0">
                <a:sym typeface="Wingdings" panose="05000000000000000000" pitchFamily="2" charset="2"/>
              </a:rPr>
              <a:t> value         	      by time 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fr-FR" sz="20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r-FR" sz="2000" dirty="0" smtClean="0">
                <a:sym typeface="Wingdings" panose="05000000000000000000" pitchFamily="2" charset="2"/>
              </a:rPr>
              <a:t>By </a:t>
            </a:r>
            <a:r>
              <a:rPr lang="fr-FR" sz="2000" dirty="0" err="1" smtClean="0">
                <a:sym typeface="Wingdings" panose="05000000000000000000" pitchFamily="2" charset="2"/>
              </a:rPr>
              <a:t>previous</a:t>
            </a:r>
            <a:r>
              <a:rPr lang="fr-FR" sz="2000" dirty="0" smtClean="0">
                <a:sym typeface="Wingdings" panose="05000000000000000000" pitchFamily="2" charset="2"/>
              </a:rPr>
              <a:t> analyses, for </a:t>
            </a:r>
            <a:r>
              <a:rPr lang="fr-FR" sz="2000" dirty="0" err="1" smtClean="0">
                <a:sym typeface="Wingdings" panose="05000000000000000000" pitchFamily="2" charset="2"/>
              </a:rPr>
              <a:t>regular</a:t>
            </a:r>
            <a:r>
              <a:rPr lang="fr-FR" sz="2000" dirty="0" smtClean="0">
                <a:sym typeface="Wingdings" panose="05000000000000000000" pitchFamily="2" charset="2"/>
              </a:rPr>
              <a:t> graph, </a:t>
            </a:r>
            <a:r>
              <a:rPr lang="fr-FR" sz="2000" dirty="0" err="1" smtClean="0">
                <a:sym typeface="Wingdings" panose="05000000000000000000" pitchFamily="2" charset="2"/>
              </a:rPr>
              <a:t>w.h.p</a:t>
            </a:r>
            <a:r>
              <a:rPr lang="fr-FR" sz="2000" dirty="0" smtClean="0">
                <a:sym typeface="Wingdings" panose="05000000000000000000" pitchFamily="2" charset="2"/>
              </a:rPr>
              <a:t>. </a:t>
            </a:r>
            <a:r>
              <a:rPr lang="fr-FR" sz="2000" dirty="0" smtClean="0"/>
              <a:t>  </a:t>
            </a:r>
            <a:endParaRPr lang="fr-FR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4" name="Encre 63"/>
              <p14:cNvContentPartPr/>
              <p14:nvPr/>
            </p14:nvContentPartPr>
            <p14:xfrm>
              <a:off x="1723406" y="1682150"/>
              <a:ext cx="380160" cy="1238760"/>
            </p14:xfrm>
          </p:contentPart>
        </mc:Choice>
        <mc:Fallback xmlns="">
          <p:pic>
            <p:nvPicPr>
              <p:cNvPr id="64" name="Encre 6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3326" y="1672790"/>
                <a:ext cx="398160" cy="12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Encre 139"/>
              <p14:cNvContentPartPr/>
              <p14:nvPr/>
            </p14:nvContentPartPr>
            <p14:xfrm>
              <a:off x="2000966" y="1616990"/>
              <a:ext cx="6980040" cy="4465080"/>
            </p14:xfrm>
          </p:contentPart>
        </mc:Choice>
        <mc:Fallback xmlns="">
          <p:pic>
            <p:nvPicPr>
              <p:cNvPr id="140" name="Encre 13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90166" y="1609790"/>
                <a:ext cx="7002360" cy="44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1" name="Encre 170"/>
              <p14:cNvContentPartPr/>
              <p14:nvPr/>
            </p14:nvContentPartPr>
            <p14:xfrm>
              <a:off x="6151046" y="5565470"/>
              <a:ext cx="1147680" cy="325440"/>
            </p14:xfrm>
          </p:contentPart>
        </mc:Choice>
        <mc:Fallback xmlns="">
          <p:pic>
            <p:nvPicPr>
              <p:cNvPr id="171" name="Encre 17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40606" y="5555030"/>
                <a:ext cx="1166400" cy="3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05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err="1" smtClean="0"/>
              <a:t>Computing</a:t>
            </a:r>
            <a:r>
              <a:rPr lang="fr-FR" sz="3600" dirty="0" smtClean="0"/>
              <a:t> </a:t>
            </a:r>
            <a:r>
              <a:rPr lang="fr-FR" sz="3600" dirty="0" err="1" smtClean="0"/>
              <a:t>aggregates</a:t>
            </a:r>
            <a:r>
              <a:rPr lang="fr-FR" sz="3600" dirty="0" smtClean="0"/>
              <a:t>—second </a:t>
            </a:r>
            <a:r>
              <a:rPr lang="fr-FR" sz="3600" dirty="0" err="1" smtClean="0"/>
              <a:t>method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[</a:t>
            </a:r>
            <a:r>
              <a:rPr lang="fr-FR" sz="3600" dirty="0" err="1" smtClean="0"/>
              <a:t>Mosk-Aoyama</a:t>
            </a:r>
            <a:r>
              <a:rPr lang="fr-FR" sz="3600" dirty="0" smtClean="0"/>
              <a:t> &amp; Shah]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Application: </a:t>
            </a:r>
            <a:r>
              <a:rPr lang="fr-FR" sz="2000" dirty="0" err="1" smtClean="0"/>
              <a:t>initialize</a:t>
            </a:r>
            <a:r>
              <a:rPr lang="fr-FR" sz="2000" dirty="0" smtClean="0"/>
              <a:t> </a:t>
            </a:r>
            <a:r>
              <a:rPr lang="fr-FR" sz="2000" dirty="0" err="1" smtClean="0"/>
              <a:t>independently</a:t>
            </a:r>
            <a:r>
              <a:rPr lang="fr-FR" sz="2000" dirty="0"/>
              <a:t> </a:t>
            </a:r>
            <a:r>
              <a:rPr lang="fr-FR" sz="2000" dirty="0" err="1" smtClean="0"/>
              <a:t>each</a:t>
            </a:r>
            <a:endParaRPr lang="fr-FR" sz="2000" dirty="0"/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 err="1" smtClean="0">
                <a:sym typeface="Wingdings" panose="05000000000000000000" pitchFamily="2" charset="2"/>
              </a:rPr>
              <a:t>Perform</a:t>
            </a:r>
            <a:r>
              <a:rPr lang="fr-FR" sz="2000" dirty="0" smtClean="0">
                <a:sym typeface="Wingdings" panose="05000000000000000000" pitchFamily="2" charset="2"/>
              </a:rPr>
              <a:t>      times in </a:t>
            </a:r>
            <a:r>
              <a:rPr lang="fr-FR" sz="2000" dirty="0" err="1" smtClean="0">
                <a:sym typeface="Wingdings" panose="05000000000000000000" pitchFamily="2" charset="2"/>
              </a:rPr>
              <a:t>parallel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with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independent</a:t>
            </a:r>
            <a:r>
              <a:rPr lang="fr-FR" sz="2000" dirty="0" smtClean="0">
                <a:sym typeface="Wingdings" panose="05000000000000000000" pitchFamily="2" charset="2"/>
              </a:rPr>
              <a:t> initial values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r>
              <a:rPr lang="fr-FR" sz="2000" dirty="0" err="1" smtClean="0">
                <a:sym typeface="Wingdings" panose="05000000000000000000" pitchFamily="2" charset="2"/>
              </a:rPr>
              <a:t>Nodes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form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estimate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r>
              <a:rPr lang="fr-FR" sz="2000" dirty="0" smtClean="0">
                <a:sym typeface="Wingdings" panose="05000000000000000000" pitchFamily="2" charset="2"/>
              </a:rPr>
              <a:t>By time                           </a:t>
            </a:r>
            <a:r>
              <a:rPr lang="fr-FR" sz="2000" dirty="0" err="1" smtClean="0">
                <a:sym typeface="Wingdings" panose="05000000000000000000" pitchFamily="2" charset="2"/>
              </a:rPr>
              <a:t>nodes</a:t>
            </a:r>
            <a:r>
              <a:rPr lang="fr-FR" sz="2000" dirty="0" smtClean="0">
                <a:sym typeface="Wingdings" panose="05000000000000000000" pitchFamily="2" charset="2"/>
              </a:rPr>
              <a:t>’ </a:t>
            </a:r>
            <a:r>
              <a:rPr lang="fr-FR" sz="2000" dirty="0" err="1" smtClean="0">
                <a:sym typeface="Wingdings" panose="05000000000000000000" pitchFamily="2" charset="2"/>
              </a:rPr>
              <a:t>estimate</a:t>
            </a:r>
            <a:r>
              <a:rPr lang="fr-FR" sz="2000" dirty="0" smtClean="0">
                <a:sym typeface="Wingdings" panose="05000000000000000000" pitchFamily="2" charset="2"/>
              </a:rPr>
              <a:t>:                              </a:t>
            </a:r>
            <a:r>
              <a:rPr lang="fr-FR" sz="2000" dirty="0" smtClean="0"/>
              <a:t> </a:t>
            </a:r>
            <a:endParaRPr lang="fr-FR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cre 6"/>
              <p14:cNvContentPartPr/>
              <p14:nvPr/>
            </p14:nvContentPartPr>
            <p14:xfrm>
              <a:off x="5326646" y="1772816"/>
              <a:ext cx="1909650" cy="288032"/>
            </p14:xfrm>
          </p:contentPart>
        </mc:Choice>
        <mc:Fallback xmlns="">
          <p:pic>
            <p:nvPicPr>
              <p:cNvPr id="7" name="Encre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9447" y="1765255"/>
                <a:ext cx="1929448" cy="304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Encre 77"/>
              <p14:cNvContentPartPr/>
              <p14:nvPr/>
            </p14:nvContentPartPr>
            <p14:xfrm>
              <a:off x="936806" y="1988840"/>
              <a:ext cx="3275154" cy="504056"/>
            </p14:xfrm>
          </p:contentPart>
        </mc:Choice>
        <mc:Fallback xmlns="">
          <p:pic>
            <p:nvPicPr>
              <p:cNvPr id="78" name="Encre 7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7446" y="1977679"/>
                <a:ext cx="3295673" cy="525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Encre 127"/>
              <p14:cNvContentPartPr/>
              <p14:nvPr/>
            </p14:nvContentPartPr>
            <p14:xfrm>
              <a:off x="734430" y="2780928"/>
              <a:ext cx="7642080" cy="3748992"/>
            </p14:xfrm>
          </p:contentPart>
        </mc:Choice>
        <mc:Fallback xmlns="">
          <p:pic>
            <p:nvPicPr>
              <p:cNvPr id="128" name="Encre 12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4710" y="2772288"/>
                <a:ext cx="7663320" cy="3766632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e 204"/>
          <p:cNvGrpSpPr/>
          <p:nvPr/>
        </p:nvGrpSpPr>
        <p:grpSpPr>
          <a:xfrm>
            <a:off x="1835696" y="4715160"/>
            <a:ext cx="1254794" cy="955008"/>
            <a:chOff x="2165078" y="4715160"/>
            <a:chExt cx="2552392" cy="162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1" name="Encre 190"/>
                <p14:cNvContentPartPr/>
                <p14:nvPr/>
              </p14:nvContentPartPr>
              <p14:xfrm>
                <a:off x="2165078" y="5018688"/>
                <a:ext cx="456112" cy="532392"/>
              </p14:xfrm>
            </p:contentPart>
          </mc:Choice>
          <mc:Fallback xmlns="">
            <p:pic>
              <p:nvPicPr>
                <p:cNvPr id="191" name="Encre 190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39454" y="4994850"/>
                  <a:ext cx="508825" cy="577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2" name="Encre 191"/>
                <p14:cNvContentPartPr/>
                <p14:nvPr/>
              </p14:nvContentPartPr>
              <p14:xfrm>
                <a:off x="2892990" y="4715160"/>
                <a:ext cx="228600" cy="1174680"/>
              </p14:xfrm>
            </p:contentPart>
          </mc:Choice>
          <mc:Fallback xmlns="">
            <p:pic>
              <p:nvPicPr>
                <p:cNvPr id="192" name="Encre 191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66613" y="4696194"/>
                  <a:ext cx="275492" cy="1211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3" name="Encre 192"/>
                <p14:cNvContentPartPr/>
                <p14:nvPr/>
              </p14:nvContentPartPr>
              <p14:xfrm>
                <a:off x="3286110" y="4871400"/>
                <a:ext cx="1075320" cy="665640"/>
              </p14:xfrm>
            </p:contentPart>
          </mc:Choice>
          <mc:Fallback xmlns="">
            <p:pic>
              <p:nvPicPr>
                <p:cNvPr id="193" name="Encre 192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1205" y="4850599"/>
                  <a:ext cx="1121468" cy="7096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8" name="Encre 197"/>
                <p14:cNvContentPartPr/>
                <p14:nvPr/>
              </p14:nvContentPartPr>
              <p14:xfrm>
                <a:off x="3258750" y="5642160"/>
                <a:ext cx="1033560" cy="21240"/>
              </p14:xfrm>
            </p:contentPart>
          </mc:Choice>
          <mc:Fallback xmlns="">
            <p:pic>
              <p:nvPicPr>
                <p:cNvPr id="198" name="Encre 197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42646" y="5623954"/>
                  <a:ext cx="1068695" cy="55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2" name="Encre 201"/>
                <p14:cNvContentPartPr/>
                <p14:nvPr/>
              </p14:nvContentPartPr>
              <p14:xfrm>
                <a:off x="3622710" y="5801280"/>
                <a:ext cx="317880" cy="326160"/>
              </p14:xfrm>
            </p:contentPart>
          </mc:Choice>
          <mc:Fallback xmlns="">
            <p:pic>
              <p:nvPicPr>
                <p:cNvPr id="202" name="Encre 20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97807" y="5782922"/>
                  <a:ext cx="368419" cy="3653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3" name="Encre 202"/>
                <p14:cNvContentPartPr/>
                <p14:nvPr/>
              </p14:nvContentPartPr>
              <p14:xfrm>
                <a:off x="3760230" y="5669160"/>
                <a:ext cx="70560" cy="669240"/>
              </p14:xfrm>
            </p:contentPart>
          </mc:Choice>
          <mc:Fallback xmlns="">
            <p:pic>
              <p:nvPicPr>
                <p:cNvPr id="203" name="Encre 202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35975" y="5653867"/>
                  <a:ext cx="106575" cy="699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4" name="Encre 203"/>
                <p14:cNvContentPartPr/>
                <p14:nvPr/>
              </p14:nvContentPartPr>
              <p14:xfrm>
                <a:off x="4417950" y="4821000"/>
                <a:ext cx="299520" cy="1226160"/>
              </p14:xfrm>
            </p:contentPart>
          </mc:Choice>
          <mc:Fallback xmlns="">
            <p:pic>
              <p:nvPicPr>
                <p:cNvPr id="204" name="Encre 20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95980" y="4810598"/>
                  <a:ext cx="346389" cy="12549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0" name="Encre 219"/>
              <p14:cNvContentPartPr/>
              <p14:nvPr/>
            </p14:nvContentPartPr>
            <p14:xfrm>
              <a:off x="6044790" y="5003880"/>
              <a:ext cx="2679840" cy="181440"/>
            </p14:xfrm>
          </p:contentPart>
        </mc:Choice>
        <mc:Fallback xmlns="">
          <p:pic>
            <p:nvPicPr>
              <p:cNvPr id="220" name="Encre 21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35430" y="4993440"/>
                <a:ext cx="27021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3" name="Encre 282"/>
              <p14:cNvContentPartPr/>
              <p14:nvPr/>
            </p14:nvContentPartPr>
            <p14:xfrm>
              <a:off x="2920710" y="5841960"/>
              <a:ext cx="1836000" cy="820080"/>
            </p14:xfrm>
          </p:contentPart>
        </mc:Choice>
        <mc:Fallback xmlns="">
          <p:pic>
            <p:nvPicPr>
              <p:cNvPr id="283" name="Encre 28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10990" y="5832960"/>
                <a:ext cx="185760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" name="Encre 4"/>
              <p14:cNvContentPartPr/>
              <p14:nvPr/>
            </p14:nvContentPartPr>
            <p14:xfrm>
              <a:off x="2370051" y="5282143"/>
              <a:ext cx="90360" cy="243360"/>
            </p14:xfrm>
          </p:contentPart>
        </mc:Choice>
        <mc:Fallback>
          <p:pic>
            <p:nvPicPr>
              <p:cNvPr id="5" name="Encre 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61051" y="5272423"/>
                <a:ext cx="109440" cy="2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96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err="1" smtClean="0"/>
              <a:t>Relating</a:t>
            </a:r>
            <a:r>
              <a:rPr lang="fr-FR" sz="3200" dirty="0" smtClean="0"/>
              <a:t> graph </a:t>
            </a:r>
            <a:r>
              <a:rPr lang="fr-FR" sz="3200" dirty="0" err="1" smtClean="0"/>
              <a:t>parameters</a:t>
            </a:r>
            <a:r>
              <a:rPr lang="fr-FR" sz="3200" dirty="0" smtClean="0"/>
              <a:t>:</a:t>
            </a:r>
            <a:br>
              <a:rPr lang="fr-FR" sz="3200" dirty="0" smtClean="0"/>
            </a:br>
            <a:r>
              <a:rPr lang="fr-FR" sz="3200" dirty="0" err="1" smtClean="0"/>
              <a:t>isoperimetric</a:t>
            </a:r>
            <a:r>
              <a:rPr lang="fr-FR" sz="3200" dirty="0" smtClean="0"/>
              <a:t> constant &amp; spectral gap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Graph </a:t>
            </a:r>
            <a:r>
              <a:rPr lang="fr-FR" sz="2000" dirty="0" err="1" smtClean="0"/>
              <a:t>Laplacian</a:t>
            </a:r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Infinitesimal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generator</a:t>
            </a:r>
            <a:r>
              <a:rPr lang="fr-FR" sz="2000" dirty="0" smtClean="0">
                <a:sym typeface="Wingdings" panose="05000000000000000000" pitchFamily="2" charset="2"/>
              </a:rPr>
              <a:t> of </a:t>
            </a:r>
            <a:r>
              <a:rPr lang="fr-FR" sz="2000" dirty="0" err="1" smtClean="0">
                <a:sym typeface="Wingdings" panose="05000000000000000000" pitchFamily="2" charset="2"/>
              </a:rPr>
              <a:t>continuous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smtClean="0">
                <a:sym typeface="Wingdings" panose="05000000000000000000" pitchFamily="2" charset="2"/>
              </a:rPr>
              <a:t>time </a:t>
            </a:r>
            <a:r>
              <a:rPr lang="fr-FR" sz="2000" dirty="0" err="1" smtClean="0">
                <a:sym typeface="Wingdings" panose="05000000000000000000" pitchFamily="2" charset="2"/>
              </a:rPr>
              <a:t>random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walk</a:t>
            </a:r>
            <a:r>
              <a:rPr lang="fr-FR" sz="2000" dirty="0" smtClean="0">
                <a:sym typeface="Wingdings" panose="05000000000000000000" pitchFamily="2" charset="2"/>
              </a:rPr>
              <a:t> on </a:t>
            </a:r>
            <a:endParaRPr lang="fr-FR" sz="2000" dirty="0" smtClean="0"/>
          </a:p>
          <a:p>
            <a:r>
              <a:rPr lang="fr-FR" sz="2000" dirty="0" smtClean="0"/>
              <a:t>Spectral gap   : 2</a:t>
            </a:r>
            <a:r>
              <a:rPr lang="fr-FR" sz="2000" baseline="30000" dirty="0" smtClean="0"/>
              <a:t>nd</a:t>
            </a:r>
            <a:r>
              <a:rPr lang="fr-FR" sz="2000" dirty="0" smtClean="0"/>
              <a:t> </a:t>
            </a:r>
            <a:r>
              <a:rPr lang="fr-FR" sz="2000" dirty="0" err="1" smtClean="0"/>
              <a:t>smallest</a:t>
            </a:r>
            <a:r>
              <a:rPr lang="fr-FR" sz="2000" dirty="0" smtClean="0"/>
              <a:t> </a:t>
            </a:r>
            <a:r>
              <a:rPr lang="fr-FR" sz="2000" dirty="0" err="1" smtClean="0"/>
              <a:t>eigenvalue</a:t>
            </a:r>
            <a:r>
              <a:rPr lang="fr-FR" sz="2000" dirty="0" smtClean="0"/>
              <a:t> of </a:t>
            </a:r>
          </a:p>
          <a:p>
            <a:endParaRPr lang="fr-FR" sz="2000" dirty="0"/>
          </a:p>
          <a:p>
            <a:r>
              <a:rPr lang="fr-FR" sz="2000" dirty="0" smtClean="0"/>
              <a:t>Let          : </a:t>
            </a:r>
            <a:r>
              <a:rPr lang="fr-FR" sz="2000" dirty="0" err="1" smtClean="0"/>
              <a:t>largest</a:t>
            </a:r>
            <a:r>
              <a:rPr lang="fr-FR" sz="2000" dirty="0" smtClean="0"/>
              <a:t> </a:t>
            </a:r>
            <a:r>
              <a:rPr lang="fr-FR" sz="2000" dirty="0" err="1" smtClean="0"/>
              <a:t>node</a:t>
            </a:r>
            <a:r>
              <a:rPr lang="fr-FR" sz="2000" dirty="0" smtClean="0"/>
              <a:t> </a:t>
            </a:r>
            <a:r>
              <a:rPr lang="fr-FR" sz="2000" dirty="0" err="1" smtClean="0"/>
              <a:t>degree</a:t>
            </a:r>
            <a:r>
              <a:rPr lang="fr-FR" sz="2000" dirty="0" smtClean="0"/>
              <a:t> of 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 err="1" smtClean="0">
                <a:sym typeface="Wingdings" panose="05000000000000000000" pitchFamily="2" charset="2"/>
              </a:rPr>
              <a:t>Cheeger’s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inequality</a:t>
            </a:r>
            <a:r>
              <a:rPr lang="fr-FR" sz="2000" dirty="0" smtClean="0">
                <a:sym typeface="Wingdings" panose="05000000000000000000" pitchFamily="2" charset="2"/>
              </a:rPr>
              <a:t> ( </a:t>
            </a:r>
            <a:r>
              <a:rPr lang="fr-FR" sz="2000" dirty="0" err="1" smtClean="0">
                <a:sym typeface="Wingdings" panose="05000000000000000000" pitchFamily="2" charset="2"/>
              </a:rPr>
              <a:t>see</a:t>
            </a:r>
            <a:r>
              <a:rPr lang="fr-FR" sz="2000" dirty="0" smtClean="0">
                <a:sym typeface="Wingdings" panose="05000000000000000000" pitchFamily="2" charset="2"/>
              </a:rPr>
              <a:t> [</a:t>
            </a:r>
            <a:r>
              <a:rPr lang="fr-FR" sz="2000" dirty="0" err="1" smtClean="0">
                <a:sym typeface="Wingdings" panose="05000000000000000000" pitchFamily="2" charset="2"/>
              </a:rPr>
              <a:t>Mohar</a:t>
            </a:r>
            <a:r>
              <a:rPr lang="fr-FR" sz="2000" dirty="0" smtClean="0">
                <a:sym typeface="Wingdings" panose="05000000000000000000" pitchFamily="2" charset="2"/>
              </a:rPr>
              <a:t>, the </a:t>
            </a:r>
            <a:r>
              <a:rPr lang="fr-FR" sz="2000" dirty="0" err="1" smtClean="0">
                <a:sym typeface="Wingdings" panose="05000000000000000000" pitchFamily="2" charset="2"/>
              </a:rPr>
              <a:t>Laplacian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spectrum</a:t>
            </a:r>
            <a:r>
              <a:rPr lang="fr-FR" sz="2000" dirty="0" smtClean="0">
                <a:sym typeface="Wingdings" panose="05000000000000000000" pitchFamily="2" charset="2"/>
              </a:rPr>
              <a:t> of graphs])</a:t>
            </a:r>
            <a:r>
              <a:rPr lang="fr-FR" sz="2000" dirty="0" smtClean="0"/>
              <a:t>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Case of    -</a:t>
            </a:r>
            <a:r>
              <a:rPr lang="fr-FR" sz="2000" dirty="0" err="1" smtClean="0"/>
              <a:t>regular</a:t>
            </a:r>
            <a:r>
              <a:rPr lang="fr-FR" sz="2000" dirty="0" smtClean="0"/>
              <a:t> graph: </a:t>
            </a:r>
            <a:endParaRPr lang="fr-FR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cre 6"/>
              <p14:cNvContentPartPr/>
              <p14:nvPr/>
            </p14:nvContentPartPr>
            <p14:xfrm>
              <a:off x="2771800" y="1612328"/>
              <a:ext cx="2300898" cy="660224"/>
            </p14:xfrm>
          </p:contentPart>
        </mc:Choice>
        <mc:Fallback xmlns="">
          <p:pic>
            <p:nvPicPr>
              <p:cNvPr id="7" name="Encre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9921" y="1603688"/>
                <a:ext cx="2321056" cy="681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Encre 8"/>
              <p14:cNvContentPartPr/>
              <p14:nvPr/>
            </p14:nvContentPartPr>
            <p14:xfrm>
              <a:off x="4397790" y="1942440"/>
              <a:ext cx="24480" cy="0"/>
            </p14:xfrm>
          </p:contentPart>
        </mc:Choice>
        <mc:Fallback xmlns="">
          <p:pic>
            <p:nvPicPr>
              <p:cNvPr id="9" name="Encre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244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Encre 56"/>
              <p14:cNvContentPartPr/>
              <p14:nvPr/>
            </p14:nvContentPartPr>
            <p14:xfrm>
              <a:off x="5226184" y="2348880"/>
              <a:ext cx="3162240" cy="938880"/>
            </p14:xfrm>
          </p:contentPart>
        </mc:Choice>
        <mc:Fallback xmlns="">
          <p:pic>
            <p:nvPicPr>
              <p:cNvPr id="57" name="Encre 5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5385" y="2340960"/>
                <a:ext cx="3182398" cy="9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Encre 70"/>
              <p14:cNvContentPartPr/>
              <p14:nvPr/>
            </p14:nvContentPartPr>
            <p14:xfrm>
              <a:off x="6642030" y="3193328"/>
              <a:ext cx="11520" cy="0"/>
            </p14:xfrm>
          </p:contentPart>
        </mc:Choice>
        <mc:Fallback xmlns="">
          <p:pic>
            <p:nvPicPr>
              <p:cNvPr id="71" name="Encre 7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115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8" name="Encre 107"/>
              <p14:cNvContentPartPr/>
              <p14:nvPr/>
            </p14:nvContentPartPr>
            <p14:xfrm>
              <a:off x="1316550" y="2778000"/>
              <a:ext cx="1095120" cy="996840"/>
            </p14:xfrm>
          </p:contentPart>
        </mc:Choice>
        <mc:Fallback xmlns="">
          <p:pic>
            <p:nvPicPr>
              <p:cNvPr id="108" name="Encre 10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6110" y="2768640"/>
                <a:ext cx="1113120" cy="10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2" name="Encre 131"/>
              <p14:cNvContentPartPr/>
              <p14:nvPr/>
            </p14:nvContentPartPr>
            <p14:xfrm>
              <a:off x="4449990" y="3485400"/>
              <a:ext cx="238320" cy="208080"/>
            </p14:xfrm>
          </p:contentPart>
        </mc:Choice>
        <mc:Fallback xmlns="">
          <p:pic>
            <p:nvPicPr>
              <p:cNvPr id="132" name="Encre 13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9190" y="3475320"/>
                <a:ext cx="25812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e 141"/>
          <p:cNvGrpSpPr/>
          <p:nvPr/>
        </p:nvGrpSpPr>
        <p:grpSpPr>
          <a:xfrm>
            <a:off x="899592" y="4005064"/>
            <a:ext cx="3174464" cy="637123"/>
            <a:chOff x="1551270" y="4182360"/>
            <a:chExt cx="5014440" cy="12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4" name="Encre 113"/>
                <p14:cNvContentPartPr/>
                <p14:nvPr/>
              </p14:nvContentPartPr>
              <p14:xfrm>
                <a:off x="1551270" y="4871760"/>
                <a:ext cx="1225440" cy="31320"/>
              </p14:xfrm>
            </p:contentPart>
          </mc:Choice>
          <mc:Fallback xmlns="">
            <p:pic>
              <p:nvPicPr>
                <p:cNvPr id="114" name="Encre 113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0466" y="4843287"/>
                  <a:ext cx="1256716" cy="84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3" name="Encre 132"/>
                <p14:cNvContentPartPr/>
                <p14:nvPr/>
              </p14:nvContentPartPr>
              <p14:xfrm>
                <a:off x="1566750" y="4182360"/>
                <a:ext cx="1265400" cy="1260360"/>
              </p14:xfrm>
            </p:contentPart>
          </mc:Choice>
          <mc:Fallback xmlns="">
            <p:pic>
              <p:nvPicPr>
                <p:cNvPr id="133" name="Encre 132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51395" y="4161710"/>
                  <a:ext cx="1299523" cy="1297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Encre 139"/>
                <p14:cNvContentPartPr/>
                <p14:nvPr/>
              </p14:nvContentPartPr>
              <p14:xfrm>
                <a:off x="3147870" y="4418160"/>
                <a:ext cx="3417840" cy="577800"/>
              </p14:xfrm>
            </p:contentPart>
          </mc:Choice>
          <mc:Fallback xmlns="">
            <p:pic>
              <p:nvPicPr>
                <p:cNvPr id="140" name="Encre 139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37634" y="4397499"/>
                  <a:ext cx="3447412" cy="62197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9" name="Encre 158"/>
              <p14:cNvContentPartPr/>
              <p14:nvPr/>
            </p14:nvContentPartPr>
            <p14:xfrm>
              <a:off x="1382070" y="4553880"/>
              <a:ext cx="754200" cy="1337760"/>
            </p14:xfrm>
          </p:contentPart>
        </mc:Choice>
        <mc:Fallback xmlns="">
          <p:pic>
            <p:nvPicPr>
              <p:cNvPr id="159" name="Encre 15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71990" y="4547400"/>
                <a:ext cx="774360" cy="13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3" name="Encre 162"/>
              <p14:cNvContentPartPr/>
              <p14:nvPr/>
            </p14:nvContentPartPr>
            <p14:xfrm>
              <a:off x="3608310" y="5448840"/>
              <a:ext cx="3662640" cy="783000"/>
            </p14:xfrm>
          </p:contentPart>
        </mc:Choice>
        <mc:Fallback xmlns="">
          <p:pic>
            <p:nvPicPr>
              <p:cNvPr id="163" name="Encre 16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97510" y="5439480"/>
                <a:ext cx="3684600" cy="8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35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400" dirty="0" err="1" smtClean="0"/>
              <a:t>Relating</a:t>
            </a:r>
            <a:r>
              <a:rPr lang="fr-FR" sz="2400" dirty="0" smtClean="0"/>
              <a:t> graph </a:t>
            </a:r>
            <a:r>
              <a:rPr lang="fr-FR" sz="2400" dirty="0" err="1" smtClean="0"/>
              <a:t>parameters</a:t>
            </a:r>
            <a:r>
              <a:rPr lang="fr-FR" sz="2400" dirty="0" smtClean="0"/>
              <a:t>:</a:t>
            </a:r>
            <a:br>
              <a:rPr lang="fr-FR" sz="2400" dirty="0" smtClean="0"/>
            </a:br>
            <a:r>
              <a:rPr lang="fr-FR" sz="2400" dirty="0" smtClean="0"/>
              <a:t>spectral gap &amp; </a:t>
            </a:r>
            <a:r>
              <a:rPr lang="fr-FR" sz="2400" dirty="0" err="1" smtClean="0"/>
              <a:t>mixing</a:t>
            </a:r>
            <a:r>
              <a:rPr lang="fr-FR" sz="2400" dirty="0" smtClean="0"/>
              <a:t> time of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</a:t>
            </a:r>
            <a:r>
              <a:rPr lang="fr-FR" sz="2400" dirty="0" err="1" smtClean="0"/>
              <a:t>walks</a:t>
            </a:r>
            <a:r>
              <a:rPr lang="fr-FR" sz="2400" dirty="0" smtClean="0"/>
              <a:t> </a:t>
            </a:r>
            <a:br>
              <a:rPr lang="fr-FR" sz="2400" dirty="0" smtClean="0"/>
            </a:br>
            <a:r>
              <a:rPr lang="fr-FR" sz="2400" dirty="0" smtClean="0"/>
              <a:t>[Aldous-</a:t>
            </a:r>
            <a:r>
              <a:rPr lang="fr-FR" sz="2400" dirty="0" err="1" smtClean="0"/>
              <a:t>Fill</a:t>
            </a:r>
            <a:r>
              <a:rPr lang="fr-FR" sz="2400" dirty="0" smtClean="0"/>
              <a:t>; Levin-Peres-</a:t>
            </a:r>
            <a:r>
              <a:rPr lang="fr-FR" sz="2400" dirty="0" err="1" smtClean="0"/>
              <a:t>Wilmer</a:t>
            </a:r>
            <a:r>
              <a:rPr lang="fr-FR" sz="2400" dirty="0" smtClean="0"/>
              <a:t>, Markov </a:t>
            </a:r>
            <a:r>
              <a:rPr lang="fr-FR" sz="2400" dirty="0" err="1" smtClean="0"/>
              <a:t>chains</a:t>
            </a:r>
            <a:r>
              <a:rPr lang="fr-FR" sz="2400" dirty="0" smtClean="0"/>
              <a:t> &amp; </a:t>
            </a:r>
            <a:r>
              <a:rPr lang="fr-FR" sz="2400" dirty="0" err="1" smtClean="0"/>
              <a:t>mixing</a:t>
            </a:r>
            <a:r>
              <a:rPr lang="fr-FR" sz="2400" dirty="0" smtClean="0"/>
              <a:t> times] </a:t>
            </a:r>
            <a:endParaRPr lang="fr-FR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Variation distance </a:t>
            </a:r>
            <a:r>
              <a:rPr lang="fr-FR" sz="2000" dirty="0" err="1" smtClean="0"/>
              <a:t>between</a:t>
            </a:r>
            <a:r>
              <a:rPr lang="fr-FR" sz="2000" dirty="0" smtClean="0"/>
              <a:t> </a:t>
            </a:r>
            <a:r>
              <a:rPr lang="fr-FR" sz="2000" dirty="0" err="1" smtClean="0"/>
              <a:t>two</a:t>
            </a:r>
            <a:r>
              <a:rPr lang="fr-FR" sz="2000" dirty="0" smtClean="0"/>
              <a:t> </a:t>
            </a:r>
            <a:r>
              <a:rPr lang="fr-FR" sz="2000" dirty="0" err="1" smtClean="0"/>
              <a:t>discrete</a:t>
            </a:r>
            <a:r>
              <a:rPr lang="fr-FR" sz="2000" dirty="0" smtClean="0"/>
              <a:t> distributions                  on   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err="1" smtClean="0"/>
              <a:t>Interpretation</a:t>
            </a:r>
            <a:r>
              <a:rPr lang="fr-FR" sz="2000" dirty="0" smtClean="0"/>
              <a:t>: for </a:t>
            </a:r>
            <a:r>
              <a:rPr lang="fr-FR" sz="2000" dirty="0" err="1" smtClean="0"/>
              <a:t>two</a:t>
            </a:r>
            <a:r>
              <a:rPr lang="fr-FR" sz="2000" dirty="0" smtClean="0"/>
              <a:t> distributions        one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generate</a:t>
            </a:r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  </a:t>
            </a:r>
            <a:r>
              <a:rPr lang="fr-FR" sz="2000" dirty="0" err="1" smtClean="0"/>
              <a:t>such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: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For </a:t>
            </a:r>
            <a:r>
              <a:rPr lang="fr-FR" sz="2000" dirty="0" err="1" smtClean="0"/>
              <a:t>continuous</a:t>
            </a:r>
            <a:r>
              <a:rPr lang="fr-FR" sz="2000" dirty="0" smtClean="0"/>
              <a:t> time, </a:t>
            </a:r>
            <a:r>
              <a:rPr lang="fr-FR" sz="2000" dirty="0" err="1" smtClean="0"/>
              <a:t>reversible</a:t>
            </a:r>
            <a:r>
              <a:rPr lang="fr-FR" sz="2000" dirty="0" smtClean="0"/>
              <a:t> Markov </a:t>
            </a:r>
            <a:r>
              <a:rPr lang="fr-FR" sz="2000" dirty="0" err="1" smtClean="0"/>
              <a:t>process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infinitesimal</a:t>
            </a:r>
            <a:r>
              <a:rPr lang="fr-FR" sz="2000" dirty="0" smtClean="0"/>
              <a:t> </a:t>
            </a:r>
            <a:r>
              <a:rPr lang="fr-FR" sz="2000" dirty="0" err="1" smtClean="0"/>
              <a:t>generator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 </a:t>
            </a:r>
            <a:r>
              <a:rPr lang="fr-FR" sz="2000" dirty="0" err="1" smtClean="0"/>
              <a:t>where</a:t>
            </a:r>
            <a:r>
              <a:rPr lang="fr-FR" sz="2000" dirty="0" smtClean="0"/>
              <a:t>      </a:t>
            </a:r>
            <a:r>
              <a:rPr lang="fr-FR" sz="2000" dirty="0" err="1" smtClean="0"/>
              <a:t>stationary</a:t>
            </a:r>
            <a:r>
              <a:rPr lang="fr-FR" sz="2000" dirty="0" smtClean="0"/>
              <a:t> distribution,      2</a:t>
            </a:r>
            <a:r>
              <a:rPr lang="fr-FR" sz="2000" baseline="30000" dirty="0" smtClean="0"/>
              <a:t>nd</a:t>
            </a:r>
            <a:r>
              <a:rPr lang="fr-FR" sz="2000" dirty="0" smtClean="0"/>
              <a:t> </a:t>
            </a:r>
            <a:r>
              <a:rPr lang="fr-FR" sz="2000" dirty="0" err="1" smtClean="0"/>
              <a:t>smallest</a:t>
            </a:r>
            <a:r>
              <a:rPr lang="fr-FR" sz="2000" dirty="0" smtClean="0"/>
              <a:t> </a:t>
            </a:r>
            <a:r>
              <a:rPr lang="fr-FR" sz="2000" dirty="0" err="1" smtClean="0"/>
              <a:t>eigenvalue</a:t>
            </a:r>
            <a:r>
              <a:rPr lang="fr-FR" sz="2000" dirty="0" smtClean="0"/>
              <a:t> of   </a:t>
            </a:r>
            <a:endParaRPr lang="fr-FR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Encre 11"/>
              <p14:cNvContentPartPr/>
              <p14:nvPr/>
            </p14:nvContentPartPr>
            <p14:xfrm>
              <a:off x="6660232" y="1633560"/>
              <a:ext cx="1500998" cy="425520"/>
            </p14:xfrm>
          </p:contentPart>
        </mc:Choice>
        <mc:Fallback xmlns="">
          <p:pic>
            <p:nvPicPr>
              <p:cNvPr id="12" name="Encre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1231" y="1624920"/>
                <a:ext cx="151792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Encre 58"/>
              <p14:cNvContentPartPr/>
              <p14:nvPr/>
            </p14:nvContentPartPr>
            <p14:xfrm>
              <a:off x="6959190" y="3112440"/>
              <a:ext cx="1720440" cy="530280"/>
            </p14:xfrm>
          </p:contentPart>
        </mc:Choice>
        <mc:Fallback xmlns="">
          <p:pic>
            <p:nvPicPr>
              <p:cNvPr id="59" name="Encre 5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0550" y="3106680"/>
                <a:ext cx="174096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6" name="Encre 75"/>
              <p14:cNvContentPartPr/>
              <p14:nvPr/>
            </p14:nvContentPartPr>
            <p14:xfrm>
              <a:off x="569190" y="2059080"/>
              <a:ext cx="6225840" cy="3698280"/>
            </p14:xfrm>
          </p:contentPart>
        </mc:Choice>
        <mc:Fallback xmlns="">
          <p:pic>
            <p:nvPicPr>
              <p:cNvPr id="76" name="Encre 7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390" y="2051160"/>
                <a:ext cx="6247080" cy="37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8" name="Encre 147"/>
              <p14:cNvContentPartPr/>
              <p14:nvPr/>
            </p14:nvContentPartPr>
            <p14:xfrm>
              <a:off x="6023190" y="4580160"/>
              <a:ext cx="2685240" cy="1403280"/>
            </p14:xfrm>
          </p:contentPart>
        </mc:Choice>
        <mc:Fallback xmlns="">
          <p:pic>
            <p:nvPicPr>
              <p:cNvPr id="148" name="Encre 14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16350" y="4569720"/>
                <a:ext cx="2702160" cy="14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1" name="Encre 180"/>
              <p14:cNvContentPartPr/>
              <p14:nvPr/>
            </p14:nvContentPartPr>
            <p14:xfrm>
              <a:off x="1337430" y="6084600"/>
              <a:ext cx="213480" cy="143640"/>
            </p14:xfrm>
          </p:contentPart>
        </mc:Choice>
        <mc:Fallback xmlns="">
          <p:pic>
            <p:nvPicPr>
              <p:cNvPr id="181" name="Encre 18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29870" y="6078840"/>
                <a:ext cx="2293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6" name="Encre 185"/>
              <p14:cNvContentPartPr/>
              <p14:nvPr/>
            </p14:nvContentPartPr>
            <p14:xfrm>
              <a:off x="4160550" y="5571960"/>
              <a:ext cx="1519560" cy="925560"/>
            </p14:xfrm>
          </p:contentPart>
        </mc:Choice>
        <mc:Fallback xmlns="">
          <p:pic>
            <p:nvPicPr>
              <p:cNvPr id="186" name="Encre 18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54070" y="5563680"/>
                <a:ext cx="153576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7" name="Encre 186"/>
              <p14:cNvContentPartPr/>
              <p14:nvPr/>
            </p14:nvContentPartPr>
            <p14:xfrm>
              <a:off x="7132710" y="6041400"/>
              <a:ext cx="528480" cy="297000"/>
            </p14:xfrm>
          </p:contentPart>
        </mc:Choice>
        <mc:Fallback xmlns="">
          <p:pic>
            <p:nvPicPr>
              <p:cNvPr id="187" name="Encre 18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23350" y="6029520"/>
                <a:ext cx="5482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8" name="Encre 187"/>
              <p14:cNvContentPartPr/>
              <p14:nvPr/>
            </p14:nvContentPartPr>
            <p14:xfrm>
              <a:off x="4193670" y="5409960"/>
              <a:ext cx="133200" cy="10800"/>
            </p14:xfrm>
          </p:contentPart>
        </mc:Choice>
        <mc:Fallback xmlns="">
          <p:pic>
            <p:nvPicPr>
              <p:cNvPr id="188" name="Encre 18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86470" y="5400240"/>
                <a:ext cx="1490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0" name="Encre 189"/>
              <p14:cNvContentPartPr/>
              <p14:nvPr/>
            </p14:nvContentPartPr>
            <p14:xfrm>
              <a:off x="4024110" y="6047880"/>
              <a:ext cx="136440" cy="236520"/>
            </p14:xfrm>
          </p:contentPart>
        </mc:Choice>
        <mc:Fallback xmlns="">
          <p:pic>
            <p:nvPicPr>
              <p:cNvPr id="190" name="Encre 18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17990" y="6038520"/>
                <a:ext cx="152640" cy="2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6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Mixing</a:t>
            </a:r>
            <a:r>
              <a:rPr lang="fr-FR" dirty="0" smtClean="0"/>
              <a:t> times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Similar</a:t>
            </a:r>
            <a:r>
              <a:rPr lang="fr-FR" sz="2000" dirty="0" smtClean="0"/>
              <a:t> </a:t>
            </a:r>
            <a:r>
              <a:rPr lang="fr-FR" sz="2000" dirty="0" err="1" smtClean="0"/>
              <a:t>results</a:t>
            </a:r>
            <a:r>
              <a:rPr lang="fr-FR" sz="2000" dirty="0" smtClean="0"/>
              <a:t> for </a:t>
            </a:r>
            <a:r>
              <a:rPr lang="fr-FR" sz="2000" dirty="0" err="1" smtClean="0"/>
              <a:t>discrete</a:t>
            </a:r>
            <a:r>
              <a:rPr lang="fr-FR" sz="2000" dirty="0" smtClean="0"/>
              <a:t> time </a:t>
            </a:r>
            <a:r>
              <a:rPr lang="fr-FR" sz="2000" dirty="0" err="1" smtClean="0"/>
              <a:t>chains</a:t>
            </a:r>
            <a:endParaRPr lang="fr-FR" sz="2000" dirty="0" smtClean="0"/>
          </a:p>
          <a:p>
            <a:r>
              <a:rPr lang="fr-FR" sz="2000" dirty="0" err="1" smtClean="0"/>
              <a:t>Mixing</a:t>
            </a:r>
            <a:r>
              <a:rPr lang="fr-FR" sz="2000" dirty="0" smtClean="0"/>
              <a:t> time: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smtClean="0"/>
              <a:t>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err="1" smtClean="0"/>
              <a:t>Example</a:t>
            </a:r>
            <a:r>
              <a:rPr lang="fr-FR" sz="2000" dirty="0" smtClean="0"/>
              <a:t>: </a:t>
            </a:r>
            <a:r>
              <a:rPr lang="fr-FR" sz="2000" dirty="0" smtClean="0">
                <a:solidFill>
                  <a:srgbClr val="FF0000"/>
                </a:solidFill>
              </a:rPr>
              <a:t>K</a:t>
            </a:r>
            <a:r>
              <a:rPr lang="fr-FR" sz="2000" dirty="0" smtClean="0"/>
              <a:t> </a:t>
            </a:r>
            <a:r>
              <a:rPr lang="fr-FR" sz="2000" dirty="0" err="1" smtClean="0"/>
              <a:t>samples</a:t>
            </a:r>
            <a:r>
              <a:rPr lang="fr-FR" sz="2000" dirty="0" smtClean="0"/>
              <a:t>                of </a:t>
            </a:r>
            <a:r>
              <a:rPr lang="fr-FR" sz="2000" dirty="0" err="1" smtClean="0"/>
              <a:t>continuous</a:t>
            </a:r>
            <a:r>
              <a:rPr lang="fr-FR" sz="2000" dirty="0" smtClean="0"/>
              <a:t> time </a:t>
            </a:r>
            <a:r>
              <a:rPr lang="fr-FR" sz="2000" dirty="0" err="1" smtClean="0"/>
              <a:t>random</a:t>
            </a:r>
            <a:r>
              <a:rPr lang="fr-FR" sz="2000" dirty="0" smtClean="0"/>
              <a:t> </a:t>
            </a:r>
            <a:r>
              <a:rPr lang="fr-FR" sz="2000" dirty="0" err="1" smtClean="0"/>
              <a:t>walk</a:t>
            </a:r>
            <a:r>
              <a:rPr lang="fr-FR" sz="2000" dirty="0" smtClean="0"/>
              <a:t> on G at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err="1" smtClean="0"/>
              <a:t>Coincide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iid</a:t>
            </a:r>
            <a:r>
              <a:rPr lang="fr-FR" sz="2000" dirty="0" smtClean="0"/>
              <a:t> </a:t>
            </a:r>
            <a:r>
              <a:rPr lang="fr-FR" sz="2000" dirty="0" err="1" smtClean="0"/>
              <a:t>uniform</a:t>
            </a:r>
            <a:r>
              <a:rPr lang="fr-FR" sz="2000" dirty="0" smtClean="0"/>
              <a:t> </a:t>
            </a:r>
            <a:r>
              <a:rPr lang="fr-FR" sz="2000" dirty="0" err="1" smtClean="0"/>
              <a:t>samples</a:t>
            </a:r>
            <a:r>
              <a:rPr lang="fr-FR" sz="2000" dirty="0" smtClean="0"/>
              <a:t> on </a:t>
            </a:r>
            <a:r>
              <a:rPr lang="fr-FR" sz="2000" dirty="0" smtClean="0">
                <a:solidFill>
                  <a:srgbClr val="FF0000"/>
                </a:solidFill>
              </a:rPr>
              <a:t>G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probability</a:t>
            </a:r>
            <a:r>
              <a:rPr lang="fr-FR" sz="2000" dirty="0" smtClean="0"/>
              <a:t>   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Encre 21"/>
              <p14:cNvContentPartPr/>
              <p14:nvPr/>
            </p14:nvContentPartPr>
            <p14:xfrm>
              <a:off x="1225110" y="2008320"/>
              <a:ext cx="7600320" cy="3011040"/>
            </p14:xfrm>
          </p:contentPart>
        </mc:Choice>
        <mc:Fallback xmlns="">
          <p:pic>
            <p:nvPicPr>
              <p:cNvPr id="22" name="Encre 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5750" y="2002200"/>
                <a:ext cx="7617960" cy="30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1" name="Encre 120"/>
              <p14:cNvContentPartPr/>
              <p14:nvPr/>
            </p14:nvContentPartPr>
            <p14:xfrm>
              <a:off x="4034550" y="3447960"/>
              <a:ext cx="1292040" cy="33480"/>
            </p14:xfrm>
          </p:contentPart>
        </mc:Choice>
        <mc:Fallback xmlns="">
          <p:pic>
            <p:nvPicPr>
              <p:cNvPr id="121" name="Encre 1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8790" y="3435000"/>
                <a:ext cx="13075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8" name="Encre 137"/>
              <p14:cNvContentPartPr/>
              <p14:nvPr/>
            </p14:nvContentPartPr>
            <p14:xfrm>
              <a:off x="964110" y="3159240"/>
              <a:ext cx="355320" cy="283680"/>
            </p14:xfrm>
          </p:contentPart>
        </mc:Choice>
        <mc:Fallback xmlns="">
          <p:pic>
            <p:nvPicPr>
              <p:cNvPr id="138" name="Encre 1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4390" y="3150240"/>
                <a:ext cx="3736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9" name="Encre 138"/>
              <p14:cNvContentPartPr/>
              <p14:nvPr/>
            </p14:nvContentPartPr>
            <p14:xfrm>
              <a:off x="3920430" y="3029280"/>
              <a:ext cx="154440" cy="825120"/>
            </p14:xfrm>
          </p:contentPart>
        </mc:Choice>
        <mc:Fallback xmlns="">
          <p:pic>
            <p:nvPicPr>
              <p:cNvPr id="139" name="Encre 1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9270" y="3023160"/>
                <a:ext cx="171720" cy="8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6" name="Encre 175"/>
              <p14:cNvContentPartPr/>
              <p14:nvPr/>
            </p14:nvContentPartPr>
            <p14:xfrm>
              <a:off x="7749030" y="4453440"/>
              <a:ext cx="1152000" cy="535320"/>
            </p14:xfrm>
          </p:contentPart>
        </mc:Choice>
        <mc:Fallback xmlns="">
          <p:pic>
            <p:nvPicPr>
              <p:cNvPr id="176" name="Encre 17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41830" y="4447680"/>
                <a:ext cx="116928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9" name="Encre 188"/>
              <p14:cNvContentPartPr/>
              <p14:nvPr/>
            </p14:nvContentPartPr>
            <p14:xfrm>
              <a:off x="6439350" y="5343360"/>
              <a:ext cx="240480" cy="456480"/>
            </p14:xfrm>
          </p:contentPart>
        </mc:Choice>
        <mc:Fallback xmlns="">
          <p:pic>
            <p:nvPicPr>
              <p:cNvPr id="189" name="Encre 18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27830" y="5335080"/>
                <a:ext cx="2642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3" name="Encre 192"/>
              <p14:cNvContentPartPr/>
              <p14:nvPr/>
            </p14:nvContentPartPr>
            <p14:xfrm>
              <a:off x="6891510" y="5367840"/>
              <a:ext cx="107640" cy="192960"/>
            </p14:xfrm>
          </p:contentPart>
        </mc:Choice>
        <mc:Fallback xmlns="">
          <p:pic>
            <p:nvPicPr>
              <p:cNvPr id="193" name="Encre 19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82510" y="5357400"/>
                <a:ext cx="1256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4" name="Encre 193"/>
              <p14:cNvContentPartPr/>
              <p14:nvPr/>
            </p14:nvContentPartPr>
            <p14:xfrm>
              <a:off x="7145670" y="5486280"/>
              <a:ext cx="135720" cy="10440"/>
            </p14:xfrm>
          </p:contentPart>
        </mc:Choice>
        <mc:Fallback xmlns="">
          <p:pic>
            <p:nvPicPr>
              <p:cNvPr id="194" name="Encre 19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38470" y="5477280"/>
                <a:ext cx="1504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5" name="Encre 194"/>
              <p14:cNvContentPartPr/>
              <p14:nvPr/>
            </p14:nvContentPartPr>
            <p14:xfrm>
              <a:off x="7463550" y="5354520"/>
              <a:ext cx="16920" cy="188280"/>
            </p14:xfrm>
          </p:contentPart>
        </mc:Choice>
        <mc:Fallback xmlns="">
          <p:pic>
            <p:nvPicPr>
              <p:cNvPr id="195" name="Encre 19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52750" y="5345160"/>
                <a:ext cx="367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6" name="Encre 195"/>
              <p14:cNvContentPartPr/>
              <p14:nvPr/>
            </p14:nvContentPartPr>
            <p14:xfrm>
              <a:off x="7500270" y="5371080"/>
              <a:ext cx="136440" cy="141120"/>
            </p14:xfrm>
          </p:contentPart>
        </mc:Choice>
        <mc:Fallback xmlns="">
          <p:pic>
            <p:nvPicPr>
              <p:cNvPr id="196" name="Encre 19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90190" y="5364960"/>
                <a:ext cx="1526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7" name="Encre 196"/>
              <p14:cNvContentPartPr/>
              <p14:nvPr/>
            </p14:nvContentPartPr>
            <p14:xfrm>
              <a:off x="7772070" y="5354160"/>
              <a:ext cx="135000" cy="206640"/>
            </p14:xfrm>
          </p:contentPart>
        </mc:Choice>
        <mc:Fallback xmlns="">
          <p:pic>
            <p:nvPicPr>
              <p:cNvPr id="197" name="Encre 19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61990" y="5344440"/>
                <a:ext cx="153720" cy="2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5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6749</TotalTime>
  <Words>352</Words>
  <Application>Microsoft Office PowerPoint</Application>
  <PresentationFormat>Affichage à l'écran (4:3)</PresentationFormat>
  <Paragraphs>131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Thème Office</vt:lpstr>
      <vt:lpstr>Distributed computation of aggregates: averaging</vt:lpstr>
      <vt:lpstr>Local averaging procedure</vt:lpstr>
      <vt:lpstr>Local averaging procedure (continued)</vt:lpstr>
      <vt:lpstr>A corollary</vt:lpstr>
      <vt:lpstr>Computing aggregates—second method [Mosk-Aoyama &amp; Shah]</vt:lpstr>
      <vt:lpstr>Computing aggregates—second method [Mosk-Aoyama &amp; Shah]</vt:lpstr>
      <vt:lpstr>Relating graph parameters: isoperimetric constant &amp; spectral gap</vt:lpstr>
      <vt:lpstr>Relating graph parameters: spectral gap &amp; mixing time of random walks  [Aldous-Fill; Levin-Peres-Wilmer, Markov chains &amp; mixing times] </vt:lpstr>
      <vt:lpstr>Mixing times</vt:lpstr>
      <vt:lpstr>Estimating graph size, 3rd method:  « Birthday paradox » approach </vt:lpstr>
      <vt:lpstr>Comparing methods: numbers of node-to-node communications (to achieve moderate accuracy)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broadcasting solutions for p2p networks</dc:title>
  <dc:creator>lmassoul</dc:creator>
  <cp:lastModifiedBy>laurent</cp:lastModifiedBy>
  <cp:revision>119</cp:revision>
  <dcterms:created xsi:type="dcterms:W3CDTF">2006-06-22T11:36:32Z</dcterms:created>
  <dcterms:modified xsi:type="dcterms:W3CDTF">2014-11-04T10:02:27Z</dcterms:modified>
</cp:coreProperties>
</file>