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"/>
  </p:notesMasterIdLst>
  <p:handoutMasterIdLst>
    <p:handoutMasterId r:id="rId7"/>
  </p:handoutMasterIdLst>
  <p:sldIdLst>
    <p:sldId id="455" r:id="rId2"/>
    <p:sldId id="456" r:id="rId3"/>
    <p:sldId id="457" r:id="rId4"/>
    <p:sldId id="458" r:id="rId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28" autoAdjust="0"/>
  </p:normalViewPr>
  <p:slideViewPr>
    <p:cSldViewPr>
      <p:cViewPr>
        <p:scale>
          <a:sx n="64" d="100"/>
          <a:sy n="64" d="100"/>
        </p:scale>
        <p:origin x="30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8B0AFE-1361-4BF7-A07D-C1CD5A61C97F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80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10:29.604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8021698-DEDA-47A6-AACB-FED35F2BCE7C}" emma:medium="tactile" emma:mode="ink">
          <msink:context xmlns:msink="http://schemas.microsoft.com/ink/2010/main" type="writingRegion" rotatedBoundingBox="17928,5158 21023,4251 21293,5174 18198,6081"/>
        </emma:interpretation>
      </emma:emma>
    </inkml:annotationXML>
    <inkml:traceGroup>
      <inkml:annotationXML>
        <emma:emma xmlns:emma="http://www.w3.org/2003/04/emma" version="1.0">
          <emma:interpretation id="{05313C03-9A33-4475-AB7E-8E18221B07FA}" emma:medium="tactile" emma:mode="ink">
            <msink:context xmlns:msink="http://schemas.microsoft.com/ink/2010/main" type="paragraph" rotatedBoundingBox="17928,5158 21023,4251 21293,5174 18198,60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B02A39-8B74-4913-9491-543D758E9983}" emma:medium="tactile" emma:mode="ink">
              <msink:context xmlns:msink="http://schemas.microsoft.com/ink/2010/main" type="line" rotatedBoundingBox="17928,5158 21023,4251 21293,5174 18198,6081"/>
            </emma:interpretation>
          </emma:emma>
        </inkml:annotationXML>
        <inkml:traceGroup>
          <inkml:annotationXML>
            <emma:emma xmlns:emma="http://www.w3.org/2003/04/emma" version="1.0">
              <emma:interpretation id="{7B0F4EAE-F872-4158-B7A3-80EB26A46CF0}" emma:medium="tactile" emma:mode="ink">
                <msink:context xmlns:msink="http://schemas.microsoft.com/ink/2010/main" type="inkWord" rotatedBoundingBox="17928,5158 21023,4251 21293,5174 18198,6081"/>
              </emma:interpretation>
              <emma:one-of disjunction-type="recognition" id="oneOf0">
                <emma:interpretation id="interp0" emma:lang="fr-FR" emma:confidence="0">
                  <emma:literal>Parker</emma:literal>
                </emma:interpretation>
                <emma:interpretation id="interp1" emma:lang="fr-FR" emma:confidence="0">
                  <emma:literal>Palk P</emma:literal>
                </emma:interpretation>
                <emma:interpretation id="interp2" emma:lang="fr-FR" emma:confidence="0">
                  <emma:literal>Paik P</emma:literal>
                </emma:interpretation>
                <emma:interpretation id="interp3" emma:lang="fr-FR" emma:confidence="0">
                  <emma:literal>Parka</emma:literal>
                </emma:interpretation>
                <emma:interpretation id="interp4" emma:lang="fr-FR" emma:confidence="0">
                  <emma:literal>perte P</emma:literal>
                </emma:interpretation>
              </emma:one-of>
            </emma:emma>
          </inkml:annotationXML>
          <inkml:trace contextRef="#ctx0" brushRef="#br0">7001 414 10 0,'-4'4'5'0,"0"-12"5"16,4 8-1-16,0 0-8 15,0-3 1-15,0 3 1 32,0-4 0-32,0 1-4 15,0-1 1-15,-4 4 2 0,0 0 1 16,4 0-1-16,-4 0 1 15,4 4-2-15,0-4 1 16,0 3-1-16,0 4 0 0,-4 1 0 16,4-1 0-16,0 4-1 15,0 0 0-15,0 3 0 16,0 4 1-16,0 0-1 16,0 1 0-16,0-1 0 15,0-4 1-15,0 8-1 0,4 0 0 16,0 3 0-16,0 4 0 31,0 0 0-31,0-3 0 16,-4-5 0-16,0 5 0 15,0 3 0-15,0-4 0 0,-4 1 0 16,0-1 1-16,0 4-1 16,0 0 0-16,0-3 0 15,0-8 0-15,0-4 0 16,4 1 0-16,0-4 0 15,0-1 0-15,-4 1 0 0,4 0 0 16,0 0 1-16,0-4 0 16,-4 1-2-16,4-1 1 15,-5 0-2-15,1-3 1 16,0-4-3-16,4 0 0 16,0 0-4-16,0 0 0 15</inkml:trace>
          <inkml:trace contextRef="#ctx0" brushRef="#br0" timeOffset="688.0973">6940 458 13 0,'0'0'6'0,"8"-11"0"0,-4 3 7 15,5 1-12-15,-1 0 1 16,0 0 0-16,4-1 1 15,4 5-4-15,1-1 1 16,3 1 2-16,1-5 0 0,-1-6-1 16,4 6 1-16,1 5-1 15,-1-1 0-15,1 4-1 16,-1 4 1-16,-3-1-1 16,-1 1 1-16,-3 0-1 15,-1-1 1-15,-4 5-1 16,0 3 1-16,-7 3 0 0,-5 1 0 15,-5 6 0-15,-3 1 0 16,0 0 0-16,-4-4 0 16,0 4 0-16,-5 0 0 31,1-4 0-31,0 3 0 16,-5 1-1-16,1-7 1 15,-1-1-1-15,5-6 0 0,0-5 0 16,-1 1 0-16,5-1 0 15,0 1 0-15,4-4-2 16,4 4 0-16,4-4-7 16,8-4 1-16</inkml:trace>
          <inkml:trace contextRef="#ctx0" brushRef="#br0" timeOffset="1740.9375">7361 947 16 0,'4'15'8'0,"0"-26"-2"0,0 7 5 16,0 4-10-16,8 4 1 16,-4-8 1-16,5-3 0 15,-1 4-4-15,4-5 0 16,-4-3 2-16,5-7 1 16,-5 4-1-1,-4-12 0-15,0 5-1 0,-4-5 1 0,0 1-1 16,-4-4 0-16,0 7 0 15,0-3 1-15,0 3-1 16,-4 4 1-16,-4 7-1 16,-4 0 0-16,-4 0 0 15,-5 11 1-15,1 4-1 16,3 3 0-16,1 4 0 16,4 3 1-16,0 12-1 15,-1-1 1-15,5-3-1 0,0 7 1 16,0 4-1-16,4 3 0 31,0 4 0-31,4-8 1 16,0-6-1-16,0 3 1 15,0-4 0-15,4 1 0 0,-4-5 0 16,4 1 0-16,0-4-1 16,-4-3 1-16,0-4-1 15,4 0 0-15,0-8 0 16,-4-3 1-16,4-3-1 15,4-8 0-15,1 0 0 16,3-4 1-16,0 4-1 0,4 4 0 16,5-11-1-16,-5 0 1 15,0 0 0-15,5 0 0 16,-5-1 0-16,1 9 0 16,-1-1 0-16,-4 11 0 0,0-4 0 15,1 8 0-15,-5 3 0 16,-4 4 0-1,-8 3 1 17,-4 4 0-32,-1 1-1 15,1-1 1-15,0 0-1 16,0 0 1-16,0-3-1 0,4-5 1 16,0-2-1-16,0-5 0 15,-1 1-1-15,5-4 1 0,0 0-1 16,0 0 1-16,0 0-1 15,0 0 1-15,9 4 0 16,-1-1 0-16,4 4 0 16,0 1 0-16,5-1 0 15,-1 0 1-15,4 1-1 0,5-1 0 16,-1-4-2-16,1 1 0 16,-1 0-7-16,-3-1 1 15</inkml:trace>
          <inkml:trace contextRef="#ctx0" brushRef="#br0" timeOffset="2565.3336">7712 439 17 0,'0'-10'8'0,"0"6"-2"0,4 0 5 0,0-3-10 32,0 3 1-32,4 1 0 15,4-4 0-15,5-1-3 16,-1 1 1-16,0-4 1 0,1-3 1 16,3 6-1-16,0-3 1 15,5 4-1-15,-1 7 0 0,-3 4 0 16,-1-1 0-16,-3 5 1 15,-1-1 0-15,-4 4 0 16,0 0 0-16,1 3-1 16,3 1 1-16,4-1-1 15,1 1 0-15,-9-1-1 0,0-6 1 16,5-5-1-16,-1-3 1 16,4-7 0-16,1-4 0 15,3 0-1-15,1 0 1 16,-5-7-2-16,1 0 1 15,-1 0-5-15,-4 0 0 16,1 7-4-16,-5 0 0 16</inkml:trace>
          <inkml:trace contextRef="#ctx0" brushRef="#br0" timeOffset="3192.0272">7806 621 20 0,'-5'3'10'0,"5"-3"-9"0,0 0 12 16,0 0-12-16,9-7 0 15,-1 0 0-15,0 3 1 16,0 1-2-16,4 3 0 0,1-4 1 16,3 0 0-16,0 1 0 31,5 3 1-31,-1 0-2 15,-4 7 1-15,1 8 0 16,3-8 0-16,1 0 0 16,-5 0 0-16,4 1-1 15,-3-1 1-15,-1 0 0 0,0 4 1 16,-3-7-1-16,-5 3 0 16,0 0 0-16,0-3 1 15,4-1-1-15,1 5 0 0,-1-8-1 16,0-4 1-16,0 0-1 15,5 1 1-15,-1-1-4 16,4-10 1-16,1 3-7 16,-1-7 1-16</inkml:trace>
          <inkml:trace contextRef="#ctx0" brushRef="#br0" timeOffset="4705.6509">8806 450 15 0,'-4'-3'7'0,"8"-1"-1"15,-4 4 4-15,4-4-9 16,4 1 1-16,0-1 1 15,0-3 0-15,0 0-4 16,5 3 1-16,3-10 2 0,0-5 0 16,5-6-1-16,-5-4 1 15,-4-4-1-15,1 1 0 16,-5-1-1-16,-4 0 1 16,-4-7-1-1,-4 8 1-15,-9-1-1 16,1 4 1-16,-4 11-1 0,0 3 1 15,-1 15-1-15,1 4 1 16,0 7-1-16,3 7 1 0,5 0-1 16,0 8 0-16,0-1 0 15,4 4 1-15,-4 7-2 16,-1 1 1-16,5-5 0 16,0 1 1-16,0 3-1 15,4 4 0-15,0 0 0 16,0-7 1-16,0 7 0 31,0 0 0-31,0-4-1 16,0-7 1-16,4 0-1 0,0-7 1 15,0-4-1-15,0-7 1 16,1-4-1-16,-5-7 0 16,4-7 0-16,0-11 1 15,4 7-1-15,0-4 0 0,0-3 0 16,4-4 0-16,1 0-1 15,3 1 1-15,4-5 0 0,1 4 0 16,3 4 0-16,1 0 0 16,-1 7 0-16,1 4 0 15,-5 3 0-15,1 4 0 16,-5 8 0-16,-4 3 1 16,-4-1-1-16,-4 5 0 15,-4-1 1-15,-4 1 0 0,-4 0 0 16,-4-5 0-16,-4 1-1 31,-5 0 1-31,1-4-1 16,-5 1 1-16,5-5-1 15,0 1 0-15,3 0-1 16,5-4 1 0,12 0-1-16,8 3 1 15,4 1-1-15,5-1 1 0,3 8-1 16,5-3 1-16,-1 2-1 15,1 1 1-15,7 0 0 16,1 0 1-16,4 0-2 16,-5 0 1-16,5-4-9 15,-8 0 1-15</inkml:trace>
          <inkml:trace contextRef="#ctx0" brushRef="#br0" timeOffset="5238.752">9120 62 24 0,'-8'-4'12'0,"12"12"-9"16,0-12 13-16,12 0-16 15,5-3 1-15,7-4 0 16,9 0 0-16,0 1-1 0,-5 2 0 16,1-3 0-16,-4 4 0 15,-1 3-7-15,1 1 1 16,3-1-1-16,-3 1 0 16</inkml:trace>
          <inkml:trace contextRef="#ctx0" brushRef="#br0" timeOffset="1.17612E6">9707-216 5 0,'0'4'2'0,"0"0"1"15,0-4 2-15,0 0-4 16,0 0 0-16,0 0 4 15,0 0 1-15,0 0-6 16,0 0 0-16,0 0 3 16,0 0 0-16,0 0 0 15,0 0 0-15,0-4-2 16,-5 4 0 0,5 0 0-16,0 0 0 15,0 0-1-15,0 0 1 16,0 4 0-16,0 1 0 0,0 3-1 15,-4 0 1-15,4 1-1 16,0 3 1-16,0 0-1 16,-5 1 1-16,5 4-1 15,0 3 0-15,0 5 0 0,0 0 1 16,0 5-1-16,0 3 1 16,0 4-1-16,5-3 1 15,-5-5-1-15,0 4 0 16,0-4 0-16,0 0 0 15,0 1 0-15,0-10 1 16,0-3-1-16,0-4 0 16,0-5 0-16,0 4 0 15,0-7-1-15,0-5 1 16,0 0-1-16,0 0 0 0,-5-9-4 16,5 9 0-16,0 0-1 15,9-8 0-15</inkml:trace>
          <inkml:trace contextRef="#ctx0" brushRef="#br0" timeOffset="1.17705E6">9646-195 19 0,'0'-8'9'0,"0"8"-10"15,0 0 16-15,0 0-15 16,0 0 1-16,5-5 0 16,-5 5 0-16,9-4-1 15,1 0 0-15,-1 0 1 16,0 0 0-16,5 0-1 16,1 4 1-16,-1 0-1 0,0 0 0 15,-5 4 0-15,5 0 1 16,-5 0-1-16,1 4 0 15,-1 5 0-15,1-1 1 16,-6 1-1-16,1-1 1 16,-5 1-1-16,0-5 1 15,0 0-1-15,-5 1 0 16,1-1 0-16,-1 0 0 16,0 1 0-16,-4-5 0 15,-1 4 0-15,6-8 1 0,-1 4-2 16,0-4 1-16,1 5 0 15,4-5 0-15,0 4 0 16,0-4 0-16,0 0 0 16,4 4 0-16,6 0-1 15,-1-4 1-15,5 0 0 16,0 0 0-16,5 0 0 31,0-4 0-31,-1 4-1 16,1 0 1-16,0-4 0 0,0 4 0 15,-1 0 0-15,-4 4 1 16,0 4-1-16,-4 5 0 16,-5-5 0-16,-5 5 1 0,-5 7-1 15,0-3 1-15,-4 4 2 16,-1-4 0-16,-4-1-1 16,0 1 1-16,0-1 0 0,0-3 0 15,0-1-1-15,0-3 0 16,0-5-4-16,0-4 0 15,0-4-7-15,5 0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30:39.178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275DAFB-CBF6-49B7-A6FF-52D53C47D160}" emma:medium="tactile" emma:mode="ink">
          <msink:context xmlns:msink="http://schemas.microsoft.com/ink/2010/main" type="writingRegion" rotatedBoundingBox="19415,4840 22800,4313 23086,6148 19701,6675"/>
        </emma:interpretation>
      </emma:emma>
    </inkml:annotationXML>
    <inkml:traceGroup>
      <inkml:annotationXML>
        <emma:emma xmlns:emma="http://www.w3.org/2003/04/emma" version="1.0">
          <emma:interpretation id="{7AA0D70E-8823-45A5-9E91-80D887D79D8E}" emma:medium="tactile" emma:mode="ink">
            <msink:context xmlns:msink="http://schemas.microsoft.com/ink/2010/main" type="paragraph" rotatedBoundingBox="19415,4840 22800,4313 23086,6148 19701,66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09B043-2CC2-4488-8E2D-F2081D2ED4A5}" emma:medium="tactile" emma:mode="ink">
              <msink:context xmlns:msink="http://schemas.microsoft.com/ink/2010/main" type="line" rotatedBoundingBox="19415,4840 22769,4318 22951,5489 19598,6012"/>
            </emma:interpretation>
          </emma:emma>
        </inkml:annotationXML>
        <inkml:traceGroup>
          <inkml:annotationXML>
            <emma:emma xmlns:emma="http://www.w3.org/2003/04/emma" version="1.0">
              <emma:interpretation id="{07448A44-F178-49DC-A5C2-3A52A4394ADA}" emma:medium="tactile" emma:mode="ink">
                <msink:context xmlns:msink="http://schemas.microsoft.com/ink/2010/main" type="inkWord" rotatedBoundingBox="19415,4840 22769,4318 22951,5489 19598,6012"/>
              </emma:interpretation>
              <emma:one-of disjunction-type="recognition" id="oneOf0">
                <emma:interpretation id="interp0" emma:lang="fr-FR" emma:confidence="0">
                  <emma:literal>B=3-L</emma:literal>
                </emma:interpretation>
                <emma:interpretation id="interp1" emma:lang="fr-FR" emma:confidence="0">
                  <emma:literal>B= 3-2</emma:literal>
                </emma:interpretation>
                <emma:interpretation id="interp2" emma:lang="fr-FR" emma:confidence="0">
                  <emma:literal>B=3- %</emma:literal>
                </emma:interpretation>
                <emma:interpretation id="interp3" emma:lang="fr-FR" emma:confidence="0">
                  <emma:literal>B. 3-2</emma:literal>
                </emma:interpretation>
                <emma:interpretation id="interp4" emma:lang="fr-FR" emma:confidence="0">
                  <emma:literal>B=3. %</emma:literal>
                </emma:interpretation>
              </emma:one-of>
            </emma:emma>
          </inkml:annotationXML>
          <inkml:trace contextRef="#ctx0" brushRef="#br0">32 23 12 0,'0'-8'6'0,"5"-1"-1"0,-5 9 7 16,0 0-11-16,0 0 1 16,0 0 0-16,0 0 0 15,0 0-2 1,0 0 0-16,0 0 1 15,0 0 1-15,0 0-1 16,0 0 1-16,0 0-1 16,0-8 1-16,0 8-2 15,0 0 1-15,0 0 0 16,0 0 0-16,0 0-1 16,5 4 1-16,-5 0 0 0,0 5 0 15,0 3-1-15,0 5 1 16,0 4-1-16,-5 8 1 15,5-4-1-15,-5 8 1 16,5 17-1-16,0 4 1 0,0 0 0 16,0 9 0-16,0 3 0 15,0 5 0-15,-4 4 0 16,-1 4 0-16,0-20 0 16,1-1 0-1,-1-4-1-15,0-8 0 16,1-5 0-16,4 1 0 15,0-13 0-15,0-4 0 16,0-4-1-16,0-8 1 16,0-5-3-16,0-4 0 0,0 0-6 15,0-4 1-15</inkml:trace>
          <inkml:trace contextRef="#ctx0" brushRef="#br0" timeOffset="731.349">0 40 17 0,'9'-38'8'0,"14"13"-3"16,-13 17 7-16,-1-9-11 15,5 1 1-15,0-1 0 16,5 0 0-16,4 13-3 0,10 0 1 16,0 0 2-16,5 4 0 15,-6 4-1-15,1 4 1 16,0 1-1-16,-10 7 0 31,5-3-1-31,-14 3 1 0,-4 1 0 16,-5 0 1-16,-10-1-1 15,-5 1 1-15,1 0-1 16,-5-1 0-16,-9-3 0 16,4 4 0-16,5-5-1 15,0 5 0-15,9-5-1 16,5 1 0-16,5-9 0 16,-1 4 0-16,11 0 0 15,3-3 0-15,6 3 0 16,4 0 0-16,-9-4 1 15,-1 1 0-15,1 3-1 16,-5 4 1-16,0 1 0 0,0 4 0 0,-4 3 1 16,-6 5 0-16,-4 0 0 15,-4 0 1-15,4-4 0 16,-10 0 0-16,-4 4-1 16,-9 4 1-16,-5 0-2 0,-1-12 1 15,-3-5-2-15,8-3 0 16,6-5-6-16,8-12 1 31,20 3-3-31,-1 1 1 16</inkml:trace>
          <inkml:trace contextRef="#ctx0" brushRef="#br0" timeOffset="1550.0407">693 331 16 0,'-5'9'8'0,"5"-5"-5"15,0-4 9-15,0 4-12 16,5 0 1-16,4 0 0 15,1 0 1 1,4 0-2-16,5 1 0 16,9-1 1-16,0-4 1 0,14 0-1 15,5-4 0-15,0-1 0 16,-1 5 0-16,1 0-3 16,-9 0 1-16,4 9-5 15,-23 3 1-15</inkml:trace>
          <inkml:trace contextRef="#ctx0" brushRef="#br0" timeOffset="1165.8338">674 119 14 0,'0'8'7'0,"0"-12"-1"0,0 4 7 16,0 0-11-16,0 0 0 16,0 0 1-16,5 0 0 15,4 0-4-15,1 0 0 16,8-4 2-16,6 4 1 0,4 0-1 15,0 0 1-15,10 4-2 16,4 0 1-16,5 0 0 16,-5-4 0-16,0 4-1 0,5-4 1 15,-15-8-3-15,-3 8 0 16,-6-8-5-16,5 8 0 31</inkml:trace>
          <inkml:trace contextRef="#ctx0" brushRef="#br0" timeOffset="6760.4158">1588-256 12 0,'-14'0'6'0,"0"0"0"0,9-4 6 0,5 4-11 31,0-4 0-31,0 4 0 16,0-9 0-16,5 1-2 15,-5 8 1-15,9-8 1 16,0-5 1-16,5 1-1 15,10-5 0-15,-1 0 0 0,5 1 0 16,5-1-1-16,0 5 1 16,-5 3 0-16,0 1 0 15,0 4-1-15,-4 4 1 0,-6 4 0 16,-4 4 0-16,1 5 0 16,-6-1 0-16,0 5-1 15,-4 0 1-15,0 8 0 16,-1 0 0-16,-4 0-1 15,-4 4 1-15,-1 0 0 16,0-8 0-16,1 0-1 16,-6-5 1-1,6-3-1-15,-1-9 0 16,0-4-1-16,5-4 1 16,0-1-1-16,5 5 1 0,0 0-1 15,4 0 1-15,0 5-1 16,1-5 1-16,-1 4 0 15,0 4 0-15,5 5 0 16,0-5 0-16,5 4 0 16,-5 1 0-16,0-1 0 15,0 9 0-15,-4 0 0 0,-6 4 0 16,1-4 1-16,-10 0 0 16,-4 4 0-16,-5 4 1 15,0-8-1-15,0-5 1 0,-5 1-1 16,-4-5 0-16,-5 1 0 15,0-9 0-15,4 0-3 16,1 0 1-16,4 1-7 16,5-1 1-16,14 4-2 15,9 0 1-15</inkml:trace>
          <inkml:trace contextRef="#ctx0" brushRef="#br0" timeOffset="7146.0962">2229 19 18 0,'-4'-4'9'0,"8"-5"-7"0,6 5 14 15,-1 4-15-15,5 0 0 16,5-4 1-16,14 0 0 16,14 0-3-16,-5 0 1 15,0 4-1-15,0 0 0 16,10 8-5-16,-1 0 0 16</inkml:trace>
          <inkml:trace contextRef="#ctx0" brushRef="#br0" timeOffset="7789.0734">3138-314 15 0,'-14'0'7'0,"14"29"-4"16,0-17 7-16,10 5-9 0,-6 4 0 15,1 8 1-15,0-4 1 16,-10 4-3-16,-4 4 0 15,-5 1 2-15,-1-1 1 16,-3-4-2-16,-1 0 1 0,0-8-1 16,-4-4 1-16,-5 0-1 15,9-9 0-15,0-8-1 16,1-4 0-16,3-5 0 16,1-3 0-16,5-1-1 15,4-3 1-15,5-1-1 0,5 5 1 16,4-1-1-16,5 1 1 15,5 3 0-15,0 5 0 16,4 4 0-16,20 4 1 16,-6 5-1-16,0 3 1 0,1 9 0 15,-5 4 0-15,-5-4-3 16,0 4 0-16,5 4-5 16,-10 0 1-16</inkml:trace>
        </inkml:traceGroup>
      </inkml:traceGroup>
      <inkml:traceGroup>
        <inkml:annotationXML>
          <emma:emma xmlns:emma="http://www.w3.org/2003/04/emma" version="1.0">
            <emma:interpretation id="{7C755E75-5713-405B-9897-3BD2378C0F75}" emma:medium="tactile" emma:mode="ink">
              <msink:context xmlns:msink="http://schemas.microsoft.com/ink/2010/main" type="line" rotatedBoundingBox="21313,5469 23037,5379 23078,6150 21353,6240"/>
            </emma:interpretation>
          </emma:emma>
        </inkml:annotationXML>
        <inkml:traceGroup>
          <inkml:annotationXML>
            <emma:emma xmlns:emma="http://www.w3.org/2003/04/emma" version="1.0">
              <emma:interpretation id="{D6063D9F-5354-4AD7-887A-848D1FE80FC1}" emma:medium="tactile" emma:mode="ink">
                <msink:context xmlns:msink="http://schemas.microsoft.com/ink/2010/main" type="inkWord" rotatedBoundingBox="21313,5469 23037,5379 23078,6150 21353,6240"/>
              </emma:interpretation>
              <emma:one-of disjunction-type="recognition" id="oneOf1">
                <emma:interpretation id="interp5" emma:lang="fr-FR" emma:confidence="0">
                  <emma:literal>six</emma:literal>
                </emma:interpretation>
                <emma:interpretation id="interp6" emma:lang="fr-FR" emma:confidence="0">
                  <emma:literal>Ix</emma:literal>
                </emma:interpretation>
                <emma:interpretation id="interp7" emma:lang="fr-FR" emma:confidence="0">
                  <emma:literal>Ax</emma:literal>
                </emma:interpretation>
                <emma:interpretation id="interp8" emma:lang="fr-FR" emma:confidence="0">
                  <emma:literal>-ix</emma:literal>
                </emma:interpretation>
                <emma:interpretation id="interp9" emma:lang="fr-FR" emma:confidence="0">
                  <emma:literal>F*</emma:literal>
                </emma:interpretation>
              </emma:one-of>
            </emma:emma>
          </inkml:annotationXML>
          <inkml:trace contextRef="#ctx0" brushRef="#br0" timeOffset="9964.7964">2436 1060 23 0,'-5'8'11'0,"10"-8"-10"0,-1 0 15 0,6 0-16 16,-1 4 1-16,5 1 0 16,5-1 1-16,0 0-3 0,9-4 1 15,0 0 1-15,-5 0 0 16,1-8-8-16,13 8 1 31</inkml:trace>
          <inkml:trace contextRef="#ctx0" brushRef="#br0" timeOffset="9625.9154">1752 1231 10 0,'9'-13'5'0,"24"-16"4"15,-24 25 1-15,5 0-8 16,5-5 0-16,4-3 1 16,-4-5 0-16,0-4-4 15,0-4 0-15,4 0 3 16,0 0 1-16,1 5-1 15,-1-1 0-15,1 0 0 0,-6 4 0 16,1 1-1-16,-5 3 1 16,-4 9 0-16,-1 0 0 15,-4 4 0-15,-1 4 0 16,-4-4-1-16,5 4 1 16,0 4-1-16,-1 9 1 0,-4 4-2 15,5 4 0-15,-5 0 0 16,5 4 1-16,-5-8 0 15,0 0 0-15,0-1-1 16,0-3 0-16,0 4-4 16,4-9 0-16,6-3-6 15,4-1 1-15</inkml:trace>
          <inkml:trace contextRef="#ctx0" brushRef="#br0" timeOffset="8856.5452">1761 523 17 0,'5'8'8'0,"4"-12"-5"0,-9 4 9 0,9 4-10 15,-9-4 0-15,10 0 1 16,-1 0 0-16,5 4-4 16,5-4 0-16,0 4 3 15,-1-4 1-15,-3-4-1 16,-1 8 0-16,4 1-1 0,6-10 1 15,9 1-1-15,4 0 0 16,5 0-1-16,5 0 1 16,0-5-1-16,0 1 1 15,9 4-1-15,0 0 1 0,0 4 0 16,-9 0 0-16,0 4-1 31,-5-4 1-31,-4 0-1 16,-10 4 1-16,-5 0-1 15,5 0 1-15,0 1-1 0,0-1 0 16,1-4 0-16,-1-4 1 16,0-1-1-16,0 1 0 15,0 0 0-15,0-4 1 16,0-1-1-16,0 5 1 16,0 0-1-16,1 0 1 0,-6 4-1 15,0 0 0-15,10 0 0 16,-5 4 1-1,14-4-1 1,-4-4 0-16,-5 4 0 16,-5 0 1-16,0 0-1 0,-5-4 1 15,1 0-1-15,-5 4 0 32,-1 0 0-32,-4-5 1 15,0 5-1-15,-4 0 0 0,-1-4 1 16,-9 4 0-16,5 0-1 15,-1-4 0-15,-4 8-9 16,0-4 1-16,-4 13-2 16,-10 8 1-16</inkml:trace>
          <inkml:trace contextRef="#ctx0" brushRef="#br0" timeOffset="10630.0164">3415 756 17 0,'-5'-8'8'0,"5"8"-3"15,0 4 8-15,0 4-12 16,-5 0 1-16,5 9 0 15,0 4 1-15,0 4-4 16,0-4 1-16,-9 4 2 16,0 4 1-16,-6 0-1 15,-8 4 0-15,-5-4-1 0,-5 1 0 16,-9-1 0-16,0-4 0 16,4-4-1-16,1-9 1 15,-1-4-1-15,6-4 1 0,-1-4-1 16,5-4 0-16,9-4-1 15,10-4 0-15,4-5 0 16,10-4 0-16,4 0-1 31,10 0 1-31,-1 5 0 16,15 3 1-16,0 1-1 16,5-1 1-16,-1 1 1 0,0 12 1 15,-4 12 0-15,0 5 0 16,-5 8 0-16,-4 4 1 15,-6-4-1-15,-4 0 0 16,0 0-1-16,5 0 1 0,0-4-6 16,4-5 1-16,10-7-6 15,-5 12 0-15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35:29.213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D3C3208-6D2E-43E1-9687-3A65590D7BB2}" emma:medium="tactile" emma:mode="ink">
          <msink:context xmlns:msink="http://schemas.microsoft.com/ink/2010/main" type="inkDrawing" rotatedBoundingBox="2947,9748 5351,9670 5354,9758 2950,9837" semanticType="callout" shapeName="Other">
            <msink:sourceLink direction="with" ref="{A7E6CD96-4559-4482-B2A1-76763A7C892C}"/>
          </msink:context>
        </emma:interpretation>
      </emma:emma>
    </inkml:annotationXML>
    <inkml:trace contextRef="#ctx0" brushRef="#br0">-16649 4840 21 0,'0'-4'10'0,"33"-5"-4"0,-24 9 8 16,1 0-12-16,4 0 0 16,0 0 1-16,5 0 0 0,-1 0-3 15,1 0 0-15,5 0 3 16,-1 0 0-16,0 0-1 15,-4 0 0-15,5 0 0 16,-6 4 0-16,-4-4-1 16,0 0 1-16,5 0-2 15,0 0 1-15,4 0-1 0,5 0 1 16,0 0-1-16,1 0 1 31,3 0-1-31,6 0 1 0,-1 0-1 16,1-4 1-16,-1 0-1 15,10-4 1-15,5-1-1 16,-6 1 1-16,6 0-1 16,0 4 0-16,-15-5 0 15,0 5 1-15,1 4-1 0,-1 0 0 16,6 4 0-16,-6 0 1 16,5 1-1-16,-4-1 1 15,4 0-1-15,0 0 0 16,-4 0 0-16,4 0 1 15,0-4-1-15,0 0 0 16,10-4 0-16,-6 0 1 16,-3 0-1-16,-1 0 0 15,0 0 0-15,-14-1 0 16,5 5 0-16,-10 0 1 0,1 0-1 16,-1 0 0-16,0 0 0 15,1 0 0-15,-1 0 0 16,5 0 1-16,0 0-1 15,1 0 0-15,-1 0 0 16,0 0 0-16,0-4 0 16,0 0 0-16,0 0 0 15,0 0 1-15,0-5-1 16,0 5 0-16,1 0 0 16,-1 0 0-16,0 0 0 15,-5 4 1-15,1 0-1 0,-6 0 0 16,6 0 0-16,-6 4 1 15,1-4-1-15,-5 0 1 16,-4 4-2-16,-6 0 1 16,-4 5-10-16,-4-1 0 15,-10 13-2-15,0 4 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34:38.845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D949FF1-839E-441A-9AD7-78A174224550}" emma:medium="tactile" emma:mode="ink">
          <msink:context xmlns:msink="http://schemas.microsoft.com/ink/2010/main" type="writingRegion" rotatedBoundingBox="2923,6656 19554,6626 19565,12811 2934,12840"/>
        </emma:interpretation>
      </emma:emma>
    </inkml:annotationXML>
    <inkml:traceGroup>
      <inkml:annotationXML>
        <emma:emma xmlns:emma="http://www.w3.org/2003/04/emma" version="1.0">
          <emma:interpretation id="{F56C1498-ACB2-4C26-8CA6-9822105EAABD}" emma:medium="tactile" emma:mode="ink">
            <msink:context xmlns:msink="http://schemas.microsoft.com/ink/2010/main" type="paragraph" rotatedBoundingBox="9534,6644 19554,6626 19556,7880 9536,789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D758966-5AC5-463D-9769-F0FEF5E9CC0F}" emma:medium="tactile" emma:mode="ink">
              <msink:context xmlns:msink="http://schemas.microsoft.com/ink/2010/main" type="line" rotatedBoundingBox="9534,6644 19554,6626 19556,7880 9536,7898"/>
            </emma:interpretation>
          </emma:emma>
        </inkml:annotationXML>
        <inkml:traceGroup>
          <inkml:annotationXML>
            <emma:emma xmlns:emma="http://www.w3.org/2003/04/emma" version="1.0">
              <emma:interpretation id="{453B6A78-ABAC-4648-890A-4E40F09524C3}" emma:medium="tactile" emma:mode="ink">
                <msink:context xmlns:msink="http://schemas.microsoft.com/ink/2010/main" type="inkWord" rotatedBoundingBox="9534,6644 9894,6643 9896,7388 9536,7389"/>
              </emma:interpretation>
              <emma:one-of disjunction-type="recognition" id="oneOf0">
                <emma:interpretation id="interp0" emma:lang="fr-FR" emma:confidence="0">
                  <emma:literal>i</emma:literal>
                </emma:interpretation>
                <emma:interpretation id="interp1" emma:lang="fr-FR" emma:confidence="0">
                  <emma:literal>I</emma:literal>
                </emma:interpretation>
                <emma:interpretation id="interp2" emma:lang="fr-FR" emma:confidence="0">
                  <emma:literal>ù</emma:literal>
                </emma:interpretation>
                <emma:interpretation id="interp3" emma:lang="fr-FR" emma:confidence="0">
                  <emma:literal>À</emma:literal>
                </emma:interpretation>
                <emma:interpretation id="interp4" emma:lang="fr-FR" emma:confidence="0">
                  <emma:literal>ï</emma:literal>
                </emma:interpretation>
              </emma:one-of>
            </emma:emma>
          </inkml:annotationXML>
          <inkml:trace contextRef="#ctx0" brushRef="#br0">-9805 1699 26 0,'-28'8'13'15,"33"9"-15"-15,-5-13 23 0,4 4-21 16,6-3 0-16,-1 3-14 0,1 4 0 31</inkml:trace>
          <inkml:trace contextRef="#ctx0" brushRef="#br0" timeOffset="-186.3692">-10048 2428 12 0,'-5'8'6'0,"-4"0"-1"16,9-8 7-16,0 0-12 16,0 0 1-16,9-4 0 15,0 0 0 1,1 0-1-16,-1-5 0 15,5-3 1-15,0-1 1 16,0-3-1-16,5-5 0 16,-5-4 0-16,5 0 0 15,-5 4 0-15,-5-4 0 16,5 9 0-16,0-1 0 16,-4 4-1-16,-1-3 1 15,-4 12-1-15,-1-5 1 0,-4 9 0 16,0 0 0-16,0 4-1 15,0 5 1-15,-4 3-1 0,-1 5 1 16,0 0 0-16,5-1 0 16,0 1-1-16,0 0 0 15,0-1 0-15,5 1 1 16,4-5-1-16,5 5 1 16,0-4-1-16,0-5 0 0,1 0 0 31,-6-4 1-31,0-4-2 15,5 0 1-15,-4-4-4 16,4-4 0-16,4 0-4 16,1-13 1-16</inkml:trace>
        </inkml:traceGroup>
        <inkml:traceGroup>
          <inkml:annotationXML>
            <emma:emma xmlns:emma="http://www.w3.org/2003/04/emma" version="1.0">
              <emma:interpretation id="{E6346DD9-6D40-4423-A729-9F730F0164F4}" emma:medium="tactile" emma:mode="ink">
                <msink:context xmlns:msink="http://schemas.microsoft.com/ink/2010/main" type="inkWord" rotatedBoundingBox="14349,6668 14555,6667 14557,7346 14351,7347"/>
              </emma:interpretation>
              <emma:one-of disjunction-type="recognition" id="oneOf1">
                <emma:interpretation id="interp5" emma:lang="fr-FR" emma:confidence="0">
                  <emma:literal>i</emma:literal>
                </emma:interpretation>
                <emma:interpretation id="interp6" emma:lang="fr-FR" emma:confidence="0">
                  <emma:literal>I</emma:literal>
                </emma:interpretation>
                <emma:interpretation id="interp7" emma:lang="fr-FR" emma:confidence="0">
                  <emma:literal>;</emma:literal>
                </emma:interpretation>
                <emma:interpretation id="interp8" emma:lang="fr-FR" emma:confidence="0">
                  <emma:literal>ï</emma:literal>
                </emma:interpretation>
                <emma:interpretation id="interp9" emma:lang="fr-FR" emma:confidence="0">
                  <emma:literal>l</emma:literal>
                </emma:interpretation>
              </emma:one-of>
            </emma:emma>
          </inkml:annotationXML>
          <inkml:trace contextRef="#ctx0" brushRef="#br0" timeOffset="1874.9327">-5228 2381 15 0,'-14'16'7'0,"9"-16"-1"16,5 0 7-16,0 5-12 15,0-5 0-15,0 0 0 0,0 0 1 16,0-9-3-16,5 1 1 16,-5 0 1-16,0 8 0 15,4-9-1-15,1-3 1 16,5-1-1-16,-1-3 1 0,0-1-1 16,1 0 0-16,4 1 0 31,0-5 1-31,-5-4-1 15,5 4 0-15,-4 0 0 0,-6 0 1 16,1 9-1-16,-5-1 1 16,0 5 0-16,0 4 0 15,0 4-1-15,0 4 1 16,0-4-1-16,-5 8 1 16,5 5-1-16,-4-1 1 15,4 1-1-15,-5 4 0 16,5 3 0-16,0 10 0 15,0-10 0-15,0 10 0 0,5-5 0 16,-1-9 1-16,1-3-1 16,4-1 0-16,1-3 0 15,-1-1 0-15,5 0-3 16,0-8 1-16,0 0-6 16,0-16 1-1</inkml:trace>
          <inkml:trace contextRef="#ctx0" brushRef="#br0" timeOffset="2028.6687">-5097 1723 19 0,'-9'12'9'0,"13"9"-10"16,1-17 12-16,4 1-20 15,5-1 0-15</inkml:trace>
        </inkml:traceGroup>
        <inkml:traceGroup>
          <inkml:annotationXML>
            <emma:emma xmlns:emma="http://www.w3.org/2003/04/emma" version="1.0">
              <emma:interpretation id="{460088CD-4BE4-4BBC-B7EB-1F24AB5DFD93}" emma:medium="tactile" emma:mode="ink">
                <msink:context xmlns:msink="http://schemas.microsoft.com/ink/2010/main" type="inkWord" rotatedBoundingBox="16753,6703 17882,6701 17884,7883 16755,7885"/>
              </emma:interpretation>
              <emma:one-of disjunction-type="recognition" id="oneOf2">
                <emma:interpretation id="interp10" emma:lang="fr-FR" emma:confidence="0">
                  <emma:literal>Xi !)</emma:literal>
                </emma:interpretation>
                <emma:interpretation id="interp11" emma:lang="fr-FR" emma:confidence="0">
                  <emma:literal>xi !)</emma:literal>
                </emma:interpretation>
                <emma:interpretation id="interp12" emma:lang="fr-FR" emma:confidence="0">
                  <emma:literal>*'il !)</emma:literal>
                </emma:interpretation>
                <emma:interpretation id="interp13" emma:lang="fr-FR" emma:confidence="0">
                  <emma:literal>kilt)</emma:literal>
                </emma:interpretation>
                <emma:interpretation id="interp14" emma:lang="fr-FR" emma:confidence="0">
                  <emma:literal>k'il !)</emma:literal>
                </emma:interpretation>
              </emma:one-of>
            </emma:emma>
          </inkml:annotationXML>
          <inkml:trace contextRef="#ctx0" brushRef="#br0" timeOffset="4708.418">-2230 1786 13 0,'-9'0'6'0,"-1"5"-2"16,10-1 12-16,-5 0-15 16,1 8 1-16,-6 5 0 15,1 4 1-15,4-4-4 16,1 16 1 0,-1 8 1-16,0 9 1 0,1 5-1 15,-6 11 0-15,10 1-1 16,0-9 1-16,10 0-1 15,-1 1 1-15,0-9-2 16,5-9 1-16,5-7-3 16,0-9 0-16,4-9-4 15,1-12 1-15</inkml:trace>
          <inkml:trace contextRef="#ctx0" brushRef="#br0" timeOffset="5160.0878">-2136 2190 15 0,'4'0'7'0,"6"4"-5"0,-6-4 9 16,6 0-11-1,-1-4 0-15,5 4-3 0,-5 0 1 0,15 0-1 16,4-4 0-16</inkml:trace>
          <inkml:trace contextRef="#ctx0" brushRef="#br0" timeOffset="4990.8907">-2033 1886 16 0,'0'0'8'0,"0"17"-4"0,0-17 12 15,0 4-15-15,0 13 0 16,0-1 0-16,0 9 1 15,0 5-3-15,-5 3 1 16,0 0 0-16,1 5 1 16,-1-5-1-16,0 4 1 15,1-7-1-15,-1 7 0 0,0-12-2 16,5 0 0-16,0-4-4 16,0-4 0-16</inkml:trace>
          <inkml:trace contextRef="#ctx0" brushRef="#br0" timeOffset="5475.9746">-1794 1757 17 0,'14'9'8'0,"14"20"-6"15,-19-21 14-15,-4 9-14 16,-1 4 0-16,6 8 1 0,-6 8 0 15,1 5-4 1,-5 16 1-16,0 0 2 16,-5 9 1-16,-9 0-5 15,-9 3 1-15,4 5-6 16,-14 0 1-16</inkml:trace>
          <inkml:trace contextRef="#ctx0" brushRef="#br0" timeOffset="3658.9849">-2488 1878 13 0,'-4'0'6'0,"-6"8"3"0,6-4 4 16,-1 1-12-16,0-5 1 0,0 16 0 16,-4 9 1-16,0 13-4 15,-5 3 0-15,-14 9 2 16,-5 9 1-16,0 3-2 16,5-12 1-16,0 0-1 15,4 0 1-15,1-8-8 16,9-1 1-16</inkml:trace>
          <inkml:trace contextRef="#ctx0" brushRef="#br0" timeOffset="3270.6783">-2811 1878 11 0,'-9'-4'5'0,"4"4"1"16,5-4 6-16,0 4-10 16,-5-4 0-16,5 4 1 0,0 0 0 15,-4 0-4-15,-1 0 1 16,5 0 2-16,-5 4 0 16,5 0-1-16,0 4 0 15,0 0 0-15,0 1 0 0,5 12-1 31,4 4 1-31,5 8-1 16,14 4 1-16,1 5-1 16,3 4 1-16,6 0-1 15,-1 4 1-15,-4-9 0 0,0-3 0 16,-5-5-1-16,-9-4 0 16,-1-8-2-16,-3-4 1 15,-1-5-6-15,4 1 1 16</inkml:trace>
          <inkml:trace contextRef="#ctx0" brushRef="#br0" timeOffset="4253.0881">-2455 2519 11 0,'5'0'5'0,"-5"-8"-9"0,0 8 5 0,4-4-4 15,10 4 0-15</inkml:trace>
          <inkml:trace contextRef="#ctx0" brushRef="#br0" timeOffset="4090.4879">-2432 2707 17 0,'-4'0'8'0,"4"16"-3"15,0-12 8-15,0 9-13 0,0 4 1 0,0 8 0 16,0-5 0-16,4 5-2 15,-4-4 1-15,0 0 0 16,5 4 1-16,0-8-5 16,0-1 1-16,9-7-3 15,0-5 1-15</inkml:trace>
        </inkml:traceGroup>
        <inkml:traceGroup>
          <inkml:annotationXML>
            <emma:emma xmlns:emma="http://www.w3.org/2003/04/emma" version="1.0">
              <emma:interpretation id="{EF1A9FB2-6AC4-43D5-BB24-9EF5CB61684D}" emma:medium="tactile" emma:mode="ink">
                <msink:context xmlns:msink="http://schemas.microsoft.com/ink/2010/main" type="inkWord" rotatedBoundingBox="18838,6648 19554,6647 19556,7730 18840,7732"/>
              </emma:interpretation>
              <emma:one-of disjunction-type="recognition" id="oneOf3">
                <emma:interpretation id="interp15" emma:lang="fr-FR" emma:confidence="0">
                  <emma:literal>G,</emma:literal>
                </emma:interpretation>
                <emma:interpretation id="interp16" emma:lang="fr-FR" emma:confidence="0">
                  <emma:literal>G.</emma:literal>
                </emma:interpretation>
                <emma:interpretation id="interp17" emma:lang="fr-FR" emma:confidence="0">
                  <emma:literal>Gi</emma:literal>
                </emma:interpretation>
                <emma:interpretation id="interp18" emma:lang="fr-FR" emma:confidence="0">
                  <emma:literal>GE</emma:literal>
                </emma:interpretation>
                <emma:interpretation id="interp19" emma:lang="fr-FR" emma:confidence="0">
                  <emma:literal>GL</emma:literal>
                </emma:interpretation>
              </emma:one-of>
            </emma:emma>
          </inkml:annotationXML>
          <inkml:trace contextRef="#ctx0" brushRef="#br0" timeOffset="7015.1862">-525 1882 13 0,'14'-8'6'0,"0"-5"1"0,-9 5 6 15,0 0-13-15,4-5 0 16,0 1 1-16,1-5 1 15,-1 0-2-15,-4 1 0 16,-5-5 2-16,-5 8 0 16,-4 1-1-16,-10-1 1 0,0 5 0 15,-4 8 0-15,-5 4 0 16,-5 9 0-16,-5 12 0 16,1 8 0-16,4 0-2 15,5-3 1-15,5 3-1 16,8 13 0-16,11-1 0 15,8 5 0 1,6 0-1-16,4 0 0 16,5 0 0-16,4-4 1 15,5-8 0-15,0-9 0 16,5-8 0-16,0-9 1 16,-5-8 0-16,-5-4 0 15,-4-4 0-15,-5-8 1 16,-4-5-1-16,-10-4 1 15,-10-4-1-15,-9 4 1 0,1-4-2 16,-1 0 1-16,5 4-1 0,0 9 0 16,4 4-1-16,10 4 0 15,10 4 0-15,13-5 0 16,5 5 0-16,10 5 0 16,4-1-2-16,-9-4 0 0,9 4-5 31,5 0 0-31</inkml:trace>
          <inkml:trace contextRef="#ctx0" brushRef="#br0" timeOffset="7740.4256">-309 2611 22 0,'9'-4'11'0,"24"-9"-14"15,-19 9 19-15,4 0-15 16,11 0 0-16,8 4-12 16,1 0 0-16</inkml:trace>
          <inkml:trace contextRef="#ctx0" brushRef="#br0" timeOffset="7576.8026">-216 2374 14 0,'-14'-5'7'0,"0"30"3"15,14-21 3-15,-5 1-12 16,5-1 0-16,0 4 1 16,0 9 1-16,0 4-4 15,0 8 1-15,-4 4 1 16,4-4 0-16,0 9 0 16,0-9 0-16,4 8-1 15,6-3 1-15,4-5-1 16,0-4 1-16,5-4 0 0,-1-5 0 15,6-7-1-15,-1-5 0 16,1-4-5-16,-1-9 1 16,0 1-3-16,-8-9 0 15</inkml:trace>
        </inkml:traceGroup>
      </inkml:traceGroup>
    </inkml:traceGroup>
    <inkml:traceGroup>
      <inkml:annotationXML>
        <emma:emma xmlns:emma="http://www.w3.org/2003/04/emma" version="1.0">
          <emma:interpretation id="{8369252E-1B52-402B-B729-4DFB1237B770}" emma:medium="tactile" emma:mode="ink">
            <msink:context xmlns:msink="http://schemas.microsoft.com/ink/2010/main" type="paragraph" rotatedBoundingBox="2971,7920 10562,8865 10420,9998 2830,90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469B0D-B546-4841-9950-393D0A26E4D5}" emma:medium="tactile" emma:mode="ink">
              <msink:context xmlns:msink="http://schemas.microsoft.com/ink/2010/main" type="line" rotatedBoundingBox="2971,7920 10562,8865 10420,9998 2830,9053"/>
            </emma:interpretation>
          </emma:emma>
        </inkml:annotationXML>
        <inkml:traceGroup>
          <inkml:annotationXML>
            <emma:emma xmlns:emma="http://www.w3.org/2003/04/emma" version="1.0">
              <emma:interpretation id="{A7E6CD96-4559-4482-B2A1-76763A7C892C}" emma:medium="tactile" emma:mode="ink">
                <msink:context xmlns:msink="http://schemas.microsoft.com/ink/2010/main" type="inkWord" rotatedBoundingBox="2971,7920 8236,8576 8095,9708 2830,9053">
                  <msink:destinationLink direction="with" ref="{CD3C3208-6D2E-43E1-9687-3A65590D7BB2}"/>
                </msink:context>
              </emma:interpretation>
              <emma:one-of disjunction-type="recognition" id="oneOf4">
                <emma:interpretation id="interp20" emma:lang="fr-FR" emma:confidence="0">
                  <emma:literal>*Militas.</emma:literal>
                </emma:interpretation>
                <emma:interpretation id="interp21" emma:lang="fr-FR" emma:confidence="0">
                  <emma:literal>*Filtras.</emma:literal>
                </emma:interpretation>
                <emma:interpretation id="interp22" emma:lang="fr-FR" emma:confidence="0">
                  <emma:literal>Xitt}a..s</emma:literal>
                </emma:interpretation>
                <emma:interpretation id="interp23" emma:lang="fr-FR" emma:confidence="0">
                  <emma:literal>Xi[E}a..s</emma:literal>
                </emma:interpretation>
                <emma:interpretation id="interp24" emma:lang="fr-FR" emma:confidence="0">
                  <emma:literal>*Militais.</emma:literal>
                </emma:interpretation>
              </emma:one-of>
            </emma:emma>
          </inkml:annotationXML>
          <inkml:trace contextRef="#ctx0" brushRef="#br0" timeOffset="39266.0061">-16635 3320 16 0,'-14'4'8'0,"10"0"-1"0,4-4 8 0,0 0-13 31,-5 4 0-31,0-4 1 16,5 0 1-16,-5 9-4 16,5-9 0-16,-4 0 3 0,4 4 1 15,0-4-1-15,0 0 0 16,0 4-1-16,0 0 0 15,0 0-2-15,0 1 1 16,4 3-1-16,1-4 1 0,0 4-1 16,4-3 1-16,5 7-1 15,5 9 1-15,4 0-1 16,1-1 0-16,9 10 0 16,-1-1 1-16,1 0-1 15,0 0 0-15,0 4 0 16,-10 9 0-16,1 0 0 15,4-1 0-15,0-3 0 16,5-1 1-16,-5-3-1 0,0-1 0 0,-5-4 0 16,1 0 1-16,-1-4-1 15,-4-8 1-15,-5-1-1 16,-5-3 0-16,1-5-4 31,-6-4 0-31,-4 1-6 16,0-5 0-16</inkml:trace>
          <inkml:trace contextRef="#ctx0" brushRef="#br0" timeOffset="39870.7206">-16176 3378 13 0,'-4'9'6'0,"4"-14"4"0,0 5 0 15,0 0-9-15,4-8 1 16,-4 0 1-16,5-1 0 16,-5 9-3-16,5-8 0 15,-5 8 2-15,0 0 1 0,0-8-2 16,0 8 1-16,0-13-1 15,0 13 1-15,0 0-1 16,0 0 1-16,0 0-1 16,0 4 1-16,-5 9 0 15,0-1 0-15,-4 1-1 16,0 8 1-16,-5 8-1 31,0 8 0-31,-1 9 0 16,-8 8 0-16,-14 9-1 0,-1-5 1 15,-4 4-1-15,0-3 1 0,0-1-1 16,4-8 1-16,5-8-1 16,10-5 0-16,4-8-3 15,5-8 1-15,0-4-8 16,9-5 1-16,15 1-1 16,4-5 1-16</inkml:trace>
          <inkml:trace contextRef="#ctx0" brushRef="#br0" timeOffset="40670.1081">-15815 3720 28 0,'-14'4'14'0,"-9"33"-15"0,23-33 21 0,4 5-21 16,6-5 0-16,-1 0-11 15,10-8 1-15,14 4 9 16,-1 0 1-16</inkml:trace>
          <inkml:trace contextRef="#ctx0" brushRef="#br0" timeOffset="40465.2156">-15843 3907 22 0,'0'-4'11'0,"-5"16"-10"16,5-8 20-16,0 1-20 16,0 3 1-16,0 9 1 15,0-1 0-15,0 5-4 0,0 4 1 0,10 0 2 16,-6-4 1-16,6 4-2 15,4 0 1-15,4 0-2 16,6-4 0-16,-1-9-2 16,5-4 0-16,1-3-7 15,-6-14 0-15</inkml:trace>
          <inkml:trace contextRef="#ctx0" brushRef="#br0" timeOffset="41216.7908">-15206 3332 16 0,'-14'-4'8'0,"5"8"-1"15,4 5 11-15,0-1-16 16,-4 0 0-16,0-3 2 16,-10 11 0-16,5 9-4 15,-5 8 0-15,5 13 3 16,-5 8 0-16,0 17-1 0,5 0 0 16,5 16-1-16,4-7 0 15,15 3-1-15,4 0 1 0,9-12-1 16,1 0 0-16,8-17-1 15,15-8 1-15,5-13-2 16,4-12 0-16,0-9-3 16,-9-12 0-16,-5-12-4 31,5-5 0-31</inkml:trace>
          <inkml:trace contextRef="#ctx0" brushRef="#br0" timeOffset="41554.2724">-14794 3391 20 0,'-4'0'10'0,"-6"4"-4"0,10-4 14 0,0 8-19 15,0 9 0-15,0 12 2 16,0 8 1-16,0 5-5 16,-4 12 1-16,-1-4 2 15,0 4 0-15,0 5-1 16,1-9 1-16,4 0-2 16,0-9 0-16,4-3-1 15,6-5 1-15,9-8 0 16,4-8 0-16,5-9-5 15,5-8 1-15,4-8-5 0,1-9 1 16</inkml:trace>
          <inkml:trace contextRef="#ctx0" brushRef="#br0" timeOffset="41779.9105">-14794 3757 19 0,'10'-12'9'0,"22"16"-7"15,-18-8 11-15,5-5-13 16,9-3 0-16,5 8 0 16,0-1 0-16,0-3-5 15,4 0 0 1,10-5 0-16,-5 5 0 0</inkml:trace>
          <inkml:trace contextRef="#ctx0" brushRef="#br0" timeOffset="46883.602">-14841 3532 2 0,'5'42'1'0,"4"-13"-2"15,1-25 1-15</inkml:trace>
          <inkml:trace contextRef="#ctx0" brushRef="#br0" timeOffset="49075.6033">-14274 3407 14 0,'-9'13'7'0,"-1"-26"1"15,6 9 7-15,-1 4-13 0,0 4 0 0,-4 0 1 16,0-4 0-16,4 0-4 16,0 5 1-16,5-5 2 15,0 0 0-15,10 12-1 16,-1-8 1-16,0 5-1 15,5-1 1-15,5 9-1 16,-5 3 1-16,5 5-1 16,4 0 0-16,-4 9 0 15,0 7 1-15,-5 9-2 16,-5 0 1-16,1 9-1 0,-6-1 1 16,6 4 0-16,-10-12 0 15,0 4-1-15,-10-4 1 16,-8 5-1-16,-6-1 1 15,-9-9-3-15,-13-3 1 16,-1-4-9-16,5-9 1 31</inkml:trace>
          <inkml:trace contextRef="#ctx0" brushRef="#br0" timeOffset="53688.7287">-12859 3678 23 0,'0'0'11'0,"-5"-8"-8"16,1 8 12-16,4 0-14 16,-5-9 0-16,0 5 1 15,-4 0 0-15,-1-4-2 16,-4-1 0-16,-9 5 1 16,4-4 0-16,-9 8 0 15,5 4 1-15,-1 4-1 16,1 13 0-16,-5 8-1 15,0 5 0-15,4 3 0 0,5-4 1 16,5 5-2-16,10-1 1 16,4 1-1-16,9-1 1 15,10-8-1-15,4-8 1 16,5-12-1-16,10-14 1 16,4-11 0-16,0-1 0 15,0-12 0-15,-9-8 1 16,0-1 0-16,-10 1 0 0,1-1 0 15,-10 9 0-15,0-4 0 16,-5 8 1-16,1 4-1 16,-1 8 0-1,-4 13 0-15,-1 9 0 16,-4 7-1-16,0 9 1 16,-4 17-1-16,4-13 1 15,4 4-1-15,1 1 1 16,9-5-1-16,0 0 0 15,-4-4-3-15,4-4 1 16,32-5-7 0,1-3 0-16</inkml:trace>
          <inkml:trace contextRef="#ctx0" brushRef="#br0" timeOffset="55090.6003">-11472 3978 27 0,'-24'8'13'0,"29"-12"-9"15,4 4 14-15,1 0-19 32,4-4 1-32,0 4-11 0,0 0 1 0,0 8 8 15,-5 0 0-15</inkml:trace>
          <inkml:trace contextRef="#ctx0" brushRef="#br0" timeOffset="54002.0023">-12283 3953 25 0,'0'-9'12'0,"5"5"-3"0,-5 4 15 16,-5 0-23-16,0 0 0 15,-4 0 0-15,9 0 1 16,0 0-5-16,0 0 1 16,0 0-7-16,23 0 1 0</inkml:trace>
          <inkml:trace contextRef="#ctx0" brushRef="#br0" timeOffset="54459.1399">-12011 3957 18 0,'23'-38'9'0,"15"-32"-2"16,-34 45 6-16,6-4-12 16,4-5 1-16,-5-7 1 0,1 3 0 15,-1 5-3-15,-4 4 1 16,-1 4 2-16,-4 8 0 0,0 5-1 16,0 12 1-16,0 0-2 15,10 8 1-15,-1 4-2 16,5 9 1-16,0 8-1 15,5 5 0-15,0 3 0 16,-1 5 0-16,1-9 1 16,-5-4 0-16,0 0 1 0,-4 1 0 15,-6-5 0-15,1-1 1 32,-10-3 0-32,-4-4 0 15,-5-5-1-15,-5-3 0 16,-4-5-2-16,-1-8 1 0,1-5-1 15,4 1 1-15,5-4-3 16,0-1 0-16,5 5-9 16,4-5 0-16,5 5-1 15,9-4 1-15</inkml:trace>
        </inkml:traceGroup>
        <inkml:traceGroup>
          <inkml:annotationXML>
            <emma:emma xmlns:emma="http://www.w3.org/2003/04/emma" version="1.0">
              <emma:interpretation id="{9C55B114-0116-4AC4-8B2C-265C9A947355}" emma:medium="tactile" emma:mode="ink">
                <msink:context xmlns:msink="http://schemas.microsoft.com/ink/2010/main" type="inkWord" rotatedBoundingBox="9459,9142 10511,9273 10421,9991 9370,9860"/>
              </emma:interpretation>
              <emma:one-of disjunction-type="recognition" id="oneOf5">
                <emma:interpretation id="interp25" emma:lang="fr-FR" emma:confidence="0">
                  <emma:literal>ci</emma:literal>
                </emma:interpretation>
                <emma:interpretation id="interp26" emma:lang="fr-FR" emma:confidence="0">
                  <emma:literal>c..</emma:literal>
                </emma:interpretation>
                <emma:interpretation id="interp27" emma:lang="fr-FR" emma:confidence="0">
                  <emma:literal>Ci</emma:literal>
                </emma:interpretation>
                <emma:interpretation id="interp28" emma:lang="fr-FR" emma:confidence="0">
                  <emma:literal>q.</emma:literal>
                </emma:interpretation>
                <emma:interpretation id="interp29" emma:lang="fr-FR" emma:confidence="0">
                  <emma:literal>e..</emma:literal>
                </emma:interpretation>
              </emma:one-of>
            </emma:emma>
          </inkml:annotationXML>
          <inkml:trace contextRef="#ctx0" brushRef="#br0" timeOffset="59874.325">-9763 4290 13 0,'-4'4'6'0,"18"-33"5"15,-19 21 7-15,0 4-16 0,1-5 1 16,-6 9 2-16,1 4 0 15,-5 1-6-15,-5-1 0 16,0 0 5-16,-9 4 0 0,-5 1-2 31,-4-1 1-31,0 4-1 0,4 5 0 16,0 4-1-16,0 4 1 16,0 4-1-16,5 0 1 15,5 4-2-15,4 5 1 31,19 8-1-31,14-9 0 16,5-8-1-16,14-4 1 16,14-8 0-16,9-9 0 15,0-3 0-15,-14-5 0 16,-4-5 0-16,-1-3 0 0,-4 8-6 16,0 0 1-16,-1-4-5 15,1 4 0-15</inkml:trace>
          <inkml:trace contextRef="#ctx0" brushRef="#br0" timeOffset="60241.2688">-9421 4756 22 0,'5'5'11'0,"0"-1"-5"0,-5 0 13 16,4 0-16-16,1 4 0 16,0 5 1-16,-5-1 1 15,4 1-6-15,1-1 0 16,0 9 4-16,-1 0 0 15,1 0-2-15,0 8 0 16,0-4-1-16,9 0 1 16,4-4-1-16,6-5 0 0,-6 1-3 15,6-9 1-15,-1-8-5 16,1-8 0-16,-1-13-3 16,5-4 0-16</inkml:trace>
          <inkml:trace contextRef="#ctx0" brushRef="#br0" timeOffset="60397.5439">-9336 4527 34 0,'-19'-12'17'0,"19"-1"-23"0,0 13 33 16,14-8-27-16,0 8 0 0,5-8-10 15,4 8 1-15,5 0 5 16,-9 4 0-16</inkml:trace>
        </inkml:traceGroup>
      </inkml:traceGroup>
    </inkml:traceGroup>
    <inkml:traceGroup>
      <inkml:annotationXML>
        <emma:emma xmlns:emma="http://www.w3.org/2003/04/emma" version="1.0">
          <emma:interpretation id="{6877779B-DCC5-4563-B997-A7384BF8921F}" emma:medium="tactile" emma:mode="ink">
            <msink:context xmlns:msink="http://schemas.microsoft.com/ink/2010/main" type="paragraph" rotatedBoundingBox="4052,10106 7912,9040 8127,9819 4266,108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37C7F0A-6EE0-48ED-BAB4-CE6400F225CD}" emma:medium="tactile" emma:mode="ink">
              <msink:context xmlns:msink="http://schemas.microsoft.com/ink/2010/main" type="inkBullet" rotatedBoundingBox="4109,10090 7912,9040 8127,9819 4324,10868"/>
            </emma:interpretation>
            <emma:one-of disjunction-type="recognition" id="oneOf6">
              <emma:interpretation id="interp30" emma:lang="fr-FR" emma:confidence="0">
                <emma:literal>c</emma:literal>
              </emma:interpretation>
              <emma:interpretation id="interp31" emma:lang="fr-FR" emma:confidence="0">
                <emma:literal>C</emma:literal>
              </emma:interpretation>
              <emma:interpretation id="interp32" emma:lang="fr-FR" emma:confidence="0">
                <emma:literal>y</emma:literal>
              </emma:interpretation>
              <emma:interpretation id="interp33" emma:lang="fr-FR" emma:confidence="0">
                <emma:literal>-</emma:literal>
              </emma:interpretation>
              <emma:interpretation id="interp34" emma:lang="fr-FR" emma:confidence="0">
                <emma:literal>p</emma:literal>
              </emma:interpretation>
            </emma:one-of>
          </emma:emma>
        </inkml:annotationXML>
        <inkml:trace contextRef="#ctx0" brushRef="#br0" timeOffset="52812.0319">-13187 4627 20 0,'-14'5'10'0,"0"3"-5"0,14-8 11 15,-5 0-14 1,5 0 0-16,-4-4 3 16,4 4 0-16,0 0-6 15,0 0 1-15,0 0 3 16,0 0 1-16,4-4-1 15,6 4 0-15,-1 0-1 16,5 0 0-16,0-5-1 16,0 5 1-16,5-4-2 15,4 4 1-15,1 4 0 16,13-4 0-16,5 0-1 16,1 0 1-16,8 5-1 0,-4-5 0 15,-5 0 0-15,-9 0 1 16,0 4-1-16,-1-4 0 15,6 0 0-15,4 0 1 16,0 0-1-16,0 0 1 16,1 0-1-16,-1 0 0 15,0 0 0-15,0 0 1 16,0 0-1-16,0 0 1 16,10 0-1-16,-5 0 0 15,0 0 0-15,-5 0 1 16,0-4-1-16,-14-5 1 0,0 1-1 15,0 0 1-15,0-1-1 16,-4 9 1-16,-1 0-1 16,1 0 0-16,-1 0 1 15,5 0 0-15,-4 0 0 0,-1 0 0 16,0 0-1-16,1 0 1 16,-1 0 0-16,1-8 0 15,-1 0-1-15,-4-1 0 16,0 1 0-16,-1 0 1 0,1-1-1 15,-5 5 1-15,-5 4-1 16,1-8 1-16,-1 4-1 16,-4-1 1-16,-5 5-1 15,0 0 1-15,0 0 0 16,-5 0 0-16,0 0-1 16,1 0 0-16,-1 5-2 15,-4-1 1-15,-1-8-4 16,1-1 1-16,-5-7-4 15,9-1 1-15,1-3-2 0,-1-1 0 32,0-4 1-32,1 5 1 15,-6-5 2-15,1 4 0 16,-5 5 3-16,-5 3 0 0,0 5 3 16,1 0 0-16,-1 0 1 15,0 4 1-15,0 0 0 16,5 0 1-16,0 0 0 15,5 4 0-15,-1 0-1 16,1-4 0-16,4 0 0 16,1 4 1-16,4 1-2 15,0-1 1-15,4 0-1 16,1 0 1-16,0 4-2 16,4-3 1-16,1 3-1 15,4 4 1-15,0 5-2 16,4-5 1-16,6 1-1 15,-1 4 1-15,5-1-1 0,0 5 1 16,-4 0-1-16,-1-4 1 16,5-1-1-16,-9-3 1 15,0-5 0-15,-5 0 1 16,-5 5-1-16,-9-5 1 0,-4 5 0 16,-10-1 0-16,-5 1-1 15,-5 3 1-15,-13 1-2 16,-1 0 1-16,6 3-10 15,4 5 0-15,13-16-5 16,11 3 1-16</inkml:trace>
        <inkml:trace contextRef="#ctx0" brushRef="#br0" timeOffset="50927.2968">-15328 5135 19 0,'-4'-12'9'0,"4"-5"0"16,0 17 11-16,0-4-18 0,-5 8 1 15,0 5 1-15,-4 7 0 16,-1 9-5-16,1 13 1 15,0-5 3-15,4 13 0 0,0 12-1 16,1-16 0-16,4 12-1 16,4 8 1-16,10-3-2 31,0-1 1-31,5-4-1 0,5 0 0 0,-1-12 0 16,10-9 0-16,4-4 0 15,1-4 0-15,-1-12 0 16,5-9 0-1,1-4-5-15,-6-4 0 16,5-13-6-16,5 0 1 0</inkml:trace>
      </inkml:traceGroup>
      <inkml:traceGroup>
        <inkml:annotationXML>
          <emma:emma xmlns:emma="http://www.w3.org/2003/04/emma" version="1.0">
            <emma:interpretation id="{6FACB07A-C0C4-4C49-9DA7-065507BC9DE8}" emma:medium="tactile" emma:mode="ink">
              <msink:context xmlns:msink="http://schemas.microsoft.com/ink/2010/main" type="line" rotatedBoundingBox="4176,10558 4525,10462 4542,10522 4193,10618"/>
            </emma:interpretation>
          </emma:emma>
        </inkml:annotationXML>
        <inkml:traceGroup>
          <inkml:annotationXML>
            <emma:emma xmlns:emma="http://www.w3.org/2003/04/emma" version="1.0">
              <emma:interpretation id="{D3D41F41-E5C0-4DC7-A22B-42B8860FE175}" emma:medium="tactile" emma:mode="ink">
                <msink:context xmlns:msink="http://schemas.microsoft.com/ink/2010/main" type="inkWord" rotatedBoundingBox="4176,10558 4525,10462 4542,10522 4193,10618"/>
              </emma:interpretation>
              <emma:one-of disjunction-type="recognition" id="oneOf7">
                <emma:interpretation id="interp35" emma:lang="fr-FR" emma:confidence="0">
                  <emma:literal>-</emma:literal>
                </emma:interpretation>
                <emma:interpretation id="interp36" emma:lang="fr-FR" emma:confidence="0">
                  <emma:literal>_</emma:literal>
                </emma:interpretation>
                <emma:interpretation id="interp37" emma:lang="fr-FR" emma:confidence="0">
                  <emma:literal>.</emma:literal>
                </emma:interpretation>
                <emma:interpretation id="interp38" emma:lang="fr-FR" emma:confidence="0">
                  <emma:literal>~</emma:literal>
                </emma:interpretation>
                <emma:interpretation id="interp39" emma:lang="fr-FR" emma:confidence="0">
                  <emma:literal>=</emma:literal>
                </emma:interpretation>
              </emma:one-of>
            </emma:emma>
          </inkml:annotationXML>
          <inkml:trace contextRef="#ctx0" brushRef="#br0" timeOffset="51127.4492">-15407 5610 27 0,'-14'4'13'0,"42"0"-8"0,-14-4 18 0,9 0-23 15,10-4 0-15,14-4-3 16,18 0 0-16,10-5-4 31,5 5 0-31</inkml:trace>
        </inkml:traceGroup>
      </inkml:traceGroup>
    </inkml:traceGroup>
    <inkml:traceGroup>
      <inkml:annotationXML>
        <emma:emma xmlns:emma="http://www.w3.org/2003/04/emma" version="1.0">
          <emma:interpretation id="{9338E8EB-13C4-4092-9A31-89AFDA431129}" emma:medium="tactile" emma:mode="ink">
            <msink:context xmlns:msink="http://schemas.microsoft.com/ink/2010/main" type="paragraph" rotatedBoundingBox="6320,9948 8427,10213 8360,10748 6253,1048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EB01012-ABE6-4AA8-8594-0BA64D25A8BA}" emma:medium="tactile" emma:mode="ink">
              <msink:context xmlns:msink="http://schemas.microsoft.com/ink/2010/main" type="line" rotatedBoundingBox="6320,9948 8427,10213 8360,10748 6253,10483"/>
            </emma:interpretation>
          </emma:emma>
        </inkml:annotationXML>
        <inkml:traceGroup>
          <inkml:annotationXML>
            <emma:emma xmlns:emma="http://www.w3.org/2003/04/emma" version="1.0">
              <emma:interpretation id="{6A4532A7-BA80-400D-AC47-B0DE861A24B1}" emma:medium="tactile" emma:mode="ink">
                <msink:context xmlns:msink="http://schemas.microsoft.com/ink/2010/main" type="inkWord" rotatedBoundingBox="6320,9948 8427,10213 8360,10748 6253,10483"/>
              </emma:interpretation>
              <emma:one-of disjunction-type="recognition" id="oneOf8">
                <emma:interpretation id="interp40" emma:lang="fr-FR" emma:confidence="0">
                  <emma:literal>tussor</emma:literal>
                </emma:interpretation>
                <emma:interpretation id="interp41" emma:lang="fr-FR" emma:confidence="0">
                  <emma:literal>tusse</emma:literal>
                </emma:interpretation>
                <emma:interpretation id="interp42" emma:lang="fr-FR" emma:confidence="0">
                  <emma:literal>to</emma:literal>
                </emma:interpretation>
                <emma:interpretation id="interp43" emma:lang="fr-FR" emma:confidence="0">
                  <emma:literal>tassa</emma:literal>
                </emma:interpretation>
                <emma:interpretation id="interp44" emma:lang="fr-FR" emma:confidence="0">
                  <emma:literal>tro</emma:literal>
                </emma:interpretation>
              </emma:one-of>
            </emma:emma>
          </inkml:annotationXML>
          <inkml:trace contextRef="#ctx0" brushRef="#br0" timeOffset="56231.2648">-13323 5364 26 0,'10'0'13'0,"27"5"-13"0,-18-10 19 0,9 5-19 16,9 0 1-16,5-4-1 15,10-4 1-15,4 0-9 16,10-1 1-16</inkml:trace>
          <inkml:trace contextRef="#ctx0" brushRef="#br0" timeOffset="56664.9218">-12592 5431 21 0,'-9'4'10'0,"4"0"-4"0,5 0 11 0,0 1-16 31,0 3 1-31,5 0 0 16,4 1 0-16,5-1-2 0,5-4 0 16,9-4 2-16,5 0 0 15,4-4-1-15,5-4 1 16,0-1-5-16,5 5 0 15,0-4-6-15,0 8 1 0</inkml:trace>
          <inkml:trace contextRef="#ctx0" brushRef="#br0" timeOffset="57232.0346">-12133 5348 12 0,'-9'-4'6'15,"13"-9"3"-15,-4 13 2 0,0-8-10 16,5-9 1-16,-5 17 1 16,0 0 0-16,0-8-4 15,0 8 1-15,0 0 2 16,0 0 1-16,-5-9-2 16,1 9 1-16,-1 0-1 15,0 0 1-15,1-4-1 16,4 8 0-16,0-4 0 15,4 5 1-15,-4-5-1 16,10 8 1-16,-1-4-1 16,5 13 1-16,0-9-1 15,5 0 1-15,0 5-1 16,-1-1 1-16,1 5-1 0,0-4 1 16,-10 3 0-16,1-3 0 15,-1-1 0-15,-4 1 0 16,-5 3 0-16,-10 1 1 15,-4 0-1-15,-5 3 0 16,-4-3-1-16,0-4 0 16,-1-1-2-16,-4-4 1 15,5 9-10-15,13-4 1 16,6-1-3-16,4 1 0 16</inkml:trace>
          <inkml:trace contextRef="#ctx0" brushRef="#br0" timeOffset="58155.7454">-11566 5581 24 0,'-5'4'12'0,"5"13"-11"0,0-13 17 15,0-4-17-15,-5 4 0 16,1 0 2-16,-1-4 1 16,-4 4-5-16,-5 5 1 0,-10-5 2 15,6 13 1-15,-6-5-1 16,1-4 0-16,-1 5-1 16,6-13 0-16,-1 0-1 15,5-4 1-15,0-9-1 16,4 1 1-16,6 8-1 15,4-9 0-15,0-4 0 16,9 1 0-16,0-5 0 16,5 4 0-1,0 1 0-15,5 3 0 16,0 5-1-16,4 8 1 0,1 0 0 16,-1 4 1-16,5 4-1 15,0 5 1-15,5-5-1 16,0 5 1-16,0-5 0 15,4 0 0-15,1 1-1 16,-5-5 1-16,-1-4-1 0,-4 4 1 16,1-4-1-16,-11 0 1 15,1-8-1-15,-5-5 1 16,0 1 0-16,-5-1 0 0,1-4-1 16,-5 1 1-16,-1-1 0 15,-4-4 0-15,0 0-1 16,0 5 1-16,0-1-1 15,-4 5 1-15,-6-1-1 16,1 5 0-16,-5 0 0 16,-5 3 1-16,-4 5-1 31,-6 9 0-31,6 3-1 16,-10 13 1-16,0 4-1 15,5 5 1-15,10-9-10 0,4-9 1 16,14 1-2-16,4 4 0 15</inkml:trace>
          <inkml:trace contextRef="#ctx0" brushRef="#br0" timeOffset="56014.4526">-13154 5019 20 0,'-10'12'10'0,"1"9"-7"0,9-21 11 16,0 4-12-16,0 5 0 15,0 3 1-15,0 1 1 0,-5 7-5 16,1 14 1-16,-6 3 3 15,6 1 0-15,-6 3-1 16,6 5 1-16,4 8-2 16,4-8 0-16,6 0-1 15,4-13 1-15,4-4-1 16,6-8 0-16,4 0-1 16,9-9 1-16,1-3-4 0,4-5 1 15,0 0-6-15,-4-12 1 16</inkml:trace>
        </inkml:traceGroup>
      </inkml:traceGroup>
    </inkml:traceGroup>
    <inkml:traceGroup>
      <inkml:annotationXML>
        <emma:emma xmlns:emma="http://www.w3.org/2003/04/emma" version="1.0">
          <emma:interpretation id="{B118906C-FD08-4BEF-B8E9-BBF8961BF510}" emma:medium="tactile" emma:mode="ink">
            <msink:context xmlns:msink="http://schemas.microsoft.com/ink/2010/main" type="paragraph" rotatedBoundingBox="4160,11338 16068,10615 16169,12274 4261,129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5B56A8-D956-47E3-AE57-DA195828F586}" emma:medium="tactile" emma:mode="ink">
              <msink:context xmlns:msink="http://schemas.microsoft.com/ink/2010/main" type="line" rotatedBoundingBox="4160,11338 16068,10615 16169,12274 4261,12997"/>
            </emma:interpretation>
          </emma:emma>
        </inkml:annotationXML>
        <inkml:traceGroup>
          <inkml:annotationXML>
            <emma:emma xmlns:emma="http://www.w3.org/2003/04/emma" version="1.0">
              <emma:interpretation id="{E0C74B74-B6F3-4F7C-8B62-5E65E2D4401A}" emma:medium="tactile" emma:mode="ink">
                <msink:context xmlns:msink="http://schemas.microsoft.com/ink/2010/main" type="inkWord" rotatedBoundingBox="4534,11686 5565,12410 5157,12991 4126,12267"/>
              </emma:interpretation>
              <emma:one-of disjunction-type="recognition" id="oneOf9">
                <emma:interpretation id="interp45" emma:lang="fr-FR" emma:confidence="0">
                  <emma:literal>ci</emma:literal>
                </emma:interpretation>
                <emma:interpretation id="interp46" emma:lang="fr-FR" emma:confidence="0">
                  <emma:literal>ce</emma:literal>
                </emma:interpretation>
                <emma:interpretation id="interp47" emma:lang="fr-FR" emma:confidence="0">
                  <emma:literal>a</emma:literal>
                </emma:interpretation>
                <emma:interpretation id="interp48" emma:lang="fr-FR" emma:confidence="0">
                  <emma:literal>€</emma:literal>
                </emma:interpretation>
                <emma:interpretation id="interp49" emma:lang="fr-FR" emma:confidence="0">
                  <emma:literal>Ci</emma:literal>
                </emma:interpretation>
              </emma:one-of>
            </emma:emma>
          </inkml:annotationXML>
          <inkml:trace contextRef="#ctx0" brushRef="#br0" timeOffset="145140.9634">-11505 6805 11 0,'-24'-17'5'0,"20"-8"4"0,4 13 6 0,0 4-13 15,-5-9 0-15,-4 0 2 16,-1 1 0-16,-4-1-5 16,0 5 1-16,-9 7 3 15,-10 5 1-15,0 9-2 16,-4 7 1-16,-1 9-1 15,1 4 1-15,9 13-2 0,4 8 1 16,-4 4-2-16,9 9 1 16,5-1-1-16,5 1 1 15,9-5-2-15,0 0 1 16,9-4-1-16,10-8 1 0,9-8 0 16,10-9 0-16,4-13 0 15,5-11 1-15,-1-10-1 16,6-3 1-16,-1-4-1 15,-8-5 1-15,-6-4 0 32,-9-8 0-32,-4 4-1 0,-6 0 1 15,1 4-1-15,-5-4 1 16,0 4-1-16,0 5 1 16,-4 7-1-16,4-3 0 15,0 8-1-15,9 4 1 16,1 0 0-16,-6 4 0 0,6 8-1 15,-1 1 1-15,5 8 0 16,0 0 0-16,-4-1 0 16,-1 1 1-16,-9 4-1 15,-4 4 1-15,-10 0 0 16,-5 5 0-16,-9 3 0 16,-5-8 0-16,5 5-1 15,-5-5 1-15,1-8-1 16,-6-5 1-16,1-7-1 15,4-5 0-15,10-8-1 16,4-13 1-16,10-12-1 16,9-4 0-16,0-1 0 15,0-7 1-15,5-9-1 16,9 0 1-16,4-5-1 16,6-7 1-16,4-5 0 15,-4 5 0-15,-1-9-1 0,1-4 1 16,-15 9 0-16,-4 7 1 15,-1 13-1-15,-4 13 0 16,-4 8 0-16,-5 13 1 0,-5 12 0 16,4 12 0-16,1 13-1 15,4 8 0-15,5 9 0 16,10 4 1-16,4 8-1 16,5 0 0-16,-1-4 0 15,1 0 0-15,-5-4 0 16,0 0 1-16,-9 0-1 15,0-13 1-15,-5-4-3 0,-5-12 1 16,-9-1-3-16,5-7 0 16,-5-5-1-16,0-4 1 15,0-13-1-15,-5-8 1 16,-4-8 1-16,4 4 1 16,-4-4 1-16,4-8 0 0,1 3 1 15,-1 1 0-15,5 0 0 16,5 4 0-16,4 0 0 15,0 8 1-15,5 8 0 32,0-3 1-32,0 7-1 15,1-3 1-15,-1 8 0 16,4-1 0-16,1 1-1 16,9 0 1-16,0 0-10 15,5 0 1-15</inkml:trace>
          <inkml:trace contextRef="#ctx0" brushRef="#br0" timeOffset="145519.1398">-9922 7255 33 0,'-14'0'16'0,"14"-9"-15"16,0 9 26 0,5 5-26-16,-1 3 0 15,1 4-20-15,-10-7 1 16</inkml:trace>
          <inkml:trace contextRef="#ctx0" brushRef="#br0" timeOffset="148762.6952">-9341 7317 16 0,'-19'4'8'0,"19"17"-3"0,0-21 8 16,0 4-12-16,0-4 1 15,0 0 1-15,-4 0 0 16,4 5-4-16,0-5 1 0,0 4 1 16,0-4 1-16,0 0-1 15,0 0 0-15,9-4-1 16,10-5 1-16,-1 1-1 15,1-9 1-15,0 1-1 16,4-9 1-16,1 0 0 16,-1-9 0-16,1 5-1 15,-1 0 1-15,0 0 0 0,-4-4 0 16,0-1 0-16,0 1 0 16,-5 4-1-16,-5 4 1 0,0 4 0 31,-4 4 1-31,0 5-1 15,-1 4 0 1,-4 16 0 0,-4 9 1-16,-1-1-1 15,0 5 0-15,5 0-1 16,0-5 1-16,5 5-1 16,0 4 1-16,-1 9-1 15,1-1 0-15,0-4-1 16,4-4 1-16,1-4 0 15,4 0 0-15,4-9 0 0,6 1 0 16,-1-9-1-16,1-4 1 0,-1-4 0 16,0-9 1-16,1 1-1 15,-5-5 1-15,-1-4-3 16,-4 5 1-16,0-1-7 16,-4-8 0-16,4 0-2 0,-5 0 0 15</inkml:trace>
        </inkml:traceGroup>
        <inkml:traceGroup>
          <inkml:annotationXML>
            <emma:emma xmlns:emma="http://www.w3.org/2003/04/emma" version="1.0">
              <emma:interpretation id="{C062D4D5-21A4-45F3-9D48-8B99542DDB67}" emma:medium="tactile" emma:mode="ink">
                <msink:context xmlns:msink="http://schemas.microsoft.com/ink/2010/main" type="inkWord" rotatedBoundingBox="5957,12067 6804,12016 6826,12385 5979,12437"/>
              </emma:interpretation>
              <emma:one-of disjunction-type="recognition" id="oneOf10">
                <emma:interpretation id="interp50" emma:lang="fr-FR" emma:confidence="0">
                  <emma:literal>~</emma:literal>
                </emma:interpretation>
                <emma:interpretation id="interp51" emma:lang="fr-FR" emma:confidence="0">
                  <emma:literal>+</emma:literal>
                </emma:interpretation>
                <emma:interpretation id="interp52" emma:lang="fr-FR" emma:confidence="0">
                  <emma:literal>n</emma:literal>
                </emma:interpretation>
                <emma:interpretation id="interp53" emma:lang="fr-FR" emma:confidence="0">
                  <emma:literal>v</emma:literal>
                </emma:interpretation>
                <emma:interpretation id="interp54" emma:lang="fr-FR" emma:confidence="0">
                  <emma:literal>m</emma:literal>
                </emma:interpretation>
              </emma:one-of>
            </emma:emma>
          </inkml:annotationXML>
          <inkml:trace contextRef="#ctx0" brushRef="#br0" timeOffset="149682.5281">-8741 6297 21 0,'-10'4'10'0,"-4"0"-7"0,14-4 13 0,0 0-15 15,0 5 1-15,5-1 1 16,4 0 0-16,5 0-3 16,10 0 0-16,4 0 2 15,14-4 0-15,5 0 0 16,4 0 0-16,6 0-1 15,-15 0 0-15,0 0-5 16,-5 0 1-16,5-4-6 0,5-4 1 16</inkml:trace>
        </inkml:traceGroup>
        <inkml:traceGroup>
          <inkml:annotationXML>
            <emma:emma xmlns:emma="http://www.w3.org/2003/04/emma" version="1.0">
              <emma:interpretation id="{F5F0A716-BAE3-4F86-B129-F7EE32484AD7}" emma:medium="tactile" emma:mode="ink">
                <msink:context xmlns:msink="http://schemas.microsoft.com/ink/2010/main" type="inkWord" rotatedBoundingBox="7585,11688 12042,10677 12305,11835 7848,12846"/>
              </emma:interpretation>
              <emma:one-of disjunction-type="recognition" id="oneOf11">
                <emma:interpretation id="interp55" emma:lang="fr-FR" emma:confidence="0">
                  <emma:literal>cotir</emma:literal>
                </emma:interpretation>
                <emma:interpretation id="interp56" emma:lang="fr-FR" emma:confidence="0">
                  <emma:literal>Cotir</emma:literal>
                </emma:interpretation>
                <emma:interpretation id="interp57" emma:lang="fr-FR" emma:confidence="0">
                  <emma:literal>catir</emma:literal>
                </emma:interpretation>
                <emma:interpretation id="interp58" emma:lang="fr-FR" emma:confidence="0">
                  <emma:literal>Catir</emma:literal>
                </emma:interpretation>
                <emma:interpretation id="interp59" emma:lang="fr-FR" emma:confidence="0">
                  <emma:literal>stip</emma:literal>
                </emma:interpretation>
              </emma:one-of>
            </emma:emma>
          </inkml:annotationXML>
          <inkml:trace contextRef="#ctx0" brushRef="#br0" timeOffset="87558.8786">-14930 7063 16 0,'-4'0'8'0,"22"-4"-3"0,-18 4 8 16,0 0-12-16,10-4 1 0,-10 4 2 15,9-4 0-15,-9 4-5 16,0 0 1-16,0 0 3 15,0 0 0-15,0-4 0 16,-4-1 0-16,-1 5-1 16,0 0 0-16,-9-4 0 15,-5 4 0-15,-4 0-1 16,0 0 1-16,-10 0-1 0,0 0 0 31,0 4 0-31,-4 1 1 16,-1 3-2-16,1 4 1 0,-1-7-1 15,1 7 1-15,4 9-1 16,5 4 1-16,9 8-2 16,5 5 1-16,5-1-1 15,4 1 1-15,10 7-1 16,4-7 1-16,15-1-1 16,4-3 0-16,14-5 0 0,14-8 0 15,10-13 1-15,-1-12 0 16,-13 0 0-16,-1-9 0 15,1-3-4-15,-5-5 1 16,-5-4-7-16,0 8 1 0</inkml:trace>
          <inkml:trace contextRef="#ctx0" brushRef="#br0" timeOffset="88262.5361">-14466 7238 34 0,'-9'17'17'0,"13"-1"-20"16,6-11 27-16,4-1-24 16,9 0 0-16,5-4-15 15,5-8 1-15,0 8 12 16,-5 0 1-16</inkml:trace>
          <inkml:trace contextRef="#ctx0" brushRef="#br0" timeOffset="88062.7085">-14541 7575 13 0,'0'5'6'0,"0"-26"6"15,0 21 0-15,0 0-11 16,0-9 1-16,0 9 1 15,0 0 1-15,0 5-3 16,0-1 0-16,-4 0 3 16,-1 4 0-16,0 9 0 15,-4 8 0-15,4 8-2 16,0 9 1-16,1-5-2 16,4-8 0-16,4 9-1 0,6-5 0 15,4-8 0-15,5 0 0 16,9-12 0-16,4-9 0 15,11-12-4-15,-1 3 0 16,0-7-6-16,5-13 1 16</inkml:trace>
          <inkml:trace contextRef="#ctx0" brushRef="#br0" timeOffset="143513.8214">-13595 7338 12 0,'-18'4'6'0,"4"0"1"0,14-4 7 0,0-8-13 16,0 8 1-16,0 0 0 15,0 0 1-15,0 0-4 16,0 0 1-16,0 0 2 0,9-8 0 16,0 4 0-16,-4-5 0 15,4-3-1-15,1-9 1 16,-1 8 0-16,5-7 0 15,0 3-1-15,0 0 1 16,0-3 0-16,0-1 0 16,5 0-1-16,0 8 1 15,0 1-2-15,-5 4 1 16,-5 3-1-16,0-3 1 16,1 12 0-16,4-8 0 15,0 8-1-15,-5 5 0 0,5 3 0 16,0 9 1-16,0 4-1 15,1-4 1-15,-6 4-1 16,5 4 0-16,0 0 0 16,0 8 0-16,0-12 0 15,5 5 0-15,0-10 0 16,-1-3 0-16,6 0 0 16,-1-1 0-16,1-7 0 0,-1-5 0 15,0-4 0-15,6-8 0 16,-1-5 0-16,0 1 1 15,9-1-1-15,-9-4 0 16,-4 1 0-16,-1-5 1 16,-4 0-1-1,-5 0 1-15,0-4-1 16,-5 9 1-16,1-1-1 16,-1 0 1-16,1 13-1 15,-6-4 1-15,1 12-11 16,-5 8 0-16</inkml:trace>
          <inkml:trace contextRef="#ctx0" brushRef="#br0" timeOffset="149015.4709">-8966 6572 22 0,'-10'-4'11'0,"6"0"-8"0,4 4 18 0,0 0-21 15,0 0 0-15,0 0 0 16,0 0 1-16,0 0-3 16,9-5 1-16,10 5-6 15,-1 0 1-15</inkml:trace>
          <inkml:trace contextRef="#ctx0" brushRef="#br0" timeOffset="150823.6972">-7931 6114 13 0,'0'8'6'0,"5"-16"4"0,-5 8 3 0,0 0-12 31,0 4 1-31,0 4 1 16,0 9 1-16,0 8-5 15,0 8 1-15,0 1 2 0,4 7 1 16,1 9-2-16,0 4 1 16,-5 1-1-16,0-1 0 15,0 4 0-15,0-8 0 16,4-4-1-16,-4-5 1 0,0-7 0 15,5-9 0-15,-5-9-1 16,0 1 1-16,0-5-2 16,0-3 1-16,0-1-1 15,0-4 0-15,0-4-1 16,5-8 0-16,-5-9-1 16,0 1 1-16,4-5-1 15,-4 0 0-15,5-8 1 16,-5 4 0-16,0-4 0 0,0-5 0 15,-5 1 0-15,1-9 1 16,-1 1 0-16,-4 16 1 16,4 0-1-16,-4-4 1 15,-1 4 0-15,1-4 0 16,4 4 0-16,1-5 0 16,-1 1 0-16,0 0 0 15,5 0 1-15,0 4 0 0,10-4 0 16,-1 4 0-16,5-13 1 15,14 5 0-15,5 0-1 16,4-1 1-16,-4 14-1 16,0-1 1-16,0 4-1 15,-1 5 0-15,-3 3 0 16,-6 14 0-16,5-1 0 16,-14 0 0-16,0 8-1 15,-4 1 1-15,-6-1-1 16,-4 1 1-16,0-1-1 15,-4 1 1-15,-6 3-1 16,-4 1 1-16,0-4-1 16,-5-5 1-16,10 4-1 15,0-3 0-15,4-1 0 16,0-4 0-16,5 0-1 16,0 5 1-16,14-9-1 0,0 4 1 15,10 0-1-15,-10-4 1 16,0 4 0-16,5 0 0 15,-1 1 0-15,1 3 0 16,0 0 0-16,0 5 0 16,-1-1 0-16,-4 5 1 15,-4-1 0-15,-1 1 1 16,-9 0 0-16,-5 4 1 16,-4-5-1-16,-5-3 1 15,0 8-1-15,0-5 0 0,-5 1-2 16,-4-5 1-16,-1 5-1 15,6-4 0-15,-1-1-3 16,0 1 0-16,0-5-7 16,5-4 1-16</inkml:trace>
        </inkml:traceGroup>
        <inkml:traceGroup>
          <inkml:annotationXML>
            <emma:emma xmlns:emma="http://www.w3.org/2003/04/emma" version="1.0">
              <emma:interpretation id="{FA525832-A4A0-4ABB-9F51-AFDA10195D17}" emma:medium="tactile" emma:mode="ink">
                <msink:context xmlns:msink="http://schemas.microsoft.com/ink/2010/main" type="inkWord" rotatedBoundingBox="15647,11744 16135,11714 16169,12274 15682,12304"/>
              </emma:interpretation>
              <emma:one-of disjunction-type="recognition" id="oneOf12">
                <emma:interpretation id="interp60" emma:lang="fr-FR" emma:confidence="0">
                  <emma:literal>i</emma:literal>
                </emma:interpretation>
                <emma:interpretation id="interp61" emma:lang="fr-FR" emma:confidence="0">
                  <emma:literal>I</emma:literal>
                </emma:interpretation>
                <emma:interpretation id="interp62" emma:lang="fr-FR" emma:confidence="0">
                  <emma:literal>è</emma:literal>
                </emma:interpretation>
                <emma:interpretation id="interp63" emma:lang="fr-FR" emma:confidence="0">
                  <emma:literal>Ù</emma:literal>
                </emma:interpretation>
                <emma:interpretation id="interp64" emma:lang="fr-FR" emma:confidence="0">
                  <emma:literal>ù</emma:literal>
                </emma:interpretation>
              </emma:one-of>
            </emma:emma>
          </inkml:annotationXML>
          <inkml:trace contextRef="#ctx0" brushRef="#br0" timeOffset="171685.3586">-3916 7334 13 0,'0'0'6'0,"0"8"2"16,0-8 6-16,0 0-12 16,0 9 0-1,0-5 2-15,0 0 1 0,0-4-6 0,0 0 1 32,4-4 2-32,-4 4 1 15,10-9-1-15,-1 1 1 0,0 0-2 16,1-9 0-16,4-4-1 15,0-4 1-15,0-4 0 16,-5 0 0-16,1 17-1 16,-1-5 0-16,0 0 0 15,1 1 1-15,-6-1-1 16,1 0 1-16,0 5-1 16,-5-1 1-16,0 5-1 15,0 4 1-15,-5 4-1 16,0 4 1-16,1 4-1 0,-6-4 1 15,6 5-1-15,-1 7 1 16,0 5-1-16,1 4 1 16,4 0-1-16,0 0 1 15,4 4-1-15,6-4 1 0,-1 0-1 16,10 0 0-16,4-12 0 16,5-5 0-16,5-4 0 15,0-4 1-15,9-4-1 16,0-8 0-16,0-1-4 15,-9-12 1-15,-5 8-7 0,5-12 1 16</inkml:trace>
          <inkml:trace contextRef="#ctx0" brushRef="#br0" timeOffset="171888.5545">-3762 6788 25 0,'-14'5'12'0,"28"20"-12"16,-5-21 16-16,6 0-16 31,3-4 0-31,1-4-13 0,0 0 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08:58.018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7A932FC-C14D-44E3-A966-83A9A549672A}" emma:medium="tactile" emma:mode="ink">
          <msink:context xmlns:msink="http://schemas.microsoft.com/ink/2010/main" type="writingRegion" rotatedBoundingBox="10987,4586 13412,4586 13412,5929 10987,5929"/>
        </emma:interpretation>
      </emma:emma>
    </inkml:annotationXML>
    <inkml:traceGroup>
      <inkml:annotationXML>
        <emma:emma xmlns:emma="http://www.w3.org/2003/04/emma" version="1.0">
          <emma:interpretation id="{48F9767F-08BB-46E1-9A11-6F1F657D76B2}" emma:medium="tactile" emma:mode="ink">
            <msink:context xmlns:msink="http://schemas.microsoft.com/ink/2010/main" type="paragraph" rotatedBoundingBox="10987,4586 13412,4586 13412,5929 10987,59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C56847-B0B7-42D5-BA21-86CA809493AE}" emma:medium="tactile" emma:mode="ink">
              <msink:context xmlns:msink="http://schemas.microsoft.com/ink/2010/main" type="line" rotatedBoundingBox="10987,4586 13412,4586 13412,5929 10987,5929"/>
            </emma:interpretation>
          </emma:emma>
        </inkml:annotationXML>
        <inkml:traceGroup>
          <inkml:annotationXML>
            <emma:emma xmlns:emma="http://www.w3.org/2003/04/emma" version="1.0">
              <emma:interpretation id="{DB8421C3-EADE-4777-92F8-6DFD90C634DE}" emma:medium="tactile" emma:mode="ink">
                <msink:context xmlns:msink="http://schemas.microsoft.com/ink/2010/main" type="inkWord" rotatedBoundingBox="10987,4586 13412,4586 13412,5929 10987,5929"/>
              </emma:interpretation>
              <emma:one-of disjunction-type="recognition" id="oneOf0">
                <emma:interpretation id="interp0" emma:lang="fr-FR" emma:confidence="0">
                  <emma:literal>{Packs.</emma:literal>
                </emma:interpretation>
                <emma:interpretation id="interp1" emma:lang="fr-FR" emma:confidence="0">
                  <emma:literal>{Packs</emma:literal>
                </emma:interpretation>
                <emma:interpretation id="interp2" emma:lang="fr-FR" emma:confidence="0">
                  <emma:literal>{Packs".</emma:literal>
                </emma:interpretation>
                <emma:interpretation id="interp3" emma:lang="fr-FR" emma:confidence="0">
                  <emma:literal>{Packs."</emma:literal>
                </emma:interpretation>
                <emma:interpretation id="interp4" emma:lang="fr-FR" emma:confidence="0">
                  <emma:literal>{Packs"</emma:literal>
                </emma:interpretation>
              </emma:one-of>
            </emma:emma>
          </inkml:annotationXML>
          <inkml:trace contextRef="#ctx0" brushRef="#br0">347 33 14 0,'-8'0'7'0,"8"-4"-3"0,-4-3 7 16,4 0-10-16,0 7 0 15,-4 0 1-15,4-4 0 16,0 1-3-16,-8 3 1 16,0-8 1-16,0 12 1 15,-1-4-1-15,-3-4 0 16,0 4-1-16,0 4 1 16,4 3-1-16,-5-3 1 15,5 0-1-15,0 3 1 0,0 0-1 16,0-3 1-16,0 3-1 15,-1 0 1-15,1 0-1 16,4 4 0-16,0 0 0 0,0 0 0 16,0 0 0-16,4-4 1 0,0 0-1 15,0 4 1-15,0 0-1 32,0 4 0-32,4-4 0 15,-4 3 1-15,4 1-1 16,-4-4 1-16,4-1-1 15,0 1 1-15,0 4-1 16,0 3 1-16,0-3-1 0,1 3 0 16,-1 0 0-16,-4-4 1 15,0 1-1-15,0-4 0 16,0 3 0-16,-4 1 1 16,-1-1-1-16,1 1 0 15,-4-4 0-15,-4 3 1 16,0 1-1-16,-1-4 1 15,-3-1-1-15,0 1 0 0,-1 0 0 16,1-4 1-16,0 1-1 16,4-5 0-1,-1 1 0-15,5 0 0 16,0-1-1-16,0 5 1 16,0-5 0-16,4-3 0 15,-1 0 0-15,5 4 0 16,0-4-1-16,5 3 1 15,-1 1 0-15,0 0 0 0,0 3 0 16,4-3 0-16,-4 3 0 16,4 4 0-16,-4 3 0 15,0 1 0-15,0 3 0 16,1 0 0-16,-1 4-1 16,0 3 1-16,0-3 0 0,-4 0 1 15,0 3-1-15,0 1 0 16,-4-1 0-16,0 0 0 15,-5 1 0-15,1 3 1 0,0-4-1 16,0 4 1-16,0-14-1 16,4-1 0-16,0 1 0 15,8-1 1-15,0 1-1 16,8-1 1-16,0-3-1 16,5 0 0-16,3-4 1 15,5-3 0-15,-1-4-5 16,-4 0 1-16,17 4-5 31,-12-4 0-31</inkml:trace>
          <inkml:trace contextRef="#ctx0" brushRef="#br0" timeOffset="806.8809">531 378 17 0,'-4'22'8'0,"4"-22"-5"16,0 0 9-16,0 0-11 15,0 3 0-15,0 4 1 16,0 4 1-16,0 4-4 0,0-1 1 15,-4 4 2-15,0 1 0 16,4-1-1-16,0 11 1 16,0 3-1-16,0 5 1 0,0 6-2 15,0-3 1-15,0 4 0 16,0 7 0-16,-4-1 0 16,0-3 1-16,0 1-1 15,-4-1 0-15,-5 0 0 16,5-7 0-16,0 0 0 15,0 0 1-15,0-8-2 16,-1-3 0-16,5-7 0 16,-4-4 0-16,4-7-3 15,0-4 0-15,0-7-6 16,4 0 1-16</inkml:trace>
          <inkml:trace contextRef="#ctx0" brushRef="#br0" timeOffset="1322.6203">507 414 18 0,'8'-14'9'0,"-4"10"-7"0,4 0 10 0,0-3-12 15,4 3 1-15,5-3 0 16,3 3 0-16,1 1-1 15,-1 3 0-15,0 0 1 32,1 3 1-32,-1 1-1 15,-7 0 1-15,-1 7-1 0,-4 3 1 16,-4 4-1-16,-4 8 1 16,0-1 0-16,-8-3 0 15,0 3 0-15,-5 4 0 16,1-3-1-16,0-8 1 0,0 0-1 15,-5 0 1-15,1-11-2 16,0-3 1-16,3-4-1 16,1-4 1-16,0 4-1 15,4-11 0-15,4 1-4 16,0 2 1-16,0 5-6 0,4 6 1 16</inkml:trace>
          <inkml:trace contextRef="#ctx0" brushRef="#br0" timeOffset="2321.1142">809 1009 17 0,'12'-22'8'0,"0"-21"-6"0,-4 32 6 15,1-7-8-15,-1 0 1 0,0-1 0 16,-4-10 0-16,-4 4-1 15,0 7 0-15,-4-4 1 16,0 0 0-16,0 4 0 16,-4 0 0-16,-1 11-1 15,-3-4 1-15,0 7 0 0,0 8 0 16,-1 0-1-16,1 3 1 16,4 4-1-16,0 7 1 0,0 0-1 15,0 4 1-15,-1 0-1 16,1 3 1-16,0 4 0 15,0 7 0-15,0-10 0 16,4-1 0-16,0 4-1 16,-1-4 1-16,1 1 0 15,0-1 0-15,4-3-1 16,0-4 1-16,0-3-1 16,0-1 1-1,4-7-1-15,0-3 0 16,5-4 0-16,-1-7 0 15,4-4 0-15,0-4 0 16,5 1 0-16,-1 3 0 16,0 4 0-16,1-8 0 15,-1 4-1-15,0 4 1 16,5 7 0-16,-1-3 0 16,-4 3 0-16,1-4 1 15,-5 4-1-15,-4 7 0 0,0 4 0 16,-4 0 0-16,-4 3 0 15,-4 1 1-15,-4-1-1 16,0 5 0-16,-4-5 0 16,-1 1 1-16,1-4-1 15,0-1 1-15,0-6-1 16,-1 0 0-16,5-4 0 16,0 0 0-16,4 0 0 15,0-4 0-15,0 0-1 16,4 1 1-16,0 3-1 0,0 0 1 15,8 0-1-15,0 3 1 16,0 1 0-16,9 0 0 16,-1-1-1-16,0 5 1 15,5-1 0-15,-1-4 1 16,1 1-2-16,3 0 0 0,1 3-6 16,-1 0 0-16</inkml:trace>
          <inkml:trace contextRef="#ctx0" brushRef="#br0" timeOffset="3396.1548">1046 62 18 0,'8'-11'9'0,"8"8"-6"0,-8 10 9 0,0-4-11 15,0 1 1-15,-3 3 0 16,-1 1 0-16,4 2-3 16,0-2 1-16,-4 6 2 0,0 1 0 15,0 3-1-15,-4 0 1 16,0 7-2-16,0-3 1 15,-4 7-1-15,0 4 1 16,0-8-1 0,0 1 0-16,4 3 0 15,0-4 0-15,-4 1 0 16,4 3 0-16,0-8 0 16,4 1 0-16,4-4 0 15,-4-3 0-15,0-1 0 16,0 1 0-16,0-8 0 15,0 0 1-15,-4 1-1 16,0-5 0-16,0 1 0 16,0-1 0-16,0-3 0 15,0 0 0-15,0 0 0 0,0 0 0 16,0 0 0-16,0 0 1 16,0 0-1-16,0 0 0 15,0 0 0-15,0 0 1 16,0 0-1-16,0 0 0 15,0 4 0-15,-4 0 1 0,0 3-1 16,-4-3 0 0,4 6-1-16,-4-2 1 15,4 6 0-15,0 4 0 16,0-3-1-16,4-1 1 16,0 5 0-16,4-1 0 0,0 3 0 15,4-2 0-15,0-1 0 16,0 4 1-16,0 3 0 15,5-3 0-15,-1 3 0 16,0 4 0-16,0 0 0 16,1-3 1-16,-5-8 0 0,0 0 0 15,-4 0 0-15,-4 4 0 16,0 3 0-16,-4 4 0 16,-4 0 0-16,0-3 0 15,0-5-1-15,-1 1 1 16,1-7-5-16,0-4 0 15,8-4-7-15,12-4 0 32</inkml:trace>
          <inkml:trace contextRef="#ctx0" brushRef="#br0" timeOffset="47947.6953">1413 976 5 0,'-8'0'2'0,"4"19"4"0,4-19 2 16,0 0-8-16,4 3 1 15,-4-3 0-15,0 0 0 0,8 0-1 32,0-3 1-32,-4-5 0 15,0 5 1-15,4-5 0 16,-4 1 0-16,5 0-1 16,-1 0 0-16,0 3 0 15,4-3 0-15,0 3-1 0,1-3 1 16,3 0-1-16,-4-4 0 15,5 4 0-15,-1-1 1 16,-4 1-1-16,0-4 1 16,1 4-1-16,-5-4 1 0,0 0-1 15,0-3 1-15,-4-1-1 16,-4-3 0-16,-4 0 0 16,0 3 1-16,0 1-1 15,-8-1 0-15,4 4 0 16,-5-3 0-16,-3 3 0 15,0-4 0-15,3 8 0 0,-3 7 0 16,4 0 0-16,0 4 0 31,-1-1 0-31,1-6 0 16,0 14-1-16,0-4 1 0,-1 4 0 16,1-4 0-16,0 4 0 15,4 3 0-15,0 1 0 16,-1 0 0-16,1-5 0 15,4 1 1-15,0 4 0 16,4 3 0-16,0 0-1 16,0 15 1-16,0-8 0 15,0 1 0-15,0-5-1 0,0-6 0 16,4 3 0-16,-4 0 1 16,4 4-1-16,-4-4 0 15,0 0 0-15,0 0 0 16,-4 0 0-16,4 1 0 0,-4-5 0 15,0 1 0-15,0-4 0 32,0-4 1-32,0 0-2 15,4-3 1-15,-4-4 0 0,4 0 1 16,0-4-1 0,0-7 0-16,4 0 0 0,0-3 0 15,0-4 0-15,4-1 0 16,0 5 0-16,4 3 0 0,-3 4 0 15,-1-4 0-15,4 7-1 16,-4 1 1-16,4-1 0 16,-3 4 0-16,-1-4 0 15,0 4 0-15,0 4 0 16,0 3 0-16,-4 8 0 16,-4-1 1-16,0 1-1 0,0-1 0 15,0 1 0-15,-4-1 1 16,0 1-1-16,0-4 0 15,0-4 0-15,0-3 1 0,0-1-1 16,0-3 0-16,-4-3 0 31,4-1 0-31,-1-3 0 16,1 0 0-16,4 3-1 16,0 0 1-16,0 4 0 15,0 0 0-15,0 4-1 0,0 3 1 16,4 0 0-16,1 4 0 15,-1 0 0-15,0 0 0 16,4-7 0-16,0 3 0 16,4 4 0-16,5 0 0 15,3-4 0-15,0 0 1 16,1-3-3-16,-1-4 1 0,5-4-5 16,-5-7 0-16</inkml:trace>
          <inkml:trace contextRef="#ctx0" brushRef="#br0" timeOffset="48830.802">1784 937 12 0,'0'-4'6'0,"0"18"-1"0,0-10 4 0,0-4-8 16,0 0 0-16,0 0 1 15,0 0 1-15,4 4-4 16,1 3 1-16,-1-7 2 16,4 0 0-16,0 11 0 15,4-4 0-15,0 0-2 31,5 1 1-31,-1-1 0 16,5-4 0-16,-1 5-1 16,-4-5 0-16,1 1 0 15,-5 0 1-15,0-4-1 0,0 0 1 0,-4 0-1 16,-3 0 1-16,-1 3-1 16,-4-3 1-16,0 4-1 15,-4 0 1-15,-5 3-1 16,-3 4 0-16,0 3 0 15,-4 4 0-15,-1 4 0 0,-3 0 0 16,4 0 0-16,-1-8 0 31,5 4-1-31,0-7 1 16,-1 4 0-16,5-4 0 0,4-4-3 16,0 0 0-16,0-7-4 15,8 0 1-15</inkml:trace>
          <inkml:trace contextRef="#ctx0" brushRef="#br0" timeOffset="49214.8371">2082 1205 12 0,'-4'4'6'0,"0"10"2"0,4-10 5 0,-4-4-12 16,0 0 0-16,0 0 0 16,0 7 1-16,0 0-3 15,-4 11 1-15,4-3 0 16,-5 0 1-16,5 3-1 16,0-7 0-16,0 3-6 15,4-3 1-15</inkml:trace>
          <inkml:trace contextRef="#ctx0" brushRef="#br0" timeOffset="49927.3522">2319 1056 12 0,'-12'8'6'0,"-4"13"0"16,16-17 4-16,0 7-10 16,0 0 1-16,0 3 1 15,0 4 0-15,4-3-2 16,0-1 0-16,0-3 2 0,4 4 0 16,0-8-1-16,0 4 1 0,5-4-1 15,-1-3 0-15,0-4-1 16,0 0 1-16,-4 0 0 15,1 0 0-15,-1-4-1 16,0-3 0-16,0-8 0 16,-4 5 1-16,0-5-1 31,-4 1 1-31,0-1-1 16,0 0 1-16,0 1-1 0,-4-1 0 15,4 1 0-15,-4 3 1 16,-4 4-1-16,0 0 0 0,-4-1 0 15,-1 5 0-15,-3-1 0 16,4 4 0-16,-1-4 0 16,1 4 0-16,0-3-5 15,4 3 1-15,4 3-3 16,4 1 1-16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11:30.102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28DCFE0-005A-4EE4-845F-0AECB11A028D}" emma:medium="tactile" emma:mode="ink">
          <msink:context xmlns:msink="http://schemas.microsoft.com/ink/2010/main" type="writingRegion" rotatedBoundingBox="9395,6528 9673,6528 9673,7261 9395,7261"/>
        </emma:interpretation>
      </emma:emma>
    </inkml:annotationXML>
    <inkml:traceGroup>
      <inkml:annotationXML>
        <emma:emma xmlns:emma="http://www.w3.org/2003/04/emma" version="1.0">
          <emma:interpretation id="{0DCD6B73-B7BF-4D01-831A-899A404B526A}" emma:medium="tactile" emma:mode="ink">
            <msink:context xmlns:msink="http://schemas.microsoft.com/ink/2010/main" type="paragraph" rotatedBoundingBox="9395,6528 9673,6528 9673,7261 9395,7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942F4E-1F78-42C3-B1D2-70DE87D808E5}" emma:medium="tactile" emma:mode="ink">
              <msink:context xmlns:msink="http://schemas.microsoft.com/ink/2010/main" type="line" rotatedBoundingBox="9395,6528 9673,6528 9673,7261 9395,7261"/>
            </emma:interpretation>
          </emma:emma>
        </inkml:annotationXML>
        <inkml:traceGroup>
          <inkml:annotationXML>
            <emma:emma xmlns:emma="http://www.w3.org/2003/04/emma" version="1.0">
              <emma:interpretation id="{70DA982F-1391-4180-B5A8-2AE2AC4E467B}" emma:medium="tactile" emma:mode="ink">
                <msink:context xmlns:msink="http://schemas.microsoft.com/ink/2010/main" type="inkWord" rotatedBoundingBox="9395,6528 9673,6528 9673,7261 9395,7261"/>
              </emma:interpretation>
              <emma:one-of disjunction-type="recognition" id="oneOf0">
                <emma:interpretation id="interp0" emma:lang="fr-FR" emma:confidence="0">
                  <emma:literal>k</emma:literal>
                </emma:interpretation>
                <emma:interpretation id="interp1" emma:lang="fr-FR" emma:confidence="0">
                  <emma:literal>K</emma:literal>
                </emma:interpretation>
                <emma:interpretation id="interp2" emma:lang="fr-FR" emma:confidence="0">
                  <emma:literal>h</emma:literal>
                </emma:interpretation>
                <emma:interpretation id="interp3" emma:lang="fr-FR" emma:confidence="0">
                  <emma:literal>b</emma:literal>
                </emma:interpretation>
                <emma:interpretation id="interp4" emma:lang="fr-FR" emma:confidence="0">
                  <emma:literal>&amp;</emma:literal>
                </emma:interpretation>
              </emma:one-of>
            </emma:emma>
          </inkml:annotationXML>
          <inkml:trace contextRef="#ctx0" brushRef="#br0">119 463 11 0,'0'4'5'0,"-8"-8"-1"0,8 4 1 16,0 0-5-16,0 0 1 15,0 0 1-15,0 0 0 16,0 0-2-16,0 0 0 15,4-4 2-15,4-3 0 16,-4 4 0 0,0-1 0-16,4-3-1 0,-4-1 0 0,0 5 0 15,-4 3 0-15,4-4 0 16,5 1 0-16,-1-5-1 31,0 5 0-31,-4-5 0 16,-4 8 1-16,0 0-1 0,4-3 1 15,0-4-1-15,0-4 0 16,0 0 0-16,5 4 1 0,-5-8-1 16,0 8 1-16,0-11-1 15,0 3 0-15,0-3 0 16,0 3 1-16,0 1-1 16,-4-1 0-16,4 1 0 15,-4-1 1-15,0-3-1 16,-4 7 0-16,0-3 0 15,0-4 1 1,0 0-2-16,0 3 1 0,4 1 0 16,-4-1 0-16,0 0 0 15,0-3 1-15,-1 4-1 16,-3 3 0-16,0 0 0 16,-4 4 1-16,0-8-1 15,-1 12 0-15,1 6 0 16,-4 1 0-16,4 0 0 0,-1 3 0 15,-3-4 0-15,4 5 0 16,0 3 0-16,-1-1 0 16,5 1 0-16,0 0 0 15,4 4 0-15,-4-1 0 0,4 4 0 16,0 1 0-16,-1-1 0 16,5 3 0-16,5-2 0 15,-5 10 0-15,4-4 0 16,0 0 0-16,0-3 0 15,0 4 0-15,0-5 0 16,0 5 0 0,0 3 0-16,-4 0 1 15,0-4-1-15,0-3 0 16,0 0 0-16,-4 0 1 16,0 3-1-16,0 4 0 15,-4-4 0-15,4-6 0 16,0-1 0-16,-1 0 0 0,5-4 0 15,0-6 0-15,0-5 0 16,0-10 1-16,5-4-1 16,-1-7 0-16,0 3 0 15,4-3 1-15,0 0-1 16,4 0 0-16,1-4 0 0,-1 0 0 16,0 1-1-16,0-1 1 15,0 4 0-15,1 0 1 16,-1 3-1-16,0 1 0 15,0 3 0-15,1 7 0 16,-5 0 0 0,-8 4 1-16,4 4-1 15,0 3 1-15,0 4-1 16,0 0 0-16,0 4 0 0,-4-1 1 16,4 1-1-16,-4-1 0 15,0 1 0-15,0-4 1 16,0-1-1-16,-4 1 1 15,0 0-1-15,-4-4 0 0,-4-3 0 16,0-4 1-16,-1 4-2 16,1-4 1-16,4 0 0 15,0 0 0-15,4 0-1 16,0 0 1-16,-1 0 0 16,1 0 0-16,4 0 0 0,0 0 0 15,0 0 0-15,4 3 0 16,1 1-1-16,3 0 1 31,4 6 0-31,0 1 1 16,0 4-1-16,1-4 0 0,-1 3 1 15,0 4 0-15,0-3 0 16,1-1 0-16,-1 1-2 16,4-1 0-16,1-6-7 15,3 3 0-15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30:09.173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3B46B93-E973-4B7A-A407-1255AD18B2A3}" emma:medium="tactile" emma:mode="ink">
          <msink:context xmlns:msink="http://schemas.microsoft.com/ink/2010/main" type="writingRegion" rotatedBoundingBox="15663,6841 16047,6841 16047,7649 15663,7649"/>
        </emma:interpretation>
      </emma:emma>
    </inkml:annotationXML>
    <inkml:traceGroup>
      <inkml:annotationXML>
        <emma:emma xmlns:emma="http://www.w3.org/2003/04/emma" version="1.0">
          <emma:interpretation id="{C146FE83-7BE4-4373-97EF-6CAB3EC20DF2}" emma:medium="tactile" emma:mode="ink">
            <msink:context xmlns:msink="http://schemas.microsoft.com/ink/2010/main" type="paragraph" rotatedBoundingBox="15663,6841 16047,6841 16047,7649 15663,76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297853-FF6B-480E-A9FD-19F0671992A4}" emma:medium="tactile" emma:mode="ink">
              <msink:context xmlns:msink="http://schemas.microsoft.com/ink/2010/main" type="line" rotatedBoundingBox="15663,6841 16047,6841 16047,7649 15663,7649"/>
            </emma:interpretation>
          </emma:emma>
        </inkml:annotationXML>
        <inkml:traceGroup>
          <inkml:annotationXML>
            <emma:emma xmlns:emma="http://www.w3.org/2003/04/emma" version="1.0">
              <emma:interpretation id="{3754A5B6-37AC-4CAA-9CEF-339376569924}" emma:medium="tactile" emma:mode="ink">
                <msink:context xmlns:msink="http://schemas.microsoft.com/ink/2010/main" type="inkWord" rotatedBoundingBox="15663,6841 16047,6841 16047,7649 15663,7649"/>
              </emma:interpretation>
              <emma:one-of disjunction-type="recognition" id="oneOf0">
                <emma:interpretation id="interp0" emma:lang="fr-FR" emma:confidence="0">
                  <emma:literal>P</emma:literal>
                </emma:interpretation>
                <emma:interpretation id="interp1" emma:lang="fr-FR" emma:confidence="0">
                  <emma:literal>p</emma:literal>
                </emma:interpretation>
                <emma:interpretation id="interp2" emma:lang="fr-FR" emma:confidence="0">
                  <emma:literal>+</emma:literal>
                </emma:interpretation>
                <emma:interpretation id="interp3" emma:lang="fr-FR" emma:confidence="0">
                  <emma:literal>M</emma:literal>
                </emma:interpretation>
                <emma:interpretation id="interp4" emma:lang="fr-FR" emma:confidence="0">
                  <emma:literal>r</emma:literal>
                </emma:interpretation>
              </emma:one-of>
            </emma:emma>
          </inkml:annotationXML>
          <inkml:trace contextRef="#ctx0" brushRef="#br0">-1 71 12 0,'0'-13'6'0,"5"-8"-1"15,-1 13 8-15,6 4-12 16,-1 4 1-16,5-4 0 31,5-1 0-31,0 1-3 0,4 0 1 16,0 0 1-16,1 0 1 15,-1 4-1-15,1 4 1 16,-6-4-1-16,-4 8 0 16,1-8 0-16,-6 9 0 0,0 3 0 15,-18 5 0-15,0 8 0 16,-6 0 0-16,1 0-1 15,-4 0 1-15,-1-4-1 16,0-1 1-16,0-3-1 16,5-4 0-16,0-1-1 15,5-4 1-15,4 1 0 0,5-1 0 16,0-8-1-16,10-8 0 16,-1 3 0-16,5 1 0 15,5 0 0-15,0 4 1 0,4-4-1 16,0 4 1-16,-4 0 0 31,9 4 0-31,-9 0 0 16,0 5 0-16,-5 7 0 15,0-7 1-15,-5 3 0 16,-4 1 0-16,-5-1 0 16,-5 9 0-16,-4 0 0 15,-1 4 1-15,-4 0-1 16,-4-4 1-16,-6-5-1 0,-4 1 0 15,5 0-1-15,-1-5 1 16,6-4-4-16,-1-4 0 16,9 5-6-16,10-1 1 15</inkml:trace>
          <inkml:trace contextRef="#ctx0" brushRef="#br0" timeOffset="-817.3659">-6 50 8 0,'-4'12'4'0,"8"-3"0"0,-4-18 4 16,0 9-6-16,0 0 1 16,0 0 1-16,0-4 0 15,0 4-5-15,0 0 0 0,0 0 3 16,0 0 0-16,0 0-1 15,0 4 1-15,0-4-1 16,0 9 0-16,0-1 0 16,0 0 0-16,0 5 0 15,0 8 0-15,0 4-1 16,0 0 1-16,0 8-1 0,0 13 1 16,-4 8-1-16,4-4 1 0,0 0-1 15,-5 4 0-15,5 0 0 16,0 0 1-16,0-8-1 15,0-13 0-15,0-4 0 16,0-4 0-16,0 0 0 16,0-4 1-16,-5 4-1 15,5-12 0-15,0-1-1 16,-4-8 0-16,-1 5-3 16,0-22 0-16,0 9-3 15,1 0 1-15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15:57.530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F7C2674-CEF8-4C00-A135-7959F9BFB6C4}" emma:medium="tactile" emma:mode="ink">
          <msink:context xmlns:msink="http://schemas.microsoft.com/ink/2010/main" type="writingRegion" rotatedBoundingBox="723,6695 21999,5930 22306,14446 1029,15212"/>
        </emma:interpretation>
      </emma:emma>
    </inkml:annotationXML>
    <inkml:traceGroup>
      <inkml:annotationXML>
        <emma:emma xmlns:emma="http://www.w3.org/2003/04/emma" version="1.0">
          <emma:interpretation id="{7842245F-AB51-497C-BCB8-8A16770DD6B3}" emma:medium="tactile" emma:mode="ink">
            <msink:context xmlns:msink="http://schemas.microsoft.com/ink/2010/main" type="paragraph" rotatedBoundingBox="6449,6395 12409,6409 12406,7592 6446,75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769E8E-AE70-420A-B13F-010A2A85C04C}" emma:medium="tactile" emma:mode="ink">
              <msink:context xmlns:msink="http://schemas.microsoft.com/ink/2010/main" type="line" rotatedBoundingBox="6449,6395 12409,6409 12406,7592 6446,7578"/>
            </emma:interpretation>
          </emma:emma>
        </inkml:annotationXML>
        <inkml:traceGroup>
          <inkml:annotationXML>
            <emma:emma xmlns:emma="http://www.w3.org/2003/04/emma" version="1.0">
              <emma:interpretation id="{83CF6EBD-7946-4A0C-ADE0-123254BDE41A}" emma:medium="tactile" emma:mode="ink">
                <msink:context xmlns:msink="http://schemas.microsoft.com/ink/2010/main" type="inkWord" rotatedBoundingBox="6449,6395 12409,6409 12406,7592 6446,7578"/>
              </emma:interpretation>
              <emma:one-of disjunction-type="recognition" id="oneOf0">
                <emma:interpretation id="interp0" emma:lang="fr-FR" emma:confidence="0">
                  <emma:literal>Go=(VosEo)</emma:literal>
                </emma:interpretation>
                <emma:interpretation id="interp1" emma:lang="fr-FR" emma:confidence="0">
                  <emma:literal>Go=(vosEo)</emma:literal>
                </emma:interpretation>
                <emma:interpretation id="interp2" emma:lang="fr-FR" emma:confidence="0">
                  <emma:literal>G0=(vosEo)</emma:literal>
                </emma:interpretation>
                <emma:interpretation id="interp3" emma:lang="fr-FR" emma:confidence="0">
                  <emma:literal>G0=(VosEo)</emma:literal>
                </emma:interpretation>
                <emma:interpretation id="interp4" emma:lang="fr-FR" emma:confidence="0">
                  <emma:literal>GIVONNE)</emma:literal>
                </emma:interpretation>
              </emma:one-of>
            </emma:emma>
          </inkml:annotationXML>
          <inkml:trace contextRef="#ctx0" brushRef="#br0">-10735-8143 5 0,'-4'-8'2'0,"16"-6"9"0,-8 10 2 16,-4-3-12-16,4 0 1 0,0-1 1 15,-4 8 1-15,4-7-5 16,-4 0 1-16,0 7 3 15,0 0 0-15,0-4-1 32,-4 1 0-32,0-1 0 15,-4 0 0-15,0 1-1 16,-4-1 1-16,-9 4-1 16,-3 0 1-16,3 0-2 15,1 4 1-15,-1-1-1 16,-3 5 1-16,-1-5-1 0,-3 4 0 0,-1 4 0 15,5 0 1-15,-1 0-1 0,-3 7 0 16,3 8 0-16,1-12 0 16,3 12 0-16,1-1 0 15,4 4-1-15,3 4 1 16,5-1 0-16,4-3 0 16,4 4-1-16,8 0 1 15,5-1 0-15,7-6 0 16,4-1 0-16,5-7 0 31,0-3 0-31,-1-4 0 16,1-8 0-16,-1-6 1 0,-3 3-1 15,-1-11 1-15,-3-7 0 16,-5 7 0-16,-8-4 0 16,-8 1 1-16,-4-4-1 15,0-1 0-15,-4 5-1 16,-4-1 1-16,-1 5-1 15,1 2 1-15,0 5-2 0,4-1 1 16,0 4-1-16,3 4 1 16,5-1-2-16,5 1 1 15,3 0 0-15,8-1 0 16,9-3 0-16,3 0 0 16,5 0 0-16,4 0 1 0,3 0 0 15,-3 0 1-15,-4-3 0 16,-9-1 0-16,1 0-6 15,-1 1 0-15,9-5-3 16,-5 1 1-16</inkml:trace>
          <inkml:trace contextRef="#ctx0" brushRef="#br0" timeOffset="719.3141">-10494-7683 17 0,'-4'4'8'0,"0"25"-4"0,4-22 10 15,0 1-13-15,0 2 0 16,0 1 0-16,0 4 0 15,0-1-1-15,4 4 0 32,0 1 0-32,4-1 1 15,0-4-1-15,4 4 1 0,5-7 0 16,-1 4 0-16,0-8-1 16,5 0 0-1,3-18 0 1,-3-3 1-16,-1-4-1 15,-4 0 1-15,-3-4-1 0,-5 0 1 16,-4 0-1-16,-4 1 1 16,-4 2 0-16,-4 5 0 15,-9-1-1-15,1 8 1 16,-5 4-1-16,1 3 1 16,0 7-1-16,3 0 1 0,1 4-3 15,4-4 1-15,8 0-7 16,8 1 1-16</inkml:trace>
          <inkml:trace contextRef="#ctx0" brushRef="#br0" timeOffset="1128.2334">-9906-7962 19 0,'16'-4'9'0,"33"-3"-9"16,-33 7 10-16,9 0-10 31,3 0 0-31,5 0 0 15,0 0 1-15,-1 4-2 0,1-1 0 16,4-3-3-16,-1 4 0 16</inkml:trace>
          <inkml:trace contextRef="#ctx0" brushRef="#br0" timeOffset="1392.6518">-9845-7781 21 0,'12'8'10'0,"17"-12"-10"0,-17 0 18 16,4 1-18-16,5 3 0 15,7-4 1-15,1 1 0 16,12 3-8-16,8 3 1 16</inkml:trace>
          <inkml:trace contextRef="#ctx0" brushRef="#br0" timeOffset="2468.476">-8694-8535 16 0,'-8'0'8'0,"4"7"-4"0,4-7 7 15,-4 0-10-15,0 4 1 0,-5-1 0 16,1 4 1-16,-4 1-4 16,0 3 1-16,-1-8 2 15,-3 8 0-15,-4 4-1 16,-1 6 1-16,-3 1-1 16,-1 4 1-16,1 3-1 15,-1 0 1-15,1 7-1 16,3 11 1-16,1-3 0 15,0 14 0-15,3 11-1 16,5 7 1-16,12 11 0 16,12 4 0-16,9 3-1 15,11-14 0-15,13-4 0 0,4-11 0 16,-4-10-5-16,-4-12 1 16,4-3-6-16,8-14 0 15</inkml:trace>
          <inkml:trace contextRef="#ctx0" brushRef="#br0" timeOffset="3252.8374">-8474-8187 17 0,'-4'-15'8'0,"4"8"-2"16,0 7 5-16,0 0-10 31,0 0 1-31,0 0 0 16,0 4 1-16,4 3-4 0,-4 0 1 15,4 4 2-15,1 7 0 16,3 8-1-16,8-4 1 16,0 10-1-16,1 1 0 15,3 7 0-15,5 0 0 16,3-11-1-16,1 7 1 15,-1-7-1-15,-3-4 0 16,-1-3 1-16,1-7 0 16,-5-8 0-16,1-14 1 15,-1-4-1-15,4-11 0 16,-3-11 0-16,-5-3 0 0,1-11 0 16,7-7 0-16,1 3-1 15,-1 0 0-15,-8 4 1 16,5 3 0-16,-5 12-1 15,-4 3 0-15,-3 7-7 16,3 7 1-16,0 19-4 16,-4 7 1-16</inkml:trace>
          <inkml:trace contextRef="#ctx0" brushRef="#br0" timeOffset="3819.466">-7743-7704 14 0,'-8'0'7'0,"4"3"-2"0,4-3 7 16,-4 7-11-16,0 1 1 0,0 6 0 0,4 1 1 15,-5-1-4-15,1 4 1 16,4 1 2-16,0 2 0 31,13 5-1-31,3-1 1 0,4-10-1 16,5-4 0-16,3-4-1 15,1-11 1-15,0 1-1 16,-1-8 1-16,-3-7 0 16,-1-4 0-16,-3-4 0 15,-9 1 1-15,-4-4-1 16,-8 0 1-16,-8 0-1 15,-4 7 1-15,-5 4-1 32,-11 7 1-32,-1 11-2 15,1 4 1-15,3 3-1 16,5 7 1-16,-1 5-4 0,9-5 1 16,4 4-7-16,8 0 1 15</inkml:trace>
          <inkml:trace contextRef="#ctx0" brushRef="#br0" timeOffset="4182.6136">-6992-7810 18 0,'21'-7'9'0,"3"7"-2"0,-16 4 7 16,0 7-12-16,1 3 0 15,3 8 1-15,-8 3 0 16,-4 8-3-16,-4 0 0 0,-8 3 3 16,-13 4 0-16,1 7-4 15,-1-11 1-15,1 1-7 16,3 2 0-16</inkml:trace>
          <inkml:trace contextRef="#ctx0" brushRef="#br0" timeOffset="4840.0719">-6600-8176 13 0,'-4'4'6'0,"8"-19"7"0,-4 15 1 0,0 0-13 15,0 0 0-15,0 0 1 16,4 4 0-16,-4-1-2 16,0 5 0-16,0-1 1 15,0 11 1-15,-4 4-1 16,0-4 1-16,-4 11-1 0,4 4 1 16,0 3-1-16,0 0 1 15,4 0-1-15,4 8 1 16,4-4-2-16,4-4 1 15,8-7-1-15,5-7 0 16,8 0 0 0,12-11 1-16,4-8-1 15,-1-6 0-15,1-5 0 16,-8 1 1-16,-4-7-1 16,-4 3 0-16,-9 0-4 15,-3 4 1-15,-1 3-6 16,5 8 1-16</inkml:trace>
          <inkml:trace contextRef="#ctx0" brushRef="#br0" timeOffset="5089.2536">-6584-7900 18 0,'-12'3'9'0,"20"-6"-6"16,0-1 10-1,1-3-12-15,-1 3 0 16,12-3 0-16,5 0 0 16,-1-4-1-16,9 3 0 15,0 1 0-15,-1 0 0 0,1 3-6 16,-5 4 1-16</inkml:trace>
          <inkml:trace contextRef="#ctx0" brushRef="#br0" timeOffset="5326.1126">-6531-8202 19 0,'-8'-3'9'0,"16"-4"-6"16,-3 7 12-16,3-4-14 15,4 4 0-15,0-4 0 16,9 4 1-16,11-3-2 0,9-5 0 0,8 1-2 16,0-4 1-16,0 11-5 15,4-7 0-15</inkml:trace>
          <inkml:trace contextRef="#ctx0" brushRef="#br0" timeOffset="5943.647">-5943-7723 16 0,'-12'8'8'0,"4"6"-5"0,8-10 9 15,0 10-11-15,0 1 1 16,0-1 0-16,0 1 0 16,4 3-3-16,4 0 1 15,4 0 1-15,1-3 0 0,7-1 0 16,0-6 0-16,1-5-1 16,3-6 1-16,9-5 0 15,-4-3 0-15,-1 1 0 16,-3-9 0-16,-9-2 0 15,-4-1 0-15,-8 4 0 16,-12-8 0-16,-4 5-1 16,-4 2 1-16,-5 5 0 15,1-1 0-15,-1 15 0 16,-3-3 0-16,3 6-2 16,1 1 1-16,8 0-8 15,4 3 1-15</inkml:trace>
          <inkml:trace contextRef="#ctx0" brushRef="#br0" timeOffset="6492.2797">-5481-8510 19 0,'-5'-4'9'0,"5"8"-5"16,0-4 8-16,0 0-11 16,0 0 0-16,9 4 0 15,-1 3 1-15,8-3-3 16,0 6 1-16,9 9 1 15,4 10 1-15,3 11-1 16,5 7 1-16,-4 11-1 16,-5 0 1-16,-7 11 0 15,-5 7 0-15,-8-7 0 16,-8 7 1-16,-4 0-1 16,-12 1 1-16,-13 2-1 15,-4-10 1-15,1 0-1 0,-1-7 0 16,5-11-4-16,3-11 0 15,9-4-8-15,-1-14 0 16</inkml:trace>
        </inkml:traceGroup>
      </inkml:traceGroup>
    </inkml:traceGroup>
    <inkml:traceGroup>
      <inkml:annotationXML>
        <emma:emma xmlns:emma="http://www.w3.org/2003/04/emma" version="1.0">
          <emma:interpretation id="{F5A5795E-8267-4F8A-9848-1B8ED4F2EF6B}" emma:medium="tactile" emma:mode="ink">
            <msink:context xmlns:msink="http://schemas.microsoft.com/ink/2010/main" type="paragraph" rotatedBoundingBox="13827,8634 22118,8698 22109,9797 13819,973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7830D03-5A4F-45BD-BFE1-A5014D931EA4}" emma:medium="tactile" emma:mode="ink">
              <msink:context xmlns:msink="http://schemas.microsoft.com/ink/2010/main" type="line" rotatedBoundingBox="13827,8634 22118,8698 22109,9797 13819,9733"/>
            </emma:interpretation>
          </emma:emma>
        </inkml:annotationXML>
        <inkml:traceGroup>
          <inkml:annotationXML>
            <emma:emma xmlns:emma="http://www.w3.org/2003/04/emma" version="1.0">
              <emma:interpretation id="{B82549B8-0EAE-4B75-852B-4F23031C5533}" emma:medium="tactile" emma:mode="ink">
                <msink:context xmlns:msink="http://schemas.microsoft.com/ink/2010/main" type="inkWord" rotatedBoundingBox="13827,8711 15232,8722 15225,9744 13819,9733"/>
              </emma:interpretation>
              <emma:one-of disjunction-type="recognition" id="oneOf1">
                <emma:interpretation id="interp5" emma:lang="fr-FR" emma:confidence="0">
                  <emma:literal>GE</emma:literal>
                </emma:interpretation>
                <emma:interpretation id="interp6" emma:lang="fr-FR" emma:confidence="0">
                  <emma:literal>GE,</emma:literal>
                </emma:interpretation>
                <emma:interpretation id="interp7" emma:lang="fr-FR" emma:confidence="0">
                  <emma:literal>GE.</emma:literal>
                </emma:interpretation>
                <emma:interpretation id="interp8" emma:lang="fr-FR" emma:confidence="0">
                  <emma:literal>GEI</emma:literal>
                </emma:interpretation>
                <emma:interpretation id="interp9" emma:lang="fr-FR" emma:confidence="0">
                  <emma:literal>Gi,</emma:literal>
                </emma:interpretation>
              </emma:one-of>
            </emma:emma>
          </inkml:annotationXML>
          <inkml:trace contextRef="#ctx0" brushRef="#br0" timeOffset="102721.1607">-3493-6118 20 0,'4'-3'10'0,"-4"-12"-6"15,0 15 11-15,0 0-13 16,0 0 0-16,4-7 2 16,-4 0 1-16,0-4-6 15,0 3 1-15,-4-2 3 16,-5 2 0-16,1-3-1 16,0 4 1-16,-4 0-1 15,0 0 0-15,-1 3-1 0,-3 4 1 16,0 4 0-16,-1 3 0 15,-7 4-1-15,-1 7 0 16,1-4-1-16,-1 12 1 16,1 3-1-16,-1 7 1 15,9 0-1-15,4 1 0 16,4 3-1-16,0 3 1 16,12-3 0-16,4 4 0 15,4-8-1-15,4-7 1 0,1 0 0 16,-1-7 0-16,4-4 0 15,1-4 0-15,-1 5 0 16,-3-12 1-16,-1 0-1 16,-4-3 1-16,-4-4-1 0,-4-8 1 15,-4-2-1-15,0-9 1 16,-4 5-1-16,-4-1 1 16,0-6-1-16,0 6 0 15,-4 1 0-15,3-1 0 0,1 4-1 31,0 0 1-31,4 4-1 16,8 0 1-16,4 7 0 16,9 7 0-16,-5-3-1 15,4-4 1-15,1 0-1 16,3 0 1-16,4 7 0 16,5-7 0-16,0 0-2 15,-1 0 1-15,1 0-9 16,-5 0 0-16,-7 0-1 15,-9 0 0-15</inkml:trace>
          <inkml:trace contextRef="#ctx0" brushRef="#br0" timeOffset="103478.5116">-3183-5704 24 0,'12'-4'12'0,"-49"12"-11"0,33-8 20 16,0 7-19-1,0 11 1-15,0 0 1 16,0 11 0-16,-4 4-5 16,4-4 1-16,0 7 3 15,-1 4 0-15,5 0-2 16,5 0 1-16,-1-7-1 16,8-8 0-16,0 4-1 15,4-7 1-15,5-8-3 0,-1 1 1 16,5-8-5-16,-1-3 0 0,1-8-4 15,-5-7 0-15</inkml:trace>
          <inkml:trace contextRef="#ctx0" brushRef="#br0" timeOffset="103684.8834">-3363-5410 26 0,'8'0'13'0,"25"-4"-14"16,-21 4 21-16,5 0-20 15,3-3 0-15,9-1 0 0,11 0 1 16,1 1-9-16,4-1 1 16</inkml:trace>
          <inkml:trace contextRef="#ctx0" brushRef="#br0" timeOffset="103980.1621">-2881-5370 25 0,'0'0'12'0,"16"-7"-11"0,-8 3 16 0,5 0-17 15,7 1 0-15,5-5-8 16,-1 5 1-16,5-5 4 15,-5 8 0-15</inkml:trace>
          <inkml:trace contextRef="#ctx0" brushRef="#br0" timeOffset="104247.087">-2408-5523 28 0,'0'15'14'0,"4"7"-12"0,-4-15 26 0,0 7-26 16,-4 5 0-16,0 10 0 15,0 0 0-15,4 0-3 16,0 7 1-16,4-3-8 15,9 3 1-15,-5-11-3 16,-8 12 1-16</inkml:trace>
        </inkml:traceGroup>
        <inkml:traceGroup>
          <inkml:annotationXML>
            <emma:emma xmlns:emma="http://www.w3.org/2003/04/emma" version="1.0">
              <emma:interpretation id="{6FBED81E-8574-43B6-9537-0300F91A0A3E}" emma:medium="tactile" emma:mode="ink">
                <msink:context xmlns:msink="http://schemas.microsoft.com/ink/2010/main" type="inkWord" rotatedBoundingBox="18534,8671 22118,8698 22109,9792 18525,9764"/>
              </emma:interpretation>
              <emma:one-of disjunction-type="recognition" id="oneOf2">
                <emma:interpretation id="interp10" emma:lang="fr-FR" emma:confidence="0">
                  <emma:literal>(UEE)</emma:literal>
                </emma:interpretation>
                <emma:interpretation id="interp11" emma:lang="fr-FR" emma:confidence="0">
                  <emma:literal>(une)</emma:literal>
                </emma:interpretation>
                <emma:interpretation id="interp12" emma:lang="fr-FR" emma:confidence="0">
                  <emma:literal>(uni)</emma:literal>
                </emma:interpretation>
                <emma:interpretation id="interp13" emma:lang="fr-FR" emma:confidence="0">
                  <emma:literal>(UE)</emma:literal>
                </emma:interpretation>
                <emma:interpretation id="interp14" emma:lang="fr-FR" emma:confidence="0">
                  <emma:literal>(LEE)</emma:literal>
                </emma:interpretation>
              </emma:one-of>
            </emma:emma>
          </inkml:annotationXML>
          <inkml:trace contextRef="#ctx0" brushRef="#br0" timeOffset="107712.8257">1119-6187 16 0,'0'-3'8'0,"4"-8"-3"0,1 4 8 0,3-1-12 15,-4 1 1-15,4-4 0 16,-4 4 1-16,4 0-3 16,-4-1 0-16,0 1 2 15,-4 7 0-15,0 0-1 32,0 0 1-32,0 0 0 0,0 0 0 0,0 0-1 31,0 0 1-31,0 0-1 15,4 0 1-15,-4 0-1 16,0 4 1-16,0-1-1 0,0 1 0 16,0 0-1-16,-4-1 1 15,0 1-1-15,0 3 0 16,0-3 0-16,-4 3 1 16,0 0-1-16,0 4 1 0,-5 4-1 15,1-1 0-15,0 1 0 16,0-1 1-16,-5-3-1 15,1 0 1-15,4 4-1 16,-1-1 0-16,1 1 0 0,-4-1 0 16,4 4 0-16,-1 4 0 15,1-4 0 1,4 0 0-16,0 4 0 16,0 0 0-16,0 3 0 15,3 4 0-15,1 8 0 16,0-1 0-16,4 4 0 15,0 3 1-15,0 1-1 16,0 7 1-16,8-11-1 16,1-1 0-16,3 1 0 0,4 0 1 15,5-3-1-15,-1-1 0 16,0-7 0-16,5 0 1 16,-1 0 0-16,1-11 0 0,-1-3-2 15,-3-5 1-15,-1-2-10 16,-12-1 0-16</inkml:trace>
          <inkml:trace contextRef="#ctx0" brushRef="#br0" timeOffset="109219.4665">1434-5876 13 0,'0'8'6'0,"4"-19"0"0,-4 11 7 15,0 0-12-15,0 0 1 16,0 0 1-16,0 0 1 15,0 0-5-15,0 0 1 0,0 0 2 16,0 0 1-16,0 0-1 16,0 3 0-16,0 5-1 15,-4 6 1-15,0 1-1 16,4-1 0-16,-4 1 0 16,-1 3 0-1,5 0 0-15,0 0 0 16,5 4 0-16,-5-4 0 15,4 4 0-15,4-4 0 16,0-4-1-16,4 1 0 16,0-4 0-16,1-4 0 15,-5 0 0-15,0-3 0 0,0-4 0 16,4 0 0-16,1-4 0 16,-1 4 0-16,0 0 0 15,0-7 1-15,1-4-1 16,-1 0 1-16,0 0-1 0,0 1 0 15,-3-9 0-15,-1-2 1 16,0-1-1-16,0-3 1 31,-4-1-1-31,0 4 0 16,0 4 0-16,0 4 0 16,-4 3 0-16,0 0 0 0,0 4 0 15,0-1 1-15,0 5-2 16,0 3 1-16,-4 7 0 15,0 0 0-15,4 4 0 16,-4 4 0-16,4-1 0 16,-4 4 0-16,4 8 0 0,0-4 1 15,4-1-1-15,0 5 1 16,4-5-1-16,5 8 0 16,-1-7 1-16,8-4 0 0,1-3-5 15,3-8 1-15,-3-3-6 16,-1-11 0-16</inkml:trace>
          <inkml:trace contextRef="#ctx0" brushRef="#br0" timeOffset="110651.8008">1838-5346 17 0,'-4'0'8'0,"12"-3"1"0,0-1 5 0,0 0-13 16,5 1 1-16,3-1-1 15,8 0 1-15,5 1-3 16,-1 3 1-16,9-4 1 16,-4 1 0-16,-9-1-8 15,9 0 1-15</inkml:trace>
          <inkml:trace contextRef="#ctx0" brushRef="#br0" timeOffset="110310.8322">2046-5556 17 0,'-4'-11'8'0,"8"11"-1"0,-4 0 5 16,0-4-11-16,0 4 0 16,0 0 1-16,0 0 1 15,0 0-4-15,0 0 1 16,0 0 2-16,-4 0 0 15,4 0-1-15,-4 4 1 0,0 7 0 16,0 0 0-16,-4-1 0 16,3 5 0-16,-3 0-1 15,0-1 1-15,0 4-1 16,-4 4 1-16,8 3-2 0,0 4 1 16,4-3-1-16,0 6 1 15,4-10-1-15,4 4 1 16,8-5-1-16,-4 1 0 15,9-7 0-15,-1-1 0 16,1 1 0-16,-5-8 0 0,4 0 0 16,1-7 1-16,-1-3-1 15,1-5 1-15,-1 1-5 16,-4 0 1-16,1 0-6 16,-1-4 0-16</inkml:trace>
          <inkml:trace contextRef="#ctx0" brushRef="#br0" timeOffset="111636.9783">2564-5683 19 0,'0'-8'9'0,"17"8"-4"16,-17 0 10-16,0 0-13 15,4 8 0-15,0-5 1 0,0 1 0 16,4 3-3-16,0 4 0 16,-4 0 3-16,-4 7 0 15,0 4-1-15,-4 7 1 16,-4-7-1-16,-8-1 0 0,-5 1-1 15,5 4 0-15,0-1-4 16,-5-3 0-16,5-8-6 16,-4-3 0-16</inkml:trace>
          <inkml:trace contextRef="#ctx0" brushRef="#br0" timeOffset="112622.0192">2944-5901 13 0,'-8'0'6'0,"0"-4"2"15,4 4 7-15,0-3-13 16,0 3 0-16,-1 0 1 16,1 0 1-16,4 0-5 15,-4 0 1-15,4 0 2 16,0 3 1-16,0 8-1 16,0-3 0-16,4 10-1 15,5 3 1-15,-1 1-1 16,4 4 0-16,8-1 0 15,1-3 0-15,3-4-1 16,1-4 0-16,3 1 0 16,13-4 1-1,0 0-1-15,-4-8 1 16,-5-3-1-16,1-3 1 0,-8-8 0 16,-5-4 0-16,-8 1 0 15,0-4 0-15,-3-4 0 16,-5 0 1-16,-4 0-2 15,-4 4 1-15,-5 0-1 16,1 0 1-16,0 3-1 16,4 5 0-1,8 2-1 1,4 1 1-16,9 0-1 16,7-1 1-16,-4 1-1 15,9 0 0-15,4 0 0 0,8-1 1 16,-1 1-2-16,5 4 1 15,0 3-7-15,-8 10 1 16,-4 1-2-16,-9 11 0 16</inkml:trace>
          <inkml:trace contextRef="#ctx0" brushRef="#br0" timeOffset="113368.2799">3430-5386 28 0,'4'0'14'0,"12"-7"-16"15,-8 3 22-15,9 1-20 16,7-5 1-16,5 1 0 15,4 0 1-15,3 0-11 16,-3 7 1-16</inkml:trace>
          <inkml:trace contextRef="#ctx0" brushRef="#br0" timeOffset="113148.29">3585-5603 22 0,'0'-4'11'0,"-8"-3"-9"0,4 10 18 0,0 1-17 16,0 7 0-16,-5 3 1 15,1 4 0-15,0 4-5 32,0 0 0-32,0 3 3 15,0 4 1-15,4 4-2 0,-1 0 0 16,5-4-1-16,5-4 0 16,3 4 0-16,8-3 0 15,4-1 0-15,5-7 0 16,-1 0 0-16,5-7 1 15,4-11-1-15,-1 0 1 0,9-7-1 16,-8 3 0-16,-1-3-5 16,-3-7 0-16,-4-1-5 15,-9-3 1-15</inkml:trace>
          <inkml:trace contextRef="#ctx0" brushRef="#br0" timeOffset="114056.4325">4165-6177 19 0,'-4'-7'9'0,"8"3"-1"0,-4 4 8 0,0 0-15 16,8 0 1-16,0-3 0 16,4 6 1-16,0 5-4 15,5 2 1-15,3 5 2 16,1-4 0-16,3 7-1 0,9 11 0 16,4 7 0-16,-1 4 0 31,1 7 0-31,-4 8 0 15,-9 3 0-15,-12 4 1 16,-16 7-1-16,-12-1 1 16,-4 5 0-16,-9 0 0 15,-8-8-1-15,1 4 1 0,-5 0-7 16,-4-7 1-16,16-4-6 16,-16-11 0-16</inkml:trace>
        </inkml:traceGroup>
      </inkml:traceGroup>
    </inkml:traceGroup>
    <inkml:traceGroup>
      <inkml:annotationXML>
        <emma:emma xmlns:emma="http://www.w3.org/2003/04/emma" version="1.0">
          <emma:interpretation id="{E4CEAE7F-6951-401C-A59C-49D95225167C}" emma:medium="tactile" emma:mode="ink">
            <msink:context xmlns:msink="http://schemas.microsoft.com/ink/2010/main" type="paragraph" rotatedBoundingBox="8633,10737 10667,10591 10720,11323 8686,1146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F185604-5439-4BC4-A58A-C51158C983CD}" emma:medium="tactile" emma:mode="ink">
              <msink:context xmlns:msink="http://schemas.microsoft.com/ink/2010/main" type="line" rotatedBoundingBox="8633,10737 10667,10591 10720,11323 8686,11468"/>
            </emma:interpretation>
          </emma:emma>
        </inkml:annotationXML>
        <inkml:traceGroup>
          <inkml:annotationXML>
            <emma:emma xmlns:emma="http://www.w3.org/2003/04/emma" version="1.0">
              <emma:interpretation id="{8A7CD13C-4DBF-4859-B360-2B992E74694D}" emma:medium="tactile" emma:mode="ink">
                <msink:context xmlns:msink="http://schemas.microsoft.com/ink/2010/main" type="inkWord" rotatedBoundingBox="8633,10737 10667,10591 10720,11323 8686,11468"/>
              </emma:interpretation>
              <emma:one-of disjunction-type="recognition" id="oneOf3">
                <emma:interpretation id="interp15" emma:lang="fr-FR" emma:confidence="0">
                  <emma:literal>vEV</emma:literal>
                </emma:interpretation>
                <emma:interpretation id="interp16" emma:lang="fr-FR" emma:confidence="0">
                  <emma:literal>v EV</emma:literal>
                </emma:interpretation>
                <emma:interpretation id="interp17" emma:lang="fr-FR" emma:confidence="0">
                  <emma:literal>v EU</emma:literal>
                </emma:interpretation>
                <emma:interpretation id="interp18" emma:lang="fr-FR" emma:confidence="0">
                  <emma:literal>VEV</emma:literal>
                </emma:interpretation>
                <emma:interpretation id="interp19" emma:lang="fr-FR" emma:confidence="0">
                  <emma:literal>v Ev</emma:literal>
                </emma:interpretation>
              </emma:one-of>
            </emma:emma>
          </inkml:annotationXML>
          <inkml:trace contextRef="#ctx0" brushRef="#br0" timeOffset="180217.5976">-8947-3910 10 0,'0'-9'5'0,"0"30"-2"0,0-21 6 0,0-8-7 15,0 8 1-15,0 0 1 16,0 0 0-16,0-9-5 15,0 1 0-15,0 8 4 16,0 0 1-16,0-8-2 0,0 4 0 16,0-5-1-16,0 5 1 15,0 4 0-15,0-8 0 16,0 8-1-16,0 0 0 0,0-4 1 16,0 4 0-16,-5 0-1 15,5 0 1-15,0 0-1 16,0 4 0-16,-4 4 0 15,4 5 1-15,0-5-2 16,0 0 1-16,0 1-1 16,0-1 1-16,0 4-1 15,0 9 1-15,0-4-1 32,0 4 0-32,4 0 0 15,1-1 0-15,4 1 0 16,1 0 1-16,4 0-1 0,0-5 0 15,0 1 0-15,0-4 0 16,0-1 0-16,0-4 0 0,0 1 0 16,5-1 0-16,0-4 0 15,-1-4 0-15,1 0 0 16,-5-4 0-16,5-4 0 16,0-5 0-16,-5 1 0 0,0-9 0 15,-5 0 0-15,0-4 1 16,-4 0-1-16,0 0 0 15,-1 4 0 1,1 1 0-16,-5-5 0 16,0-5 0-16,0 10 0 15,0-1 0-15,0 12 0 16,-5-3 0-16,1 4 0 16,-6 3 0-16,6 1 0 15,-1 4 1-15,0 4-1 16,1 1 0-16,4-1 0 15,0 0 0-15,0 4 0 0,4 1 0 16,6-1 0-16,4-4 0 16,0 4-1-16,5-3 1 0,4-1 0 15,0 0 0-15,-4 0 0 16,5 0 0-16,-1-8-2 16,5 8 1-16,0-4-7 15,0-4 0-15,5 4-1 16,-5-4 0-16</inkml:trace>
          <inkml:trace contextRef="#ctx0" brushRef="#br0" timeOffset="182303.3973">-7762-3902 14 0,'0'4'7'0,"-5"-8"-2"16,5 4 8-16,0 0-12 15,0-4 0-15,0-5 1 16,-4 5 1-16,-6 0-3 16,1 0 0-16,-5 4 3 15,-5 0 0-15,0 4-1 16,-4 4 0-16,-10-3 0 15,0-1 1-15,1 0-1 16,-1 4 0-16,5 9-1 16,0 0 1-16,0 8-1 15,4 0 0-15,5 4 0 16,1 0 0-16,8 0-1 16,6-4 1-16,4-13-1 0,9 5 0 15,5 0 0-15,9-1 0 16,6 1-1-16,8 0 1 15,0-5 0-15,1 1 0 16,-1-1 0-16,-4-8 0 16,-5 5-1-16,0-9 1 15,-9 4-4-15,0-4 0 16,0-8-5 0,-5-5 1-16</inkml:trace>
          <inkml:trace contextRef="#ctx0" brushRef="#br0" timeOffset="182656.9148">-8099-3727 16 0,'-5'12'8'15,"10"5"-3"-15,-1-13 7 0,1 0-11 16,5 0 0-16,8 1 0 15,6-1 1-15,4-4-3 16,5-9 1-16,9 1-1 0,-5-4 0 16,1-5-5-16,4 9 1 15</inkml:trace>
          <inkml:trace contextRef="#ctx0" brushRef="#br0" timeOffset="183974.6161">-7631-4239 15 0,'-4'4'7'0,"4"-8"-2"0,0 4 8 16,0 0-11-16,0 0 0 15,0 0 1-15,0 0 1 16,0 0-5-16,0 0 1 16,4 0 3-16,1 0 0 0,4 4-1 15,-4 4 1-15,4 0-1 16,1 5 0-16,-1-1-1 16,0 5 0-16,6 0 0 15,-6 12 0-15,5 0-1 16,0 4 1-16,0 1 0 15,0-1 0 1,14 21-1 0,-4 0 1-16,-6 0-1 31,1-12 1-31,5 0-1 16,-1-13 1-16,0-13-1 0,-4 1 1 15,-5 0-1-15,0-9 0 16,0-4 0-16,-4 0 0 15,-1 5 0-15,0 3 1 16,1-12-1-16,-6 0 0 16,1 9 0-16,0-9 1 0,-5 0-1 15,4-9 0-15,1-3 0 16,5-1 0-16,-6-3 0 16,6-9 0-16,-1-5 0 15,5 1 0-15,5 0 0 16,-1-17 0-16,1 5 0 0,0-13 0 15,-5 4 0-15,0 0 0 16,0 0 0-16,0 4 0 16,0 0 0-16,-4 9 0 0,-1 7 0 15,0 5 0-15,1 0 0 32,-1 9 0-32,-4 3 0 15,-5 1 0-15,0 4-7 16,0 8 1-16,9 4-4 15,5 8 1-15</inkml:trace>
        </inkml:traceGroup>
      </inkml:traceGroup>
    </inkml:traceGroup>
    <inkml:traceGroup>
      <inkml:annotationXML>
        <emma:emma xmlns:emma="http://www.w3.org/2003/04/emma" version="1.0">
          <emma:interpretation id="{593EA13B-2A00-4DFA-A69B-B976945AC559}" emma:medium="tactile" emma:mode="ink">
            <msink:context xmlns:msink="http://schemas.microsoft.com/ink/2010/main" type="paragraph" rotatedBoundingBox="9082,11390 11337,11361 11344,11889 9089,1191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A33BD91-82A4-47B1-A9AF-DC11FD6EB416}" emma:medium="tactile" emma:mode="ink">
              <msink:context xmlns:msink="http://schemas.microsoft.com/ink/2010/main" type="line" rotatedBoundingBox="9082,11390 11337,11361 11344,11889 9089,11919"/>
            </emma:interpretation>
          </emma:emma>
        </inkml:annotationXML>
        <inkml:traceGroup>
          <inkml:annotationXML>
            <emma:emma xmlns:emma="http://www.w3.org/2003/04/emma" version="1.0">
              <emma:interpretation id="{FDCB6D4B-4758-40A0-B027-12CA04CF8A02}" emma:medium="tactile" emma:mode="ink">
                <msink:context xmlns:msink="http://schemas.microsoft.com/ink/2010/main" type="inkWord" rotatedBoundingBox="9082,11413 9366,11410 9372,11915 9089,11919"/>
              </emma:interpretation>
              <emma:one-of disjunction-type="recognition" id="oneOf4">
                <emma:interpretation id="interp20" emma:lang="fr-FR" emma:confidence="0">
                  <emma:literal>l</emma:literal>
                </emma:interpretation>
                <emma:interpretation id="interp21" emma:lang="fr-FR" emma:confidence="0">
                  <emma:literal>[</emma:literal>
                </emma:interpretation>
                <emma:interpretation id="interp22" emma:lang="fr-FR" emma:confidence="0">
                  <emma:literal>h</emma:literal>
                </emma:interpretation>
                <emma:interpretation id="interp23" emma:lang="fr-FR" emma:confidence="0">
                  <emma:literal>I</emma:literal>
                </emma:interpretation>
                <emma:interpretation id="interp24" emma:lang="fr-FR" emma:confidence="0">
                  <emma:literal>L</emma:literal>
                </emma:interpretation>
              </emma:one-of>
            </emma:emma>
          </inkml:annotationXML>
          <inkml:trace contextRef="#ctx0" brushRef="#br0" timeOffset="181316.3755">-8530-3269 14 0,'0'-9'7'0,"23"22"0"15,-13-9 6-15,-1-4-13 16,0 0 1-16,5 0-2 0,10 0 1 16,4 0-5-16,5-12 0 15</inkml:trace>
          <inkml:trace contextRef="#ctx0" brushRef="#br0" timeOffset="181014.2215">-8469-3519 17 0,'-5'-4'8'16,"5"12"-5"-16,0-8 12 0,0 8-14 16,0-3 1-16,0 3 0 15,0 9 1-15,0-9-4 16,0 4 1-16,0 5 2 16,0 0 1-16,0 4 0 15,-5-1 0-15,5 10-1 0,-4-5 0 16,-1 4 0-16,5 4 1 15,0-8-2-15,0 0 0 16,0 0 0-16,0-4 0 16,0 0-1-16,0-1 0 15,5 1 0-15,4 0 0 16,0-4 0-16,1-1 0 0,4-3-1 16,5-5 1-16,-1 0 0 15,1-3 0-15,0-5-1 16,4-5 1-16,-4 1-2 15,4-4 0-15,-4 0-3 16,-5-1 1-16,0 1-5 16,-4-9 0-16</inkml:trace>
        </inkml:traceGroup>
        <inkml:traceGroup>
          <inkml:annotationXML>
            <emma:emma xmlns:emma="http://www.w3.org/2003/04/emma" version="1.0">
              <emma:interpretation id="{20A179A7-A66C-496F-9A14-D57ACD5471E2}" emma:medium="tactile" emma:mode="ink">
                <msink:context xmlns:msink="http://schemas.microsoft.com/ink/2010/main" type="inkWord" rotatedBoundingBox="10424,11373 11337,11361 11344,11887 10431,11899"/>
              </emma:interpretation>
              <emma:one-of disjunction-type="recognition" id="oneOf5">
                <emma:interpretation id="interp25" emma:lang="fr-FR" emma:confidence="0">
                  <emma:literal>1-1</emma:literal>
                </emma:interpretation>
                <emma:interpretation id="interp26" emma:lang="fr-FR" emma:confidence="0">
                  <emma:literal>t-l</emma:literal>
                </emma:interpretation>
                <emma:interpretation id="interp27" emma:lang="fr-FR" emma:confidence="0">
                  <emma:literal>t.,</emma:literal>
                </emma:interpretation>
                <emma:interpretation id="interp28" emma:lang="fr-FR" emma:confidence="0">
                  <emma:literal>t..</emma:literal>
                </emma:interpretation>
                <emma:interpretation id="interp29" emma:lang="fr-FR" emma:confidence="0">
                  <emma:literal>t"</emma:literal>
                </emma:interpretation>
              </emma:one-of>
            </emma:emma>
          </inkml:annotationXML>
          <inkml:trace contextRef="#ctx0" brushRef="#br0" timeOffset="184985.4782">-7186-3178 16 0,'5'5'8'0,"23"7"1"0,-14-8 6 15,-5-8-15-15,10-4 1 0,0-1-1 16,0-3 1-16,-1 4-3 15,6-5 1-15,4 1-5 16,9 7 0-16</inkml:trace>
          <inkml:trace contextRef="#ctx0" brushRef="#br0" timeOffset="184751.0874">-7008-3552 19 0,'0'-13'9'0,"0"26"-5"16,0-13 10-16,0 4-12 15,0-4 0-15,0 8 1 0,-4 0 0 16,4 5-4-16,-5 4 1 15,0 8 3-15,-4-5 0 16,-1 10-1-16,1-1 1 16,0 0-2-16,-1 4 1 0,6 5-1 31,-1-5 0-31,5-4-1 16,9-4 1-16,1 0-1 15,-1-4 0-15,0-4 0 16,6-5 0-16,-1 1-1 15,4-5 1-15,6-4-3 16,-6 0 1-16,1-4-7 16,-5-4 0-16</inkml:trace>
          <inkml:trace contextRef="#ctx0" brushRef="#br0" timeOffset="185556.3034">-6685-3215 17 0,'-4'4'8'0,"8"-16"-3"15,-4 12 10-15,0 0-14 0,5 8 0 16,-5-8 0-16,10 0 1 16,-1 4-3-16,0-4 1 15,5 0 0-15,5-4 1 16,4 0-7-16,1 0 0 0</inkml:trace>
          <inkml:trace contextRef="#ctx0" brushRef="#br0" timeOffset="186102.3064">-6286-3394 18 0,'0'8'9'0,"0"-12"-3"0,0 8 10 15,0 0-14-15,0 1 0 16,0 3 1-16,-5 0 1 0,5 1-4 16,0-1 0-16,0 4 3 15,0 1 0-15,0-1-1 16,0 9 0-16,0 4-1 16,0 0 1-16,0 4-1 15,0 5 0-15,0-1-4 16,0 4 1-16,5-3-7 15,9-13 0-15</inkml:trace>
        </inkml:traceGroup>
      </inkml:traceGroup>
    </inkml:traceGroup>
    <inkml:traceGroup>
      <inkml:annotationXML>
        <emma:emma xmlns:emma="http://www.w3.org/2003/04/emma" version="1.0">
          <emma:interpretation id="{FADEC52B-8522-4781-9A8D-20C36D9A512B}" emma:medium="tactile" emma:mode="ink">
            <msink:context xmlns:msink="http://schemas.microsoft.com/ink/2010/main" type="paragraph" rotatedBoundingBox="936,12629 20047,11941 20140,14524 1029,15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743417-3639-482B-9DB8-D6A2BEB0D353}" emma:medium="tactile" emma:mode="ink">
              <msink:context xmlns:msink="http://schemas.microsoft.com/ink/2010/main" type="line" rotatedBoundingBox="936,12629 20047,11941 20107,13590 995,14278"/>
            </emma:interpretation>
          </emma:emma>
        </inkml:annotationXML>
        <inkml:traceGroup>
          <inkml:annotationXML>
            <emma:emma xmlns:emma="http://www.w3.org/2003/04/emma" version="1.0">
              <emma:interpretation id="{A10F669B-6BC6-4D65-98C0-90ECB7C17E45}" emma:medium="tactile" emma:mode="ink">
                <msink:context xmlns:msink="http://schemas.microsoft.com/ink/2010/main" type="inkWord" rotatedBoundingBox="938,12670 5380,12511 5437,14118 995,14278"/>
              </emma:interpretation>
              <emma:one-of disjunction-type="recognition" id="oneOf6">
                <emma:interpretation id="interp30" emma:lang="fr-FR" emma:confidence="0">
                  <emma:literal>EPLE)</emma:literal>
                </emma:interpretation>
                <emma:interpretation id="interp31" emma:lang="fr-FR" emma:confidence="0">
                  <emma:literal>AIEA)</emma:literal>
                </emma:interpretation>
                <emma:interpretation id="interp32" emma:lang="fr-FR" emma:confidence="0">
                  <emma:literal>EEA)</emma:literal>
                </emma:interpretation>
                <emma:interpretation id="interp33" emma:lang="fr-FR" emma:confidence="0">
                  <emma:literal>EPEDA)</emma:literal>
                </emma:interpretation>
                <emma:interpretation id="interp34" emma:lang="fr-FR" emma:confidence="0">
                  <emma:literal>IAEA)</emma:literal>
                </emma:interpretation>
              </emma:one-of>
            </emma:emma>
          </inkml:annotationXML>
          <inkml:trace contextRef="#ctx0" brushRef="#br0" timeOffset="285910.638">-16578-2041 18 0,'-9'4'9'0,"9"-4"-6"16,0 0 9-16,0 0-11 15,0-4 1-15,0 4 0 16,0-12 0-16,0 12-3 16,0-9 1-16,0 9 2 31,4-8 0-31,-4 0-1 0,0-1 1 16,5 9 0-16,-5 5 1 15,0-1-1-15,0 0 0 16,5 4 0-16,-5 5 0 15,0-1-1-15,0 5 1 0,-5 4-2 16,0 4 1-16,1 4-1 16,-1 4 1-16,-4 17 0 0,-1-8 0 15,1 4-1-15,-1 8 1 16,6 0-1-16,-1 0 0 31,0-8 0-31,1 0 1 0,4 3-2 16,0-7 1-16,4 0 0 15,-4-9 1-15,5 0-1 16,-5-8 0-16,0-4-2 16,0-4 0-16,5-1-3 15,-5-7 0-15,0 3-4 16,9-8 0-16</inkml:trace>
          <inkml:trace contextRef="#ctx0" brushRef="#br0" timeOffset="286815.8135">-16587-1175 22 0,'-5'-4'11'0,"14"21"-11"0,1-21 15 15,4 8-15-15,-5-4 1 0,0-4 0 16,6-1 1-16,3-3-3 16,6 8 1-16,4-4 1 15,0 4 1-15,0 0-6 32,0 0 0-32,-4 4-2 0,-6 4 0 15</inkml:trace>
          <inkml:trace contextRef="#ctx0" brushRef="#br0" timeOffset="287492.3127">-16470-2145 12 0,'-5'0'6'0,"5"-12"3"0,0 12 5 15,5-9-13-15,-5 1 0 16,4 0 1-16,6-1 0 0,4-3-2 16,0 3 0-16,9-3 1 15,5-5 1-15,5 5-1 16,5-1 1 0,9 5-2-16,4 0 1 15,5 12-1-15,-4 0 1 16,-1 8 0-16,1 9 0 0,-5-4 0 15,-10 0 1-15,-9 8 0 16,-4 0 1-16,-6 8-1 16,-4 0 1-16,-4 9 0 15,-10-5 0-15,-14 5-2 16,-10 4 1-16,-8 8-1 0,-6-12 1 16,-4-9-1-16,4-8 0 15,1-9-1-15,4 1 1 16,5-4-5-16,0-1 1 15,14-4-8-15,0 9 1 16</inkml:trace>
          <inkml:trace contextRef="#ctx0" brushRef="#br0" timeOffset="288240.1274">-16419-1441 18 0,'-4'-4'9'0,"-1"4"-3"0,5 0 6 0,0 4-11 15,0 4 1-15,0 0 0 16,0-3 1-16,5-1-4 31,-5 4 1-31,4 13 1 16,1 0 1-16,0 0-2 15,-1 4 0-15,1-5-7 0,4 5 0 16</inkml:trace>
          <inkml:trace contextRef="#ctx0" brushRef="#br0" timeOffset="286448.7982">-16405-2091 19 0,'0'17'9'0,"-4"-38"-6"0,4 25 11 16,0-4-13-16,0 0 0 15,0 0 1-15,0 0 1 16,0 0-3-16,0 0 0 0,0 4 2 31,0 9 1-31,0-1 0 16,0 9 0-16,0 4-2 15,0 8 1-15,0 9-1 16,0 16 1-16,0-8-1 16,0 5 0-16,0 3-1 0,0 0 1 15,0-4-1-15,0-12 1 16,0 4-3-16,0-5 1 0,0-7-3 16,0-5 0-16,0-4-5 15,0 0 0-15</inkml:trace>
          <inkml:trace contextRef="#ctx0" brushRef="#br0" timeOffset="288956.1321">-15444-2274 19 0,'-5'-8'9'0,"-9"4"-4"0,14-1 10 16,-5 5-13-16,-4 5 0 15,-5-1 3-15,0 4 0 16,0 4-6-16,0 5 1 0,-5 0 3 15,0 12 1-15,5 13-2 16,-5 16 1-16,1 17-2 16,-6 12 1-16,5 26-1 15,10-9 0-15,14 12-1 16,9 5 0-16,19-4 0 16,4-21 1-16,15-13-5 15,18-4 0-15,10-17-6 16,-10-12 1-16</inkml:trace>
          <inkml:trace contextRef="#ctx0" brushRef="#br0" timeOffset="290282.3629">-15159-1749 20 0,'-14'-21'10'0,"19"50"-6"16,0-25 10-16,-5 9-13 15,4-1 0-15,1 5 1 0,4 4 1 16,1 8-4-16,-1 0 0 16,1 0 2-16,4 0 1 15,-5-4-2-15,5-4 1 0,5 0-1 32,-1-9 1-32,6-3-1 15,-1-9 1-15,1-9-1 16,4-7 1-16,-9-9 0 15,-5-4 1-15,-5 4-1 16,-4-5 1-16,-5-3-1 16,-5 0 1-16,0 4-1 15,-4 8 0-15,0 4-1 0,-5 0 0 16,4 1 0-16,1 8 0 16,-5 3-2-16,9 5 1 15,5 0-1-15,14 0 1 16,0 5 0-16,5-1 0 15,9 0 0-15,5 0 1 0,4 0 1 16,5-4 0-16,10-4-2 16,4 0 0-16,0-4-7 15,5 12 1 1</inkml:trace>
          <inkml:trace contextRef="#ctx0" brushRef="#br0" timeOffset="291119.989">-14793-979 25 0,'9'-4'12'0,"15"-5"-13"16,-10 5 19-16,4 4-18 15,10-4 1 1,15 0 0-16,-1-4 1 15,33 4-10-15,-5-5 1 16</inkml:trace>
          <inkml:trace contextRef="#ctx0" brushRef="#br0" timeOffset="290868.7956">-14653-1404 21 0,'10'0'10'0,"-20"-8"-4"0,10 8 10 0,0 0-14 16,-4 0 0-16,-1 4 2 16,0 4 1-16,1 9-6 15,-1 0 0-15,0 4 4 16,-4 8 0-16,4 4-1 15,0 4 0-15,1 13-1 0,-1 0 0 16,5 0-1-16,5-8 1 16,4-4-2-16,5-1 1 31,10 0-1-31,8-3 1 16,6-5 0-16,-1-4 0 0,1-8 0 15,-1-5 1-15,-4-8-3 16,-9-4 1-16,-1-4-3 15,0-8 0-15,-4-1-6 16,5 1 0-16</inkml:trace>
          <inkml:trace contextRef="#ctx0" brushRef="#br0" timeOffset="291731.8425">-14091-1658 24 0,'-4'-8'12'0,"8"8"-11"0,-4 0 15 0,10 0-16 16,4-4 1-16,0 4 0 0,5 0 1 16,4-4-3-16,10 4 1 15,4 4 1-15,5-4 0 16,1 4 1-16,-1-4 0 16,0 4-3-16,-5-4 0 0,-8 0-5 15,-1 0 1-15,4 4-3 16,6 0 1-16</inkml:trace>
          <inkml:trace contextRef="#ctx0" brushRef="#br0" timeOffset="292044.5534">-13983-1429 20 0,'0'9'10'0,"10"-14"-8"0,-1 5 17 16,5 0-19-16,5 0 1 15,4 0 0-15,5 0 0 16,5 0-1-16,4-4 0 16,1 0 1-16,-1 0 0 0,-4 0-8 15,5 0 1-15</inkml:trace>
          <inkml:trace contextRef="#ctx0" brushRef="#br0" timeOffset="294887.4086">-12863-1687 16 0,'0'-4'8'0,"0"-9"-3"0,0 13 6 16,0 0-10-16,0-8 0 16,0 8 1-16,0-12 0 0,0 3-2 15,0 9 0-15,0-12 1 16,0 3 1-16,-5-3-1 16,0 0 0-16,-4 3 0 15,0 1 1-15,-5 0-1 16,0-1 1-16,-5 5-1 15,0 8 0-15,-9 0 0 16,5 5 1 0,-1 3-1-16,-4 5 0 15,5 4-1-15,-1-5 1 16,5 9-2-16,5 0 1 16,0 4-1-16,5 5 1 0,4-1-1 15,10 0 0-15,9-8 0 16,-5 4 1-16,5-12-1 15,10-4 1-15,-1-1-1 16,1-4 1-16,-1-3-1 0,5-5 0 16,0-9 1-16,0 1 0 15,-9-9 0-15,-5-4 1 16,-4-3-1-16,-1 3 1 16,0-4-1-16,-4 4 1 0,0 0 0 15,-5 4 0-15,4 1 0 16,-4 3 1-16,5 5-1 31,-5-5 0-31,0 5 0 16,0 8 0-16,0 4-1 15,0 0 0-15,0 5 0 0,0 3 0 16,0 1-1-16,0 3 0 16,0 5 0-16,5 0 1 15,4 0-1-15,5 0 0 16,5 0 0-16,4 3 1 0,5-7 1 15,1-4 1-15,3-5-5 16,1-4 1-16,5-4-5 16,-15-8 0-16</inkml:trace>
          <inkml:trace contextRef="#ctx0" brushRef="#br0" timeOffset="295789.1403">-12512-2353 13 0,'0'-4'6'0,"5"4"5"15,-5 0 1-15,0 0-11 16,0 0 0-16,0 4 0 0,4-4 1 16,1 4-3-16,0 0 1 15,-1 0 1-15,1 1 1 16,-5-1-1-16,5 0 1 16,-5 4-1-16,5 5 0 0,-1-1 0 15,1 1 0-15,0-1 0 16,-1 5 0-16,10-1-1 15,0 5 1-15,0-8-1 16,5 3 1-16,5 5-1 31,-1 8 1-31,0 1 0 16,6 7 0-16,-11 1 0 16,1 3 0-16,-5 5-1 0,0 4 1 15,-4-8 0-15,-6 3 1 16,1 1-1-16,-5 4 0 15,0 4 0-15,-5 0 1 16,-4-12-1-16,-1 4 0 16,-4 8 0-16,-9 0 1 0,0 4-1 15,-20 1 0-15,6-1-1 16,4-4 1-16,0-4-1 16,1-4 1-16,-1-13-1 0,0-8 1 31,0 0-1-31,0 0 1 15,1 0-1-15,-1-4 0 16,5 4 0-16,0 0 1 16,4-4-4-16,1 0 1 0,9-5-6 15,4 1 1-15,15-9-4 16,9-8 0-16</inkml:trace>
        </inkml:traceGroup>
        <inkml:traceGroup>
          <inkml:annotationXML>
            <emma:emma xmlns:emma="http://www.w3.org/2003/04/emma" version="1.0">
              <emma:interpretation id="{C8D4FAB6-3434-4583-B3D2-2302F33B6084}" emma:medium="tactile" emma:mode="ink">
                <msink:context xmlns:msink="http://schemas.microsoft.com/ink/2010/main" type="inkWord" rotatedBoundingBox="6039,12860 15213,12530 15255,13702 6081,14032"/>
              </emma:interpretation>
              <emma:one-of disjunction-type="recognition" id="oneOf7">
                <emma:interpretation id="interp35" emma:lang="fr-FR" emma:confidence="0">
                  <emma:literal>4x-1+(1-2)</emma:literal>
                </emma:interpretation>
                <emma:interpretation id="interp36" emma:lang="fr-FR" emma:confidence="0">
                  <emma:literal>1x-1+(1-2)</emma:literal>
                </emma:interpretation>
                <emma:interpretation id="interp37" emma:lang="fr-FR" emma:confidence="0">
                  <emma:literal>2x-1+(1-2)</emma:literal>
                </emma:interpretation>
                <emma:interpretation id="interp38" emma:lang="fr-FR" emma:confidence="0">
                  <emma:literal>1x11+(1-2)</emma:literal>
                </emma:interpretation>
                <emma:interpretation id="interp39" emma:lang="fr-FR" emma:confidence="0">
                  <emma:literal>2x11+(1-2)</emma:literal>
                </emma:interpretation>
              </emma:one-of>
            </emma:emma>
          </inkml:annotationXML>
          <inkml:trace contextRef="#ctx0" brushRef="#br0" timeOffset="335217.6115">-4731-2149 18 0,'-14'0'9'0,"4"8"-3"16,6-12 7-16,-1 4-11 15,0 4 0-15,1 0 1 16,-6 1 1-16,1 7-5 16,0 5 1-16,4 8 3 15,-4 0 0-15,-1 8-1 16,-9 9 1-16,1 3-2 15,-6 18 1-15,1-1-1 16,4 9 0-16,10-4-1 16,-1-9 1-16,10 0-1 15,14 1 1-15,5-9-1 16,0-5 0-16,0 1 0 0,4-12 0 16,5-9-8-16,10-9 0 15,4-12-1-15,-5-4 0 16</inkml:trace>
          <inkml:trace contextRef="#ctx0" brushRef="#br0" timeOffset="335732.5579">-4614-1599 19 0,'0'4'9'0,"5"-4"-9"15,-5 0 14-15,9-9-13 32,0-3 1-32,5-1 0 0,1-3 0 15,3-9-3-15,6-13 1 16,8 1 2-16,1-1 0 16,5-3-1-16,-5-1 1 15,-1-4-1-15,-4 13 0 0,-4 8 0 16,-1 4 0-16,-4 4 1 15,-5 9 0-15,-5 4 0 16,1 8 0-16,-1 4 0 16,1 5 0-16,-6 12 0 15,-4 8 0-15,5 9-1 16,-5 4 0-16,0 0-1 16,0-1 1-16,0-3 0 15,5 0 0-15,-5-5-1 0,0-4 1 16,0-3-7-16,4-5 0 15,10-13-4-15,-4-4 1 0</inkml:trace>
          <inkml:trace contextRef="#ctx0" brushRef="#br0" timeOffset="336251.7097">-3841-1666 13 0,'-14'-8'6'0,"9"3"4"0,5 5 2 16,0 0-11-16,0 0 0 15,0 0 1-15,10-4 0 16,4 0-3-16,0 0 1 16,4-4 1-16,11 3 1 0,8 5-1 15,5-8 1-15,10 4-4 16,-1 0 1-16,1 4-5 15,4 4 0-15</inkml:trace>
          <inkml:trace contextRef="#ctx0" brushRef="#br0" timeOffset="336954.8313">-2974-1795 11 0,'4'-4'5'0,"34"-13"3"15,-29 17 2-15,-9 0-9 16,9 0 0-16,1 4 2 16,-1 0 1-16,1 5-4 15,-6-1 0-15,-4 5 2 16,0 7 1-16,-9 1 0 16,0 0 0-16,-6 8-1 15,1 0 0-15,0 5 0 16,-4-1 0-16,-1 0-1 15,-9-4 1-15,4-4-1 0,1-8 0 16,0-5-1-16,4-7 1 16,-5-5-2-16,6-9 0 31,-1-3 0-31,5-9 0 0,4 0-1 16,6-4 1-16,4 0 0 15,0 4 0-15,4 9 0 16,6-1 1-16,4-3 0 15,5 7 0-15,-1 1 1 16,6 4 0-16,4 4-1 16,5 8 1-16,9 9 0 15,5 4 1-15,-5 4-1 16,-5 0 1-16,-4-4-1 16,0-1 1-16,-5-3-7 15,0 4 1-15,5-13-5 16,0-4 1-16</inkml:trace>
          <inkml:trace contextRef="#ctx0" brushRef="#br0" timeOffset="337408.0205">-2609-2274 17 0,'-9'8'8'0,"18"1"-2"16,-4-5 8-16,4 0-13 15,0 4 0-15,5 5 1 16,5 3 1-16,9-7-3 16,0 7 0-16,5 18 3 15,0 12 0-15,-10 8 1 16,-9 21 0-16,-4 8 0 15,-15 9 0-15,-4 3 0 16,-10-11 0-16,-9-1-1 16,-10 8 0-16,6-7-2 15,-1-18 1-15,5-16-13 0,0-25 0 16</inkml:trace>
          <inkml:trace contextRef="#ctx0" brushRef="#br0" timeOffset="297674.8736">-11542-1645 13 0,'-10'0'6'0,"1"0"2"16,9 0 6-16,0 0-13 16,0 0 1-16,0 0 0 15,0 0 0-15,0 0-3 0,0 0 1 16,0 0 1-16,9-4 1 16,1 4-1-16,4 0 0 15,5 0-1-15,-1 0 1 16,1 0-1-16,4 0 1 0,1 0-1 15,4 0 1-15,5-5-1 16,4 5 1-16,1 0-1 16,-1 0 1-16,-4 0 0 15,0 0 1-15,-5 0-4 16,-5-4 0-16,1 4-5 0,-10 0 0 16</inkml:trace>
          <inkml:trace contextRef="#ctx0" brushRef="#br0" timeOffset="298270.6962">-11542-1395 13 0,'-5'4'6'16,"5"-21"4"-16,0 21 2 0,0-4-11 16,0 4 1-16,0 1 0 15,0-5 0-15,0 4-3 16,0-4 1-16,9-4 2 15,1 4 0-15,-1 0-1 16,5-5 0-16,0 5-1 16,0 0 1-16,0-4-1 15,0 0 1-15,0 4-1 16,1 0 0-16,3 0 0 16,6 0 1-16,-1 8-1 15,5-8 0-15,5 5 0 16,4-1 1-16,1 4-1 15,-1 0 1-15,-4-3 0 16,0-1 1-16,5-8-4 0,-10-1 0 16,9 5-5-16,-18 0 0 15</inkml:trace>
          <inkml:trace contextRef="#ctx0" brushRef="#br0" timeOffset="325793.7585">-10039-1870 20 0,'0'0'10'0,"10"-17"-7"15,-10 13 11-15,0 4-13 16,4-4 0-16,-4 4 1 16,0 0 0-16,0 0-3 0,10 0 1 15,-10 0 1-15,0 0 1 16,5-13-1-16,-1 5 1 16,-4 0-2-16,0 8 1 15,0 0-1-15,5-4 1 16,0-5-1-16,-5 1 0 0,4 0 0 15,-4 8 0-15,0 0 0 32,5 0 1-32,-5 0-1 15,0 0 0-15,0 8 0 16,0-4 1-16,0 0-1 16,0 9 1-16,-5-1-1 15,5 9 1-15,-4 4-1 0,-1 8 1 16,-4 1-1-16,-1 3 1 15,-4 5 0-15,0 8 1 16,0 4-2-16,-5-8 1 0,-4 0-1 16,-1 3 1-16,-4 1-1 15,-4-4 1-15,3-12-1 16,1-5 1-16,0-13-2 16,0-7 1-16,0-9 0 15,5-13 0-15,-1-12-1 16,5 17 1-16,5-5-1 15,0-3 0-15,5-5 0 0,4 0 0 16,10-4 0-16,0 0 0 16,9 0 0-16,0-4 1 15,4 8 0-15,6 5 0 16,4 11 0-16,9 10 1 31,1 7 0-31,4 9 0 0,-4 8 0 16,-1-12 1-16,-4 12-2 15,0 4 1-15,-10 0-1 16,0 1 1-16,-4-5-1 16,0-8 1-16,0 4-4 15,-1-17 1-15,1 0-7 16,5-4 1-16</inkml:trace>
          <inkml:trace contextRef="#ctx0" brushRef="#br0" timeOffset="326410.1393">-9387-1454 22 0,'-19'13'11'0,"0"-9"-3"0,19-4 11 15,0 0-17-15,-5 4 1 16,1 0 0-16,4 0 0 15,0 1-4-15,4 3 1 32,1 0-2-32,4-8 0 15,10-4-7-15,-5 8 1 16</inkml:trace>
          <inkml:trace contextRef="#ctx0" brushRef="#br0" timeOffset="327961.1899">-8835-1391 19 0,'-4'16'9'0,"-6"-11"-7"0,10-5 15 16,0 0-16-16,0 0 0 16,0 0 1-16,5-9 1 15,0 5-3-15,-1-4 0 16,6 8 1-16,-1 0 1 15,10-9-1-15,4 5 1 16,1 4-2-16,4-4 1 16,5 4 0-16,4 4 0 0,-4 0 0 15,0 1 1-15,-1-1-1 16,11-8 1-16,8 4-1 16,5 0 1-16,1-9-1 15,8 9 1-15,5 4-1 16,1 5 0-16,-1-5 0 15,-5 0 0-15,-13 4-1 16,-5-8 1-16,-5 0-1 16,-5 0 1-16,-4 5 0 0,-5-10 0 31,0-3-1-31,-4 0 1 16,-5 4 0-16,-1 8 0 0,-4 4-3 15,-4 5 1-15,4 3-10 16,-5 5 1-16</inkml:trace>
          <inkml:trace contextRef="#ctx0" brushRef="#br0" timeOffset="327306.4246">-8830-1712 11 0,'-5'-21'5'0,"24"17"5"16,-10-4-2-16,1 4-7 15,9-9 0-15,4-3 2 16,5-1 0-16,5-4-3 16,0 0 0-16,-1-8 2 15,1 0 0-15,-5 0 0 16,-4-5 0-16,-1-7-1 15,1 8 0 1,-1 8 0-16,-4-5 0 16,0 5 0-16,-1 0 0 15,-4 5 0-15,0 3 0 16,-4 4 0-16,-1 9 1 0,-9 4 0 16,5 9 0-16,-5-5-1 15,4 12 1-15,1 5-1 16,5 8 0-16,-1 5-1 15,0 7 1-15,-4 13 0 16,0 1 0-16,-5 3-1 0,0-8 1 16,-5 4-3-16,0-4 0 15,-4-4-4-15,4-5 0 16,1-7-4-16,8-9 1 16</inkml:trace>
          <inkml:trace contextRef="#ctx0" brushRef="#br0" timeOffset="333199.3291">-7762-1404 16 0,'0'4'8'0,"0"-12"-3"0,0 12 5 0,0 0-9 15,0-4 1-15,5 5 0 16,-5-5 0-16,0 0-2 15,0 0 0-15,0 0 2 16,0 0 0-16,4 4-1 16,-4-4 1-16,0 0-1 15,5 0 0-15,4 4 0 16,-4-8 0-16,5 8-1 16,-6-8 1-16,6 8 0 15,-1-12 1-15,0 3 0 16,1 1 0-16,-1 0-1 0,0 4 1 15,6 0-1-15,3 4 1 16,-4 0-1-16,0-4 0 16,0 0 0-16,0 0 0 0,1 0-1 15,-1 5 1-15,4-1-1 32,-4 0 1-32,0 0-1 15,0 0 1-15,5-4-1 0,0 0 1 16,0 0-1-16,-1-8 0 0,11 8 0 15,-1-4 1-15,0 4-1 16,0-9 0-16,0 5 0 16,0 0 1-16,-5 0-1 15,1 8 0-15,-1-8 0 16,1 8 1-16,-6-8-1 16,1 8 1-16,0-8-1 15,-5 4 0-15,-5-4 0 16,1 4 0-16,-1 0 0 15,0 0 1-15,1 4-1 16,-1 0 0-16,1 0 0 16,4-4 0-16,-5 0 0 15,10-4 0-15,-10 8 0 16,5-4 0-16,-4-4 0 16,4 4 0-16,0 4 0 0,0-4 0 15,0-4 0-15,0 4 0 16,0-4 0-16,0 4 0 15,0 0 0-15,0 0 0 16,0 0 0-16,0-4 1 16,0 4-1-16,0 0 0 15,0 4 0-15,0-4 0 16,0 0 0-16,0 0 0 16,0 0 0-16,-4 8 0 15,-1-12 0-15,1 8 1 0,-1-4-1 16,0-4 0-16,1 4 0 15,-1 0 0-15,5-4 0 16,-9 4 1-16,4 0-1 16,-9 0 1-16,0 0-1 15,0 8 1-15,-5-8-1 16,1-4 1-16,-1 0-9 16,0 12 0-16,5 1-3 15,-4 3 0-15</inkml:trace>
          <inkml:trace contextRef="#ctx0" brushRef="#br0" timeOffset="334097.3869">-6015-1479 20 0,'-9'0'10'0,"4"-4"-7"0,5 4 12 15,0 0-13-15,0 0 0 16,5 4 0-16,-5 0 1 15,9 1-4-15,1-1 0 16,4 0 2-16,5-4 1 0,4 0-2 16,10 0 1-16,4-4-1 15,5 4 1 1,1 0 0-16,3 0 0 16,-8 0 0-16,-5 0 1 15,-1 4-1-15,-3-4 1 0,-6 0-3 16,0 0 0-16,-4-4-8 15,5-5 1-15</inkml:trace>
          <inkml:trace contextRef="#ctx0" brushRef="#br0" timeOffset="334513.9718">-5682-1649 20 0,'-5'0'10'0,"1"4"-5"0,8-4 10 15,1 4-14-15,0 0 1 0,-5 4 1 16,4 5 0-16,-4 4-4 16,0 8 1-16,0 4 2 15,0 4 1-15,0-8-1 0,5 4 0 16,0 9-1-16,4-5 0 15,0 0-3-15,1-4 0 16,9-4-6-16,4-4 0 16</inkml:trace>
        </inkml:traceGroup>
        <inkml:traceGroup>
          <inkml:annotationXML>
            <emma:emma xmlns:emma="http://www.w3.org/2003/04/emma" version="1.0">
              <emma:interpretation id="{2CD39664-5971-4DA5-ADA4-9356B546D781}" emma:medium="tactile" emma:mode="ink">
                <msink:context xmlns:msink="http://schemas.microsoft.com/ink/2010/main" type="inkWord" rotatedBoundingBox="16397,12072 18118,12011 18164,13273 16443,13335">
                  <msink:destinationLink direction="with" ref="{231A5D4A-599F-4E71-9E57-88DBEB252126}"/>
                </msink:context>
              </emma:interpretation>
              <emma:one-of disjunction-type="recognition" id="oneOf8">
                <emma:interpretation id="interp40" emma:lang="fr-FR" emma:confidence="0">
                  <emma:literal>de"</emma:literal>
                </emma:interpretation>
                <emma:interpretation id="interp41" emma:lang="fr-FR" emma:confidence="0">
                  <emma:literal>de.</emma:literal>
                </emma:interpretation>
                <emma:interpretation id="interp42" emma:lang="fr-FR" emma:confidence="0">
                  <emma:literal>de</emma:literal>
                </emma:interpretation>
                <emma:interpretation id="interp43" emma:lang="fr-FR" emma:confidence="0">
                  <emma:literal>di"</emma:literal>
                </emma:interpretation>
                <emma:interpretation id="interp44" emma:lang="fr-FR" emma:confidence="0">
                  <emma:literal>der.</emma:literal>
                </emma:interpretation>
              </emma:one-of>
            </emma:emma>
          </inkml:annotationXML>
          <inkml:trace contextRef="#ctx0" brushRef="#br0" timeOffset="344881.1424">-1082-2253 18 0,'0'-4'9'0,"9"-5"-6"0,-9 9 10 0,5-4-13 32,4 0 1-32,-4 4 0 15,0-4 1-15,0 4-2 16,-1-4 0-16,1-5 1 15,0-3 0-15,-1 4 0 16,-4-1 0-16,0 1 0 0,0-5 0 16,-4 5-1-16,-6 0 1 15,1-1 0-15,-1 1 0 16,-4 4-1-16,0 4 1 0,0 4 1 16,-4 4 0-16,4 1 0 15,-1 3 1-15,6 5-2 16,0 4 1-16,4 4 0 15,0 0 0-15,-4-5-2 16,4-3 0-16,5 4-1 16,0 8 1-16,0-4 0 0,0 4 0 15,0-12-2-15,0 4 0 16,5-9 0-16,0-3 0 31,4-5 0-31,0-4 0 16,1-4 0-16,-1-5 0 0,5-12 2 15,-4 9 0-15,4-5 2 16,-5-4 0-16,0-8 0 16,1-4 0-16,-1-5-1 15,0 1 1-15,1-9-2 16,4-4 1-16,0-4-1 16,0 0 0-16,-5 8 0 0,5-8 0 15,-4 4 0-15,-1-4 0 16,1 12 2-16,-1 5 0 15,0 8-2-15,1 4 1 0,-6 4-1 16,1 4 1-16,0 5-1 16,-5 3 1-16,0 9-1 15,0 0 1-15,0 0-1 32,0 5 1-32,0-5-1 15,0 8 0-15,0 0 0 0,-5 9 1 16,5 4-1-16,0 0 0 15,0-1 0-15,-5 9 1 16,1 5-1-16,-6 12 0 16,6-1 0-16,-1-3 0 0,0 4 0 15,1 4 1-15,8 4-1 16,1 0 0-16,4 0 0 16,5-16 0-16,0 3 0 15,5-3 0-15,0-1 0 16,14-3 0-16,-1-5 0 15,6-13 0-15,-5-3-4 16,0-9 1-16,4-12-7 16,-4 4 1-16</inkml:trace>
          <inkml:trace contextRef="#ctx0" brushRef="#br0" timeOffset="345991.4807">-459-1828 19 0,'-5'20'9'0,"5"-40"-4"0,0 20 8 0,5-9-13 16,0 5 1-16,4-4 0 15,10-1 1-15,4 1-3 16,5 0 1-16,5-5 1 15,9 5 0-15,-4-5-7 16,4 9 1-16</inkml:trace>
          <inkml:trace contextRef="#ctx0" brushRef="#br0" timeOffset="345708.9076">-421-2162 19 0,'0'-8'9'0,"0"-9"-3"0,0 17 6 15,0-8-11-15,0 0 1 0,0-1 0 16,0 5 1-16,0 4-2 16,0 0 0-16,0 0 2 15,-5 4 0-15,5 5 0 16,-5 3 0-16,1-8-1 16,-1 17 1-16,5-4-3 15,0 8 1-15,0 8 0 16,0 1 0-16,0-1-1 0,0 13 1 15,0-1-1-15,0 10 0 16,5-14 0-16,4-3 1 16,0-5-1-1,5-4 0-15,5-4 0 16,4-8 0-16,1-1-1 16,9-7 1-16,-5-5-5 15,0-4 1-15,0 0-5 16,0 0 0-16</inkml:trace>
          <inkml:trace contextRef="#ctx0" brushRef="#br0" timeOffset="346410.5575">28-1770 20 0,'-9'8'10'0,"23"-12"-9"16,-9 0 12-16,4 4-12 15,0 4 1-15,5-8-1 16,0-4 1-16,5-1-3 16,5 5 1-16,-1 0 1 0,0 0 0 15,1 4-7-15,-1 0 0 16</inkml:trace>
          <inkml:trace contextRef="#ctx0" brushRef="#br0" timeOffset="346838.8474">506-1999 20 0,'-5'-9'10'0,"1"26"-8"15,4-17 12 1,0 4-12-16,0 5 0 0,0-1 1 16,4 9 0-16,-4-1-3 15,0 9 0-15,0 9 3 0,0 7 0 16,0-7-1-16,5-5 1 16,0 4-2-16,4-4 1 15,1-4-11-15,8 0 1 16</inkml:trace>
        </inkml:traceGroup>
        <inkml:traceGroup>
          <inkml:annotationXML>
            <emma:emma xmlns:emma="http://www.w3.org/2003/04/emma" version="1.0">
              <emma:interpretation id="{27A4279D-399B-4292-82AD-4E933EA48511}" emma:medium="tactile" emma:mode="ink">
                <msink:context xmlns:msink="http://schemas.microsoft.com/ink/2010/main" type="inkWord" rotatedBoundingBox="18617,12114 20052,12062 20083,12924 18648,12975">
                  <msink:destinationLink direction="with" ref="{231A5D4A-599F-4E71-9E57-88DBEB252126}"/>
                </msink:context>
              </emma:interpretation>
              <emma:one-of disjunction-type="recognition" id="oneOf9">
                <emma:interpretation id="interp45" emma:lang="fr-FR" emma:confidence="0">
                  <emma:literal>(a)</emma:literal>
                </emma:interpretation>
                <emma:interpretation id="interp46" emma:lang="fr-FR" emma:confidence="0">
                  <emma:literal>la)</emma:literal>
                </emma:interpretation>
                <emma:interpretation id="interp47" emma:lang="fr-FR" emma:confidence="0">
                  <emma:literal>cas</emma:literal>
                </emma:interpretation>
                <emma:interpretation id="interp48" emma:lang="fr-FR" emma:confidence="0">
                  <emma:literal>(as</emma:literal>
                </emma:interpretation>
                <emma:interpretation id="interp49" emma:lang="fr-FR" emma:confidence="0">
                  <emma:literal>Cas</emma:literal>
                </emma:interpretation>
              </emma:one-of>
            </emma:emma>
          </inkml:annotationXML>
          <inkml:trace contextRef="#ctx0" brushRef="#br0" timeOffset="347540.4633">1190-2799 22 0,'-5'-12'11'0,"-4"-5"-6"16,9 17 10-16,-5 0-13 16,1 4 0-16,-6 1 2 15,1 11 1-15,-5 1-6 16,0 8 0-16,0 0 4 16,-5 12 1-16,0 13-2 15,0 4 0-15,10 1-1 0,0 7 0 31,4 5-1-31,0-9 0 16,5 9 0-16,5-9 0 0,9-4-1 16,14-8 0-16,5 0-6 15,9-17 0-15,10-8-2 16,13-9 0-16</inkml:trace>
          <inkml:trace contextRef="#ctx0" brushRef="#br0" timeOffset="348131.4218">1766-2478 17 0,'-9'-21'8'0,"-1"0"-6"0,10 21 10 0,0-8-11 15,-4 4 1-15,-1 4 1 16,0-8 0-16,1 8-4 16,-6 12 1-16,-4 0 2 15,-4 5 1-15,-11 4-1 16,11 4 0-16,-1 4-1 15,0 4 0 1,5-3-1-16,10-1 1 16,4-4-2-16,9 0 1 15,10-13-1-15,4-4 1 0,-4-8 0 16,0-8 0-16,4-8 0 16,-4-9 0-16,4 4 0 15,-4 4 0-15,0-8 0 16,-1 0 1-16,-4 0-1 15,-4-4 0-15,-1 4 0 16,-4 8 1-16,-5 1-1 16,0 7 1-16,-5 1-1 15,0 12 1-15,1 4 0 0,-1 5 0 16,5 8-1-16,5-9 1 16,4 5 0-16,5 4 0 15,5 4-1-15,4 0 1 16,5 4-1-16,1 0 1 15,-1 0-3-15,4-4 1 16,1-8-8-16,5-5 1 16</inkml:trace>
          <inkml:trace contextRef="#ctx0" brushRef="#br0" timeOffset="348681.5812">2253-2790 15 0,'5'-17'7'0,"18"25"-1"0,-13-16 4 0,-1 4-9 16,1 0 0-16,-1 4 2 16,5 4 1-16,5-4-4 15,-1 17 0-15,1 3 3 16,0 9 0-16,-5 5 0 15,-5 16 1-15,1 4 0 16,-6 0 0-16,1 8-1 16,-5 5 1-16,-9-4-1 15,-10 12 1-15,-14-1-3 16,-28 1 1-16,10-4-12 16,-5-8 0-16</inkml:trace>
        </inkml:traceGroup>
      </inkml:traceGroup>
      <inkml:traceGroup>
        <inkml:annotationXML>
          <emma:emma xmlns:emma="http://www.w3.org/2003/04/emma" version="1.0">
            <emma:interpretation id="{5E910DFA-F9A8-4530-8362-12F23A82DCCB}" emma:medium="tactile" emma:mode="ink">
              <msink:context xmlns:msink="http://schemas.microsoft.com/ink/2010/main" type="line" rotatedBoundingBox="8714,13697 11157,14067 11006,15067 8562,14697"/>
            </emma:interpretation>
          </emma:emma>
        </inkml:annotationXML>
        <inkml:traceGroup>
          <inkml:annotationXML>
            <emma:emma xmlns:emma="http://www.w3.org/2003/04/emma" version="1.0">
              <emma:interpretation id="{E80B51CC-1ED0-4931-9F7E-5BBF2394DB1F}" emma:medium="tactile" emma:mode="ink">
                <msink:context xmlns:msink="http://schemas.microsoft.com/ink/2010/main" type="inkWord" rotatedBoundingBox="8714,13697 11157,14067 11006,15067 8562,14697"/>
              </emma:interpretation>
              <emma:one-of disjunction-type="recognition" id="oneOf10">
                <emma:interpretation id="interp50" emma:lang="fr-FR" emma:confidence="0">
                  <emma:literal>IVE"</emma:literal>
                </emma:interpretation>
                <emma:interpretation id="interp51" emma:lang="fr-FR" emma:confidence="0">
                  <emma:literal>N-II</emma:literal>
                </emma:interpretation>
                <emma:interpretation id="interp52" emma:lang="fr-FR" emma:confidence="0">
                  <emma:literal>IVES"</emma:literal>
                </emma:interpretation>
                <emma:interpretation id="interp53" emma:lang="fr-FR" emma:confidence="0">
                  <emma:literal>LEIX</emma:literal>
                </emma:interpretation>
                <emma:interpretation id="interp54" emma:lang="fr-FR" emma:confidence="0">
                  <emma:literal>luit</emma:literal>
                </emma:interpretation>
              </emma:one-of>
            </emma:emma>
          </inkml:annotationXML>
          <inkml:trace contextRef="#ctx0" brushRef="#br0" timeOffset="329704.6602">-8507-1071 19 0,'-4'0'9'0,"-1"13"-4"16,10-9 15-16,-5 0-20 15,4 9 0-15,1-1 1 16,0 5 1-16,-1-5-2 0,-4 5 0 16,0 8 2-16,5 4 0 15,0 4 0-15,4 9 1 16,0 4-2-16,5-13 1 16,5 5-1-16,5 7 1 15,-6-3-1-15,1-4 0 16,0-1-1-16,0 1 1 15,-5-5-1-15,4 0 1 16,-4-12-1-16,-4 0 1 0,-1-9-1 16,1-8 0-16,-1-4 0 15,0-8 1-15,1-13-1 16,-1-4 0-16,0-8 0 16,1 0 0-16,-1 8 0 15,0-4 0-15,6-13 0 16,-1-4 1-16,0-8-1 15,0 12 0-15,4-3 0 16,1-5 0-16,5 0 0 16,-6 8 1-16,1 4-1 15,0 9 0-15,-5 9 0 16,-5 3 1-16,1 0 0 16,-1 13 0-16,-9 8-7 15,0 9 1-15,5 3-5 16,-5-3 1-16</inkml:trace>
          <inkml:trace contextRef="#ctx0" brushRef="#br0" timeOffset="330598.5724">-7837-392 20 0,'-5'0'10'0,"15"-8"-7"16,-1 8 10-16,5 0-12 15,0-4 0-15,-4 4 0 16,4-5 0-16,4 5-1 16,6 0 0-16,4-4 0 15,0 0 1 1,14-4-7-16,-4 12 0 15</inkml:trace>
          <inkml:trace contextRef="#ctx0" brushRef="#br0" timeOffset="330957.9653">-7415-329 17 0,'-5'12'8'0,"5"-29"-3"0,0 17 8 16,0 0-12-16,9 0 0 16,1 0 0-16,-1-4 1 15,5 4-3-15,0 0 1 16,5 4 1-16,0-4 1 16,-1 5-2-16,6 7 1 15,-1-4-4-15,1 1 0 0,4-1-4 16,0 9 1-16</inkml:trace>
          <inkml:trace contextRef="#ctx0" brushRef="#br0" timeOffset="330313.3531">-7771-692 19 0,'0'0'9'0,"-5"-8"-3"0,5 8 9 16,0 0-14-16,-5 4 0 15,1 4 1-15,4-3 1 16,-5 3-4-16,0 0 1 0,1 13 2 16,-1 4 1-16,0 4-1 15,5-4 0-15,-4 9 0 16,-1 7 0-16,5 5-1 15,0 0 1-15,5-5-2 16,4 1 1-16,0-4-1 16,-4-5 1-16,4 0-1 15,1-8 0-15,-1-4 1 0,5-4 0 16,0-5-4-16,0-8 0 16,5-4-6-16,4-4 0 15</inkml:trace>
          <inkml:trace contextRef="#ctx0" brushRef="#br0" timeOffset="331849.5583">-6647-887 20 0,'0'-5'10'0,"5"1"-5"0,-5 4 8 0,0 0-12 16,4 4 0-16,-4 1 2 15,5 3 0-15,-5 4-4 16,0 5 1-16,0 4 3 15,0 4 0-15,0 4-1 16,0-12 1-16,0 16-1 16,5 9 1-16,-5 12-1 15,0 4 0-15,0 9-1 16,0-1 1-16,0-3-1 0,4-1 0 16,6-8 0-16,-6-4 0 15,1-4-6-15,0-8 0 16,4-13-5-16,5-9 1 15</inkml:trace>
          <inkml:trace contextRef="#ctx0" brushRef="#br0" timeOffset="331314.765">-7003-567 17 0,'-5'4'8'0,"5"-12"-4"0,0 8 13 15,0 0-16-15,0 4 1 16,5 0 0-16,0 5 1 15,-1-1-3-15,1 5 0 16,0-1 2-16,4 5 1 16,-9 3-1-16,0 5 0 15,0 5 0-15,0 3 0 16,5 0-2-16,-1 1 1 16,1-1-9-16,14 0 0 15</inkml:trace>
          <inkml:trace contextRef="#ctx0" brushRef="#br0" timeOffset="328948.3571">-8896-1141 13 0,'-4'-9'6'0,"-1"-3"7"0,5 12-4 16,0 0-7-16,0 0 0 15,0 0 2-15,-5 4 0 16,1 4-5-16,4 5 1 16,-5-1 3-16,5 9 0 15,0 4 0-15,-5 0 0 16,5 8-1-16,0 13 0 16,0 8 0-16,0 5 0 0,0-14-1 15,0 5 1-15,0 13-1 16,0-9 0-16,0 0 0 31,-4 0 0-31,4-4-1 16,-5 4 1-16,5-8 0 15,-5-4 0-15,1-9-1 16,-1-8 1-16,0-4-4 0,1-9 1 16,-1 1-7-16,5-5 1 15,0 5-3-15,0-13 1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17:09.579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2C774DF-7952-4B14-9989-C181A12D05E0}" emma:medium="tactile" emma:mode="ink">
          <msink:context xmlns:msink="http://schemas.microsoft.com/ink/2010/main" type="writingRegion" rotatedBoundingBox="8526,8952 9567,8952 9567,9750 8526,9750"/>
        </emma:interpretation>
      </emma:emma>
    </inkml:annotationXML>
    <inkml:traceGroup>
      <inkml:annotationXML>
        <emma:emma xmlns:emma="http://www.w3.org/2003/04/emma" version="1.0">
          <emma:interpretation id="{DE5776CD-C74E-49D2-8158-20EBB0A860EE}" emma:medium="tactile" emma:mode="ink">
            <msink:context xmlns:msink="http://schemas.microsoft.com/ink/2010/main" type="paragraph" rotatedBoundingBox="8526,8952 9567,8952 9567,9750 8526,97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1EBAB9-C0DD-4594-B645-DB56276B0585}" emma:medium="tactile" emma:mode="ink">
              <msink:context xmlns:msink="http://schemas.microsoft.com/ink/2010/main" type="line" rotatedBoundingBox="8526,8952 9567,8952 9567,9750 8526,9750"/>
            </emma:interpretation>
          </emma:emma>
        </inkml:annotationXML>
        <inkml:traceGroup>
          <inkml:annotationXML>
            <emma:emma xmlns:emma="http://www.w3.org/2003/04/emma" version="1.0">
              <emma:interpretation id="{75F9DC01-863E-47A6-A9D1-2E3954BA4935}" emma:medium="tactile" emma:mode="ink">
                <msink:context xmlns:msink="http://schemas.microsoft.com/ink/2010/main" type="inkWord" rotatedBoundingBox="8526,8952 9567,8952 9567,9750 8526,9750"/>
              </emma:interpretation>
              <emma:one-of disjunction-type="recognition" id="oneOf0">
                <emma:interpretation id="interp0" emma:lang="fr-FR" emma:confidence="0">
                  <emma:literal>cet</emma:literal>
                </emma:interpretation>
                <emma:interpretation id="interp1" emma:lang="fr-FR" emma:confidence="0">
                  <emma:literal>ut</emma:literal>
                </emma:interpretation>
                <emma:interpretation id="interp2" emma:lang="fr-FR" emma:confidence="0">
                  <emma:literal>net</emma:literal>
                </emma:interpretation>
                <emma:interpretation id="interp3" emma:lang="fr-FR" emma:confidence="0">
                  <emma:literal>UE</emma:literal>
                </emma:interpretation>
                <emma:interpretation id="interp4" emma:lang="fr-FR" emma:confidence="0">
                  <emma:literal>"t</emma:literal>
                </emma:interpretation>
              </emma:one-of>
            </emma:emma>
          </inkml:annotationXML>
          <inkml:trace contextRef="#ctx0" brushRef="#br0">8308-3614 20 0,'0'-4'10'0,"-4"11"-5"16,4-7 10-16,0 4-14 16,0-1 0-16,0 8 1 15,-4 0 0-15,4 0-3 16,-4 4 1-16,0-1 2 15,0 12 1-15,0 3-1 16,-5-8 0-16,5 1-1 0,0 4 1 16,0 3-1-16,4 3 0 15,4-3-1-15,0 4 1 16,4-8-1 0,1 1 1-16,3-5-1 15,0 1 0-15,9 0 0 16,-1-4 0-16,0 0 0 15,5-3 1-15,-5-4-1 16,1-4 0-16,3 0-2 16,-3-7 1-16,-1 4-2 15,4-15 0-15,-7 4-6 16,-1-1 1-16,0-2-1 16,5-5 1-16</inkml:trace>
          <inkml:trace contextRef="#ctx0" brushRef="#br0" timeOffset="320.3828">8214-3335 19 0,'-4'-4'9'0,"8"4"-8"0,-4 0 16 0,0 0-17 32,8 0 1-32,5 0 0 15,3 0 0-15,4 0-1 0,5 0 0 16,7 0 0-16,5-3 1 15,0-1-7-15,4 4 0 16</inkml:trace>
          <inkml:trace contextRef="#ctx0" brushRef="#br0" timeOffset="-691.7792">7565-3803 12 0,'-4'4'6'0,"12"-12"-4"15,-8 8 6-15,0 0-5 16,4-3 0-16,0-5 1 16,0 1 0-16,-4 0-5 15,0 0 0-15,5-1 3 16,-1 1 1-16,-4 0-2 16,4 0 0-16,-4-1 0 15,4 1 0-15,-4 0 0 16,0 7 0-16,0-7-1 0,0 7 1 15,0 0 0-15,0 0 0 32,0 0 0-32,-4 0 0 15,4 0-1-15,-4 0 1 16,0 3-1-16,-1 1 1 0,1-1-1 16,0 5 1-16,0-1-1 15,0 0 0-15,0-3 0 16,0 3 1-16,4 0-1 15,0 1 0-15,0-1 0 16,0-4 0-16,0 1 0 0,0 3 1 16,0 1-1-16,4 3 1 15,-4-1-1-15,4 5 0 16,0 3 1-16,0-3 0 16,0 3-1-16,5 0 1 15,-5-4-1-15,4 1 1 16,-4-1-1-16,4-3 1 15,4 4-2-15,-8-8 1 0,0 0 0 16,5 1 0-16,-5-1 0 16,4 4 0-16,0-8 0 15,-4 5 0-15,0-5 0 16,4 1 0-16,0 3 0 16,5-3 0-16,-1-1 0 15,0-3 0-15,5 0 0 0,-1-3 0 16,0-1-1-16,-4-3 1 15,5 0 0-15,-5 3 0 16,0-11 0-16,1 8 1 31,-1-7-1-31,0-1 0 16,-4 4 0-16,0-7 1 16,1 4-1-16,-1-8 1 0,0 4-1 15,-4 0 0-15,0 3 0 16,-4 1 0-16,4-1 0 15,-4 1 1-15,0-1-1 0,0 4 0 16,0 0 0-16,4 4 0 16,-4 0 0-16,0-1 0 15,4 1-1-15,-4 7 1 0,0 0 0 16,0 0 0-16,0 0 0 31,0 4 0-31,0-1 0 16,0 1 0-16,0 3 0 15,0 1 0-15,-4 2 0 16,4 5 1-16,0 7-1 16,4 3 0-16,-4 4 0 0,0 0 1 15,0 0-1-15,4 0 0 16,5 0 0-16,-5-3 0 16,4-8 0-16,0 0 0 15,0-7 0-15,4-4 1 16,5-7-4-16,3-3 1 15,5-1-7-15,-1-3 1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21:48.853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31A5D4A-599F-4E71-9E57-88DBEB252126}" emma:medium="tactile" emma:mode="ink">
          <msink:context xmlns:msink="http://schemas.microsoft.com/ink/2010/main" type="inkDrawing" rotatedBoundingBox="16346,13464 20403,13361 20405,13451 16348,13553" semanticType="underline" shapeName="Other">
            <msink:sourceLink direction="with" ref="{2CD39664-5971-4DA5-ADA4-9356B546D781}"/>
            <msink:sourceLink direction="with" ref="{27A4279D-399B-4292-82AD-4E933EA48511}"/>
          </msink:context>
        </emma:interpretation>
      </emma:emma>
    </inkml:annotationXML>
    <inkml:trace contextRef="#ctx0" brushRef="#br0">-2 140 13 0,'-4'-4'6'0,"13"4"0"0,-9 0 7 15,0 0-12-15,5 0 1 16,-1 0 1-16,1 0 1 16,4 0-5-16,1 0 1 15,-1 0 3-15,1 0 0 16,-10 0-1-16,0 0 0 16,9 0 0-16,-4 0 0 0,4 0-1 15,0 0 1-15,1 0 0 16,-1 0 0-16,5 0-1 15,0-4 1-15,5 4-1 16,0 0 0-16,-1 0 0 31,1 0 0-31,5 0-1 16,-6 0 1-16,10 0 0 16,-9 0 0-16,0 0-1 0,4 0 1 15,-4 0-1-15,0 0 1 16,0-4-1-16,4 4 0 15,14 0 0 1,-4 0 1-16,-5 0-1 16,0 0 1-16,1 0-1 15,-1 0 0-15,0 0 0 16,0 0 1-16,-5 0-1 16,1 0 1-16,-6 0-1 15,-3 0 0-15,-1 0 0 16,-5 0 1-16,0 0-1 15,1 0 0-15,-1 0 0 16,0 4 1-16,5-4-1 16,1 4 0-16,-1-4 0 15,0 4 1-15,0-4-1 16,4 0 0-16,1 0 0 16,0 0 0-16,4 0 0 15,-4 0 0-15,4 0 0 16,-4 0 0-16,5 0 0 0,-1 0 0 15,0 0 0-15,-4 0 1 16,0 0-1-16,0 0 0 16,-1 0 0-16,1 4 0 0,0-4 0 15,4 4 0-15,1-4 0 16,-1 0 0-16,1 0 0 16,-1 0 0-16,0 0 0 15,1 0 0-15,-1-4 0 16,1 4 0-16,-6 0 0 15,6 0 0-15,-5-4 0 16,-5 4 0-16,-5 0 0 16,0 0 0-1,1 0 0-15,-1 0 1 0,0 0-1 16,1 0 0-16,-1 0 0 16,1 0 0-16,4 0 0 15,0 0 1-15,0 0-1 16,5 0 0-16,-5 0-1 15,4 0 1-15,1 0 0 16,0 0 0-16,0-4 0 0,-1 4 0 16,1 0 0-16,0 0 0 15,-1 0 0-15,-3 0 0 16,3 0 0-16,-4 0 1 16,5 0-1-16,0 0 0 15,-5 0 0-15,5 0 0 16,-1 0 0-16,6 0 0 15,-1 0 0-15,-4 0 0 16,4 0 0-16,1 0 0 0,-6 0 0 16,1 0 0-16,5 0 0 15,-1 0 0-15,-4 0 0 16,4 0 0-16,-4-4 0 16,0 4 1-16,-5 0-1 15,-5 0 0-15,0 0 0 16,1-4 0-16,-1 4 0 15,1 0 0-15,-1 0 0 16,0 0 0-16,5 0 0 16,-4 0 0-16,-1 0 0 15,0 0 1-15,6 0-1 16,-1 0 0-16,0 0 0 16,0 0 0-16,4-5-1 15,1 5 1-15,0-4 0 0,0 4 0 16,-1-4 0-16,1 4 1 15,0-4-2-15,0 4 1 16,-1 0 0-16,1 0 1 16,0 0-1-16,0 0 0 15,-1 0-1-15,1 0 1 16,0 0 0 0,-1 0 1-16,6 0-1 15,-5 0 0-15,-1 0 0 0,1 0 0 16,0 0 0-16,4 0 0 15,1-4 0-15,-1 4 0 16,1 0 0-16,-6-4 0 16,1-1 0-16,0 5 0 0,-5 0 0 15,0-4 0-15,-5 4 0 16,1 0 0-16,-1 0 0 16,0 0 0-16,1 0 0 15,-1 0 1-15,5 0-1 16,0 0 0-16,0 0-1 15,0 0 1-15,5 0 0 16,0-4 0-16,0 4 0 16,-1 0 0-16,1 0 0 15,0-4 0-15,-1 4 0 16,1 0 0-16,0 0 0 16,0 0 0-16,-1 0 0 15,1 0 0-15,0-4 0 16,0 0 0-16,-1-1 0 15,1 5 0-15,5 0 0 0,-1 0 0 16,0 0 0-16,1 0 0 16,-1 0 0-16,1 0 0 15,-1 0 0-15,0 0 1 16,1 0-2-16,-1-4 1 16,5 4 0-16,-4-8 0 15,-5 4 0-15,-10 4 0 16,0 0 0-16,1 0 0 15,-1-4 0-15,0 4 0 16,1 0 0-16,-1-4 0 0,5 4 0 16,0 0 0-16,0 0 0 15,0-5 0-15,0 5 0 16,0-4 0-16,1 0 0 16,3 4 0-16,1-4 0 15,0 4 1-15,-5 0-2 16,5 0 1-16,-1 0 0 15,1 0 0-15,-5 0 0 16,0-4 0-16,0 0 0 16,0-1 0-16,0 1 0 15,0-4 1-15,-4 4-1 16,-6 0 1-16,-4 8-12 16,0 0 1-16,-9 0-1 15,-5 13 0-15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21:50.063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01747DF-B2BE-4707-AE32-344847EB5DE0}" emma:medium="tactile" emma:mode="ink">
          <msink:context xmlns:msink="http://schemas.microsoft.com/ink/2010/main" type="writingRegion" rotatedBoundingBox="16670,13657 20288,13950 20205,14976 16587,14683"/>
        </emma:interpretation>
      </emma:emma>
    </inkml:annotationXML>
    <inkml:traceGroup>
      <inkml:annotationXML>
        <emma:emma xmlns:emma="http://www.w3.org/2003/04/emma" version="1.0">
          <emma:interpretation id="{8E28DDAE-8D75-4126-B5C4-E55B70E80951}" emma:medium="tactile" emma:mode="ink">
            <msink:context xmlns:msink="http://schemas.microsoft.com/ink/2010/main" type="paragraph" rotatedBoundingBox="16670,13657 20288,13950 20205,14976 16587,14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25F1F9-4FC5-4139-B7F8-ACCD504D6CAC}" emma:medium="tactile" emma:mode="ink">
              <msink:context xmlns:msink="http://schemas.microsoft.com/ink/2010/main" type="line" rotatedBoundingBox="16670,13657 20288,13950 20205,14976 16587,14683"/>
            </emma:interpretation>
          </emma:emma>
        </inkml:annotationXML>
        <inkml:traceGroup>
          <inkml:annotationXML>
            <emma:emma xmlns:emma="http://www.w3.org/2003/04/emma" version="1.0">
              <emma:interpretation id="{8D6DD4C7-7E58-44B3-9CA7-8676B93ED2A3}" emma:medium="tactile" emma:mode="ink">
                <msink:context xmlns:msink="http://schemas.microsoft.com/ink/2010/main" type="inkWord" rotatedBoundingBox="16670,13657 20288,13950 20205,14976 16587,14683"/>
              </emma:interpretation>
              <emma:one-of disjunction-type="recognition" id="oneOf0">
                <emma:interpretation id="interp0" emma:lang="fr-FR" emma:confidence="0">
                  <emma:literal>2/E+.il</emma:literal>
                </emma:interpretation>
                <emma:interpretation id="interp1" emma:lang="fr-FR" emma:confidence="0">
                  <emma:literal>2/E+.i1</emma:literal>
                </emma:interpretation>
                <emma:interpretation id="interp2" emma:lang="fr-FR" emma:confidence="0">
                  <emma:literal>LIE-CI</emma:literal>
                </emma:interpretation>
                <emma:interpretation id="interp3" emma:lang="fr-FR" emma:confidence="0">
                  <emma:literal>2E"</emma:literal>
                </emma:interpretation>
                <emma:interpretation id="interp4" emma:lang="fr-FR" emma:confidence="0">
                  <emma:literal>21E"</emma:literal>
                </emma:interpretation>
              </emma:one-of>
            </emma:emma>
          </inkml:annotationXML>
          <inkml:trace contextRef="#ctx0" brushRef="#br0">-955-900 18 0,'-15'-4'9'0,"11"-13"-7"0,4 17 10 15,9-4-11-15,1-4 0 16,4-5 1-16,4 1 0 0,1-1-2 16,4 1 0-16,1-1 1 15,4 5 1-15,0 8 0 16,0 4 0-16,0 9 1 16,-9-1 0-16,-10 13 0 31,-4 4 0-31,-10 13-1 15,1 0 1-15,-6-9-1 0,-4 0 1 16,0 5-2-16,0 7 0 16,0-3 0-16,-5-9 0 15,5 1-1-15,0-5 1 16,5-4-1-16,0 0 0 0,4-4-1 16,5-9 1-16,5 1-1 15,4-1 1-15,5-4-1 16,14 1 1-16,10-5 0 15,8-4 0-15,1 0 0 16,0 0 1-16,-5 0-1 16,-4 0 1-16,4 8-8 0,0 1 1 15,5-1-4-15,-10 4 0 16</inkml:trace>
          <inkml:trace contextRef="#ctx0" brushRef="#br0" timeOffset="839.0522">99-1066 17 0,'0'4'8'0,"9"-21"-3"15,-9 17 7-15,0 0-10 0,0 0 0 16,0 0 1-16,0 0 1 15,0 0-5-15,0 4 1 16,0 0 3-16,-5 1 1 16,1-1-1-16,-1 8 0 15,5 1-1-15,0 3 1 16,-5 5-1-16,0-4 0 16,1 8-1-16,4 8 1 0,0 5-1 15,-5 3 1-15,5 1-1 16,0 4 0-16,5 12 0 15,-5-4 0-15,0 4-1 16,4 13 1-16,1-13-1 0,0-3 1 16,0-5-1-16,-1-5 1 15,-4-7-1-15,0-5 1 16,-4-8-6-16,-6-4 1 16,1-4-7-16,4-5 1 15</inkml:trace>
          <inkml:trace contextRef="#ctx0" brushRef="#br0" timeOffset="2264.1118">473-908 20 0,'0'-9'10'0,"28"-3"-10"0,-14 12 19 15,10 0-19-15,4-4 0 16,19 4 1-16,9-4 1 16,5-5-2-16,-5 1 0 15,-4 0-6-15,9 3 0 16</inkml:trace>
          <inkml:trace contextRef="#ctx0" brushRef="#br0" timeOffset="1651.2158">520-904 19 0,'-5'-4'9'0,"10"0"-4"15,-5 4 7-15,0 0-11 16,0 0 1-16,0 0 0 16,0 0 1-16,0 4-4 15,0 0 1-15,0 4 3 16,0 5 0-16,0 3-1 15,0 5 1-15,-5 4-1 16,1 9 1-16,-1-9-1 0,0 8 0 16,1 4-1-1,-1 1 0-15,0-1-1 0,5-3 1 16,0-5-1-16,5 0 0 31,4-8-1-31,5-5 0 0,5-3 0 16,5-1 1-16,8-8-1 15,15-4 0-15,0 0 1 16,5-4 0-16,-1 0 0 16,-9 0 1-16,-4 0-1 15,-1 4 1-15,-4 0 0 16,-5 0 0-16,0 4-5 16,0-4 0-16,-4-4-5 15,-1 8 1-15</inkml:trace>
          <inkml:trace contextRef="#ctx0" brushRef="#br0" timeOffset="1982.732">562-658 13 0,'28'4'6'0,"19"-17"-1"0,-33 9 2 16,14 0-7-16,1 0 1 15,3 0-3-15,-4-1 1 16,5 5-3-16,0-4 1 0</inkml:trace>
          <inkml:trace contextRef="#ctx0" brushRef="#br0" timeOffset="4286.5384">1227-363 18 0,'-9'0'9'0,"14"4"-8"0,-5-4 14 16,9 0-14-16,-4 0 0 0,14-8 0 16,4 0 1-16,10-1-3 15,14 1 1-15,4 0 0 16,5-1 0-16,1 9-6 16,-1 0 1-16</inkml:trace>
          <inkml:trace contextRef="#ctx0" brushRef="#br0" timeOffset="5673.7504">1321-650 16 0,'-5'4'8'0,"1"-12"-2"0,4 8 7 15,0 0-11-15,-5-4 0 16,5 8 1-16,-5-4 0 15,5 4-4-15,0 0 0 16,0 4 3-16,0 1 1 16,0 3-1-16,0 9 0 15,0 0 0-15,0 4 0 16,0 4-1-16,0 8 1 16,0 5-1-16,0 0 1 15,5-5-3-15,4-3 0 16,6-1-8-16,-1-4 1 0</inkml:trace>
          <inkml:trace contextRef="#ctx0" brushRef="#br0" timeOffset="4812.3313">1733-234 12 0,'5'13'6'0,"4"-42"0"0,-9 29 3 15,10-4-8-15,-1 4 0 16,1-5 2-16,-1 5 0 15,0 0-3-15,5 5 0 0,0-1 2 16,5 0 0-16,5 0-1 31,4 0 1-31,4 0-1 0,-3-8 0 0,3 8-7 16,-8 0 0-16</inkml:trace>
          <inkml:trace contextRef="#ctx0" brushRef="#br0" timeOffset="6530.4522">2188-454 20 0,'-24'-13'10'0,"1"13"-6"0,23 0 8 0,5 0-12 16,-1-8 1-16,-4 8 1 16,5-9 0-16,9 5-2 15,-5 0 0-15,1 4 3 0,-1 0 0 16,-4 8 0-16,4 5 0 15,-4 8 0-15,-5 4 0 16,0 8-1-16,0 5 1 16,5-1-2-16,-5-4 0 31,4 1-5-31,1-5 0 16,9-4-5-16,-9 0 0 0</inkml:trace>
          <inkml:trace contextRef="#ctx0" brushRef="#br0" timeOffset="7218.9162">2544-996 17 0,'-5'0'8'0,"5"9"-3"16,0-9 7-16,0 0-11 15,0 0 1-15,0 0 1 16,0 4 0-16,0 0-4 16,-5 0 1-16,5 0 2 15,0 5 1-15,0-5-1 16,-4 0 1-16,4 4-1 16,0 1 0-16,0-1 0 15,0 4 0-15,0 1-1 0,0 4 0 16,0 8 0-16,0 4 0 15,4 4 0-15,1-4 0 16,0 13-1-16,4 8 1 16,-4 8 0-16,0 5 0 15,-1-1 0-15,1-4 0 0,0-8-1 16,4 0 0-16,-4 0 0 16,4-8 0-16,-4-5 1 15,-5-3 0-15,0-5-2 16,-5-4 1-16,-4-4-8 0,4-5 0 15,5-3-2 1,5-5 1-16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10T16:22:36.281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543882F-2E36-43E7-93D0-4B855BCCDE4C}" emma:medium="tactile" emma:mode="ink">
          <msink:context xmlns:msink="http://schemas.microsoft.com/ink/2010/main" type="writingRegion" rotatedBoundingBox="3719,15813 20581,15545 20599,16724 3737,16992"/>
        </emma:interpretation>
      </emma:emma>
    </inkml:annotationXML>
    <inkml:traceGroup>
      <inkml:annotationXML>
        <emma:emma xmlns:emma="http://www.w3.org/2003/04/emma" version="1.0">
          <emma:interpretation id="{6E35F07A-F75A-4621-AF2B-BF32D75B9A05}" emma:medium="tactile" emma:mode="ink">
            <msink:context xmlns:msink="http://schemas.microsoft.com/ink/2010/main" type="paragraph" rotatedBoundingBox="3719,15813 20581,15545 20599,16724 3737,16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4AC5E7-3A7B-410B-AFFB-03B5483B5DE2}" emma:medium="tactile" emma:mode="ink">
              <msink:context xmlns:msink="http://schemas.microsoft.com/ink/2010/main" type="line" rotatedBoundingBox="3719,15813 20581,15545 20599,16724 3737,16992"/>
            </emma:interpretation>
          </emma:emma>
        </inkml:annotationXML>
        <inkml:traceGroup>
          <inkml:annotationXML>
            <emma:emma xmlns:emma="http://www.w3.org/2003/04/emma" version="1.0">
              <emma:interpretation id="{8277D21E-C8A5-4BFC-98FF-B6E7BC4520F2}" emma:medium="tactile" emma:mode="ink">
                <msink:context xmlns:msink="http://schemas.microsoft.com/ink/2010/main" type="inkWord" rotatedBoundingBox="3719,15813 5397,15786 5415,16953 3737,16980"/>
              </emma:interpretation>
              <emma:one-of disjunction-type="recognition" id="oneOf0">
                <emma:interpretation id="interp0" emma:lang="fr-FR" emma:confidence="0">
                  <emma:literal>dia,</emma:literal>
                </emma:interpretation>
                <emma:interpretation id="interp1" emma:lang="fr-FR" emma:confidence="0">
                  <emma:literal>dia)</emma:literal>
                </emma:interpretation>
                <emma:interpretation id="interp2" emma:lang="fr-FR" emma:confidence="0">
                  <emma:literal>di,</emma:literal>
                </emma:interpretation>
                <emma:interpretation id="interp3" emma:lang="fr-FR" emma:confidence="0">
                  <emma:literal>di)</emma:literal>
                </emma:interpretation>
                <emma:interpretation id="interp4" emma:lang="fr-FR" emma:confidence="0">
                  <emma:literal>dia</emma:literal>
                </emma:interpretation>
              </emma:one-of>
            </emma:emma>
          </inkml:annotationXML>
          <inkml:trace contextRef="#ctx0" brushRef="#br0">-13627 1307 17 0,'-19'0'8'0,"10"-4"-3"0,9 4 9 31,0 0-13-31,0 0 0 0,0 0 1 16,0 0 0-16,0 0-3 15,0 0 1-15,0 0 1 0,0 0 0 16,5-9-1-16,-5 9 1 15,0-8-1-15,4 0 1 16,-4-5-1-16,-4-3 1 16,-6 7-1-16,1 1 0 15,0-4 0-15,-1 7 1 16,-4-3-1-16,0 8 0 16,-5 0 0-1,1 0 0-15,-1 4 0 0,5-4 1 0,-5 4-1 16,0 9 0-16,1-5 0 15,4 1 0-15,4 3 0 16,1 9 0-16,0 0-1 16,4 4 1-16,5 0 0 15,0 0 0-15,5 0-1 0,4 0 1 16,0-5-1-16,1-3 1 16,4 0 0-16,0-5 0 31,4-3-1-31,1-5 1 15,0-4 0-15,0-4 0 0,-1-9 0 16,1-4 0-16,-5-3 0 16,0-5 0-16,0 0 0 15,-4-5 1-15,-1-3-1 0,-4-4 0 16,-1-17 0-16,1 8 1 0,-5 4-1 31,9 5 0-31,-4-5 0 16,-10 4 0-16,-4 9 1 15,4 4 0-15,5 9-1 16,0-1 1-16,0 5-1 16,0 12 1-16,0 4 0 0,5 8 0 15,-5 9-1-15,0 8 1 16,9 13 0-16,-4 4 0 16,-5 4-1-16,5 8 1 15,4 9 0-15,-4-9 0 0,0-12-1 16,-1-1 1-16,6 1-5 15,-1-8 0-15,10-1-4 16,-1-8 0-16</inkml:trace>
          <inkml:trace contextRef="#ctx0" brushRef="#br0" timeOffset="900.6781">-13566 1907 23 0,'5'-5'11'0,"13"5"-12"0,-8-8 16 0,9 4-15 16,-1-4 1-16,10 3-2 16,1 1 1-16,3-4-6 15,-4 0 0-15</inkml:trace>
          <inkml:trace contextRef="#ctx0" brushRef="#br0" timeOffset="645.2753">-13439 1644 19 0,'0'-4'9'0,"0"12"-5"0,0-8 11 16,4 5-14-16,-4 3 0 16,5 0 1-16,-5 5 1 15,0-1-4-15,0 9 1 32,0 0 1-32,-5 8 1 0,5 8-1 15,0 1 0-15,0-9-1 16,0 4 0-16,5-3 0 15,4-1 0-15,5-4 0 16,-4-4 0-16,4-5-2 16,0-7 1-16,0-5-6 15,0-4 0-15</inkml:trace>
          <inkml:trace contextRef="#ctx0" brushRef="#br0" timeOffset="1263.7088">-13088 1961 17 0,'9'-13'8'0,"1"17"-2"15,-6-4 9-15,1 9-15 16,0-5 1-16,4 0 0 15,0-4 0-15,1 8-2 0,4-3 1 16,0-1-6-16,5 0 1 16</inkml:trace>
          <inkml:trace contextRef="#ctx0" brushRef="#br0" timeOffset="2104.4599">-13088 945 23 0,'-5'16'11'0,"-28"9"-9"15,19-16 15-15,0 3-17 16,0 9 1-16,0 4 0 16,0 12 1-16,5 1-3 15,-1 4 1-15,6 8 1 16,-1 8 0-16,5 0-1 16,5-4 1-16,4-12-1 0,10-9 1 15,14-4-4-15,-1-8 1 16,6-8-5-16,-1-9 0 15</inkml:trace>
          <inkml:trace contextRef="#ctx0" brushRef="#br0" timeOffset="1541.4669">-12760 1840 16 0,'0'8'8'0,"9"9"0"0,-4-13 8 0,0 9-15 16,-1-5 0-16,1 9 1 16,0 3 0-16,-1-7-3 15,1 4 1-15,-5-1-6 16,9 5 0-16</inkml:trace>
          <inkml:trace contextRef="#ctx0" brushRef="#br0" timeOffset="2647.9091">-12784 1240 18 0,'-4'-8'9'0,"-1"-4"-7"16,0 12 11-16,1-5-13 16,-1 1 1-16,0 4 0 15,1 0 1 1,-6 9-2-16,6 3 0 15,-1 1 1-15,0 7 0 16,0 1 0-16,1 4 0 0,4 0-1 16,0 0 1-16,0-4-1 15,-5-4 0-15,5-5-1 16,5-4 1-16,4 1 0 16,1-5 0-16,4-8 0 15,0-5 0-15,0-3 0 0,0-1 0 16,0 1 0-16,-5-5 1 15,1 1-1-15,-1-1 1 16,-4 9-1-16,-1-1 0 16,-4 5 0-16,0-4 1 15,0 8-1-15,0 4 1 0,0 4-1 32,5 5 1-32,4 3-1 15,1 1 0-15,4 4 0 16,0-4 1-16,5-1-1 15,-1-3 0-15,1-5 0 16,4-4 0-16,1-4-5 0,-5-4 0 16,9-4-2-16,-5-5 1 15</inkml:trace>
          <inkml:trace contextRef="#ctx0" brushRef="#br0" timeOffset="2935.473">-12357 853 26 0,'4'21'13'0,"29"29"-14"15,-14-33 24-15,-5 8-23 16,5 8 0-16,-5 4 2 16,0 13 0-16,0 0-2 0,-5 13 1 15,-4 8 0-15,-5-9 0 16,-5 5-9-16,-14 12 1 16</inkml:trace>
        </inkml:traceGroup>
        <inkml:traceGroup>
          <inkml:annotationXML>
            <emma:emma xmlns:emma="http://www.w3.org/2003/04/emma" version="1.0">
              <emma:interpretation id="{D7C304CD-F0C9-41E1-879C-D2FDE1560FF0}" emma:medium="tactile" emma:mode="ink">
                <msink:context xmlns:msink="http://schemas.microsoft.com/ink/2010/main" type="inkWord" rotatedBoundingBox="9141,16045 9702,16036 9709,16425 9148,16434"/>
              </emma:interpretation>
              <emma:one-of disjunction-type="recognition" id="oneOf1">
                <emma:interpretation id="interp5" emma:lang="fr-FR" emma:confidence="0">
                  <emma:literal>a</emma:literal>
                </emma:interpretation>
                <emma:interpretation id="interp6" emma:lang="fr-FR" emma:confidence="0">
                  <emma:literal>A</emma:literal>
                </emma:interpretation>
                <emma:interpretation id="interp7" emma:lang="fr-FR" emma:confidence="0">
                  <emma:literal>à</emma:literal>
                </emma:interpretation>
                <emma:interpretation id="interp8" emma:lang="fr-FR" emma:confidence="0">
                  <emma:literal>D</emma:literal>
                </emma:interpretation>
                <emma:interpretation id="interp9" emma:lang="fr-FR" emma:confidence="0">
                  <emma:literal>"</emma:literal>
                </emma:interpretation>
              </emma:one-of>
            </emma:emma>
          </inkml:annotationXML>
          <inkml:trace contextRef="#ctx0" brushRef="#br0" timeOffset="4747.6504">-8301 1290 17 0,'0'-4'8'0,"0"-8"-4"0,0 12 8 16,0 0-11-16,10-4 0 16,-6-9 0-16,1 1 1 15,-5 3-3-15,5-7 1 0,-5-1 1 16,0 0 1-16,-5 1-1 15,0-1 1-15,-4 0-1 16,0 5 1-16,-5 3 0 16,0 1 0-16,0 8-1 15,-5 4 1-15,5 5-1 16,-5 3 1-16,5 5-1 16,0 8 0-16,0 4-1 0,9 0 0 15,0 9 0-15,-4-5 0 16,4 0-1-16,1 0 0 15,4-3 0-15,0-5 0 0,4-5 0 16,6-3 0-16,4-9 0 16,5-3 1-16,-1-10-1 15,1-7 1-15,0-5 0 16,0-4 0-16,-1 1 0 16,-4-1 1-16,5 0-1 15,-10 0 1-15,-4-4-1 16,0 0 1-16,-5-4-1 15,0 12 0-15,0 1 0 16,0 7 1-16,-5 5 0 16,5 4 0-16,-5 9 0 15,5 3 0-15,0 1-1 16,5 7 1-16,4 5-1 0,6 4 0 16,3 5-1-16,6-1 0 15,8-4 1-15,11-4 0 16,8-4-1-16,5-8 0 15,5-1-7-15,5-8 1 16</inkml:trace>
        </inkml:traceGroup>
        <inkml:traceGroup>
          <inkml:annotationXML>
            <emma:emma xmlns:emma="http://www.w3.org/2003/04/emma" version="1.0">
              <emma:interpretation id="{50251B16-1E37-4C43-8CF5-84C711A02965}" emma:medium="tactile" emma:mode="ink">
                <msink:context xmlns:msink="http://schemas.microsoft.com/ink/2010/main" type="inkWord" rotatedBoundingBox="11404,15755 13115,15728 13133,16843 11421,16870"/>
              </emma:interpretation>
              <emma:one-of disjunction-type="recognition" id="oneOf2">
                <emma:interpretation id="interp10" emma:lang="fr-FR" emma:confidence="0">
                  <emma:literal>GE</emma:literal>
                </emma:interpretation>
                <emma:interpretation id="interp11" emma:lang="fr-FR" emma:confidence="0">
                  <emma:literal>GE,</emma:literal>
                </emma:interpretation>
                <emma:interpretation id="interp12" emma:lang="fr-FR" emma:confidence="0">
                  <emma:literal>GE.</emma:literal>
                </emma:interpretation>
                <emma:interpretation id="interp13" emma:lang="fr-FR" emma:confidence="0">
                  <emma:literal>GEI</emma:literal>
                </emma:interpretation>
                <emma:interpretation id="interp14" emma:lang="fr-FR" emma:confidence="0">
                  <emma:literal>GE".</emma:literal>
                </emma:interpretation>
              </emma:one-of>
            </emma:emma>
          </inkml:annotationXML>
          <inkml:trace contextRef="#ctx0" brushRef="#br0" timeOffset="5832.6057">-5593 849 18 0,'0'-4'9'0,"0"4"-3"16,0-4 9-16,0 4-14 16,-5-9 0-16,1 5 1 15,-6 0 0-15,-9 0-2 16,-9 4 0-16,-4 0 3 0,-6-4 0 15,-4 4-1-15,-5 0 1 16,0 0-1-16,-4 0 1 16,-1 0-2-16,1 16 1 31,9 9-2-31,4 4 1 0,5 1-1 16,5 3 0-16,5 9-1 15,9 3 0-15,4 5 0 16,10-4 0-16,14 0 0 15,10 0 1-15,9 0-1 0,-1-9 0 16,6-8 1-16,-5-4 0 16,-1-8 0-16,-3-9 1 15,-6-8-1-15,-4-8 1 0,-5-5-1 16,-5-3 1-16,-9-1 0 16,-5-8 0-16,-4-12-1 15,0 3 0-15,-1 5 0 16,-4 8 1-16,5 0-1 15,-5 5 0-15,9 3-1 32,0 5 1-32,5 8-2 15,15 0 1-15,8 0-1 0,19 0 0 16,5 0 1-16,9-4 1 16,-4-5 0-16,-1 9 0 15,5 5-8-15,-4 3 1 16</inkml:trace>
          <inkml:trace contextRef="#ctx0" brushRef="#br0" timeOffset="6605.001">-5532 1573 18 0,'-14'9'9'0,"28"16"-4"16,-9-21 11-16,9 4-16 16,4-4 0-16,6 1 0 15,4-1 1-15,5-4-1 0,4-4 0 16,1-5-6-16,13 1 0 15</inkml:trace>
          <inkml:trace contextRef="#ctx0" brushRef="#br0" timeOffset="6387.0816">-5443 1361 18 0,'-14'4'9'0,"4"-4"-1"0,6 0 6 15,-1 4-13-15,0 5 0 16,1 3 1-16,-1 5 1 16,0 4-4-16,-4 4 1 0,4-4 2 15,1-1 1-15,4 14-1 16,0 3 0-16,0 1-1 16,4 7 0-16,6 1 0 15,4-4 0-15,0-9-1 16,9 0 0-16,1-8-1 15,4 0 0-15,5-12-2 16,-5-13 0-16,0-8-6 0,0-9 1 16</inkml:trace>
          <inkml:trace contextRef="#ctx0" brushRef="#br0" timeOffset="7034.0161">-5012 1723 20 0,'-19'5'10'0,"14"11"-7"0,15-16 14 0,-1-4-17 15,5-4 1-15,10-1 0 16,-1 1 1-16,5-4-3 16,-4 12 1-16,4-9-4 15,0 5 0-15,5 4-3 16,-1 8 1-1</inkml:trace>
          <inkml:trace contextRef="#ctx0" brushRef="#br0" timeOffset="7330.8727">-4539 1569 24 0,'-5'-4'12'0,"5"12"-12"0,0-8 22 16,0 0-21-16,0 0 0 16,5 0 1-16,0 9 1 15,4 12-4-15,-4 4 1 16,-1 12 2-16,1 9 0 16,4 0-2-16,-4 4 0 15,4 0-8-15,-4 0 0 16</inkml:trace>
        </inkml:traceGroup>
        <inkml:traceGroup>
          <inkml:annotationXML>
            <emma:emma xmlns:emma="http://www.w3.org/2003/04/emma" version="1.0">
              <emma:interpretation id="{0C5BFCD5-B658-476C-8FB2-D72563A211EC}" emma:medium="tactile" emma:mode="ink">
                <msink:context xmlns:msink="http://schemas.microsoft.com/ink/2010/main" type="inkWord" rotatedBoundingBox="15579,15845 17038,15822 17051,16606 15592,16629"/>
              </emma:interpretation>
              <emma:one-of disjunction-type="recognition" id="oneOf3">
                <emma:interpretation id="interp15" emma:lang="fr-FR" emma:confidence="0">
                  <emma:literal>LE</emma:literal>
                </emma:interpretation>
                <emma:interpretation id="interp16" emma:lang="fr-FR" emma:confidence="0">
                  <emma:literal>2E</emma:literal>
                </emma:interpretation>
                <emma:interpretation id="interp17" emma:lang="fr-FR" emma:confidence="0">
                  <emma:literal>JE</emma:literal>
                </emma:interpretation>
                <emma:interpretation id="interp18" emma:lang="fr-FR" emma:confidence="0">
                  <emma:literal>Le</emma:literal>
                </emma:interpretation>
                <emma:interpretation id="interp19" emma:lang="fr-FR" emma:confidence="0">
                  <emma:literal>LME</emma:literal>
                </emma:interpretation>
              </emma:one-of>
            </emma:emma>
          </inkml:annotationXML>
          <inkml:trace contextRef="#ctx0" brushRef="#br0" timeOffset="321572.7699">-1639 924 11 0,'0'-13'5'0,"4"5"3"0,-4 8 6 0,0 0-13 15,0 0 1-15,0 0 1 16,5 0 0-16,-5 0-4 0,5 0 0 15,-1 4 3-15,1-4 0 16,0 4-1-16,-1 1 1 16,1-5-1-16,0 4 0 15,-1 4 0-15,1-4 1 16,0 0-1-16,-5 9 0 0,0 4 0 16,0-1 1-16,-5 5-1 31,0 8 0-31,-4 0 0 15,0 5 1-15,-5 3-1 16,-5-4 1-16,-4 1-1 16,-1-1 0-16,1 9 0 15,-1-5 0-15,-4 1-1 0,0-5 1 16,5 0-1-16,-1-4 1 16,5-4-1-16,1-4 1 15,-1-4-1-15,-4-9 0 0,-1-4-1 16,1-8 1-16,4-8-1 15,0-5 1-15,5-8-1 16,5-4 1-16,9 0 0 16,4 4 0-16,1 0 0 15,5 0 0-15,4 4 0 16,0 4 1-16,0 9-1 0,4 8 0 31,1 0 1-31,0 8 0 16,4 5-1-16,5 12 1 15,1 8-1-15,-1 0 1 0,4 5-1 16,1-9 1-16,0 4-1 16,-5 1 1-16,5-1-1 15,-10 0 1-15,-4 1-2 16,0-14 0-16,-5 1-7 16,14-12 0-16,-19-5-2 15,-9 0 0-15</inkml:trace>
          <inkml:trace contextRef="#ctx0" brushRef="#br0" timeOffset="322368.4597">-656 1007 21 0,'-4'0'10'0,"18"-4"-9"15,-14 4 15-15,4 0-15 16,-4 0 0-16,5 0 1 0,-5 0 1 0,5-8-4 15,-5 8 1-15,-5-9 3 16,0 1 0-16,-4 0-1 16,-5-1 0-16,-9 9 0 15,-1 0 1 1,-4 0-1-16,0 5 1 16,-5 7-2-16,0 9 1 15,-4 8-1-15,-1 13 1 16,1 3-1-16,4 1 0 0,0 8-1 15,10 5 0-15,9-1-1 16,9-8 1-16,10-13-1 16,14 1 1-16,9-1-1 15,9-3 0-15,1-9 0 16,4-5 0-16,0-7 1 16,5-9 0-16,-5-4-2 15,0-8 0-15,-4 4-2 0,-10-5 0 16,0-3-5-16,-5 3 1 15,-4 1-1-15,-10 0 0 16</inkml:trace>
          <inkml:trace contextRef="#ctx0" brushRef="#br0" timeOffset="322587.2457">-1002 1553 24 0,'-28'12'12'0,"23"-16"-15"15,5 4 23-15,14-8-20 16,0-1 1-16,14-3-1 16,0-5 0-16,10 1 0 15,4-1 0-15,0 0-7 16,10 9 1-16</inkml:trace>
        </inkml:traceGroup>
        <inkml:traceGroup>
          <inkml:annotationXML>
            <emma:emma xmlns:emma="http://www.w3.org/2003/04/emma" version="1.0">
              <emma:interpretation id="{49614A56-9802-463F-9442-F70EB34A17E7}" emma:medium="tactile" emma:mode="ink">
                <msink:context xmlns:msink="http://schemas.microsoft.com/ink/2010/main" type="inkWord" rotatedBoundingBox="17577,15637 20581,15589 20598,16636 17594,16684"/>
              </emma:interpretation>
              <emma:one-of disjunction-type="recognition" id="oneOf4">
                <emma:interpretation id="interp20" emma:lang="fr-FR" emma:confidence="0">
                  <emma:literal>[0,1)</emma:literal>
                </emma:interpretation>
                <emma:interpretation id="interp21" emma:lang="fr-FR" emma:confidence="0">
                  <emma:literal>10,1)</emma:literal>
                </emma:interpretation>
                <emma:interpretation id="interp22" emma:lang="fr-FR" emma:confidence="0">
                  <emma:literal>[01)</emma:literal>
                </emma:interpretation>
                <emma:interpretation id="interp23" emma:lang="fr-FR" emma:confidence="0">
                  <emma:literal>20,1)</emma:literal>
                </emma:interpretation>
                <emma:interpretation id="interp24" emma:lang="fr-FR" emma:confidence="0">
                  <emma:literal>90,1)</emma:literal>
                </emma:interpretation>
              </emma:one-of>
            </emma:emma>
          </inkml:annotationXML>
          <inkml:trace contextRef="#ctx0" brushRef="#br0" timeOffset="324002.9332">14 762 18 0,'-33'12'9'0,"15"-4"-4"15,18-8 10-15,4 0-15 16,6 0 1-16,8-4 0 16,11 0 1-16,3-4-3 15,11-1 1-15,-6-3 0 16,0-1 1-16,1 1-1 15,-1 4 1-15,1-1-1 16,-1 5 1-16,1 0-1 16,-10 4 0-16,-5 0-2 15,-4 4 1-15,-5 0-2 16,-9 0 1-16,-5 1-2 16,-9-1 0-16,-6 0 0 15,1 0 1-15,-4-4 0 0,-1 0 1 16,0 0 0-16,-4-4 1 15,9 0 1-15,0 0 0 16,0-1 0-16,0 1 0 16,-1 0 1-16,6 4 0 15,-5 0 0-15,5 0 0 16,-1 0 0-16,1 0 1 16,0 4 0-16,-1 0 0 15,1 1 0-15,-1 3 1 16,1 0-1-16,0 5 1 0,4-1-1 15,-4 1 0-15,9-5-1 16,-5 0 1-16,5 9-1 16,0 4 1-16,5 8-1 15,-5 13 0-15,0-1 0 16,0 18 1-16,0-1-1 16,-5 4 1-16,0 9-1 15,1 0 1-15,-1 4-1 16,0-21 1-16,5 0-1 15,5-4 1-15,0 0-2 16,4-8 1-16,0-5-2 16,5-8 1-16,5-8 0 15,0-4 0-15,0-5 0 16,4-8 0-16,0 1-1 16,6-5 1-16,3 0 0 15,6 0 1-15,-1 0-1 0,1 0 1 16,-5-5-2-16,-1 1 1 15,-3 0-3-15,-1-4 0 16,0-5-6-16,9 13 1 16</inkml:trace>
          <inkml:trace contextRef="#ctx0" brushRef="#br0" timeOffset="324492.8897">773 1028 25 0,'-19'4'12'0,"-42"9"-9"16,57-5 17-16,-1 9-18 0,0 8 0 16,1 0 0-16,4 8 0 15,4 0-3-15,10 1 0 16,10 3 2-16,4 0 0 16,5-3-2-16,4-9 1 15,1-4 0-15,-10-9 0 16,0-8 0-16,0-8 0 15,-5-8 0-15,1-9 0 16,-1-13 0-16,1-11 1 0,-10-9 0 16,-10-1 0-16,-8 10 0 15,-6 3 1-15,1 13-1 16,-14 8 1-16,-1 13-1 16,-9 16 1-16,-13 4-1 15,-6 9 0-15,5 8-3 16,10-4 0-16,9 0-7 15,18 0 1-15,20-4-2 16,8-17 0-16</inkml:trace>
          <inkml:trace contextRef="#ctx0" brushRef="#br0" timeOffset="324836.6773">1499 1315 24 0,'0'0'12'0,"-19"4"-7"0,15 1 21 16,-6 7-25-16,1 5 0 16,0 12 1-16,-5 0 0 15,-5 9-3-15,-5-9 1 16,1 8-1-16,-5 9 0 16,0 0-7-16,4 0 0 15,10 4-1-15,5-25 0 0</inkml:trace>
          <inkml:trace contextRef="#ctx0" brushRef="#br0" timeOffset="325406.4421">1752 1303 22 0,'-5'4'11'0,"10"4"-13"0,-5-8 19 0,10-4-16 16,4-4 0-16,4-1 0 16,6-7 1-16,4-13-2 15,5-9 0-15,-1 1 1 0,1-5 0 31,-5 5 0-31,-4-1 0 16,-1 9 1-16,-4 8 0 16,-5 5 0-16,-5 7 1 15,1 9-1-15,-6 9 0 16,1 3 0-16,-5 13 0 16,0 4-1-16,0 4 0 15,0 5-1-15,5-1 1 0,-5 9-1 16,4 0 0-16,-4 8 0 15,0-8 1-15,0-4-2 16,0-5 0-16,0-8-2 16,0-4 0-16,0-8-3 15,0-5 1-15,0-3-5 16,0-5 1-16</inkml:trace>
          <inkml:trace contextRef="#ctx0" brushRef="#br0" timeOffset="325672.052">1930 1578 21 0,'-9'8'10'0,"-1"-4"-8"16,10-4 15-16,0 0-16 16,0 0 0-16,0 0 0 15,10-4 0-15,-1 4-2 0,5 0 1 16,10 0 0-16,4-4 1 15,5 0-1-15,9-1 1 16,5-3 0-16,-1 0 0 16,1-1 1-16,5-3 0 15,-10 4-5-15,-9 4 1 16,9 4-5-16,-14 0 0 16</inkml:trace>
          <inkml:trace contextRef="#ctx0" brushRef="#br0" timeOffset="326254.1805">2586 712 21 0,'-14'-5'10'0,"9"5"-5"0,5 0 14 0,0 0-18 15,10 0 0-15,4 5 2 16,4 3 0-16,6 0-4 16,4 9 1-16,5-5 2 15,4 5 0-15,15 16 0 16,-5 13 0-16,-1 17-1 16,-8 7 1-16,-5 5-1 15,-15 4 1-15,-8 5 0 16,-10-9 0-16,-19 0-1 15,-9-5 1-15,-10-11-5 16,-8-9 1-16,-1-5-8 16,9-11 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2F04E2-51DD-4C0B-A537-41C6688EA2B9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9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4EBC-5A3C-4986-A4E9-56F4DD12108C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0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421-C829-43BD-BCC3-7E9C5C588665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21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37E7-91D6-4B82-8F6A-0FCEF06A2C73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36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D090-E792-4097-A71C-A0CD66AA7B4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64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ED3E-B463-41CA-B8BB-3EE3E497B664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90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0505-EBF5-4FD4-A22E-992C0744512A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368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1531-691B-4528-9296-F51287E8D2B9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0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F113-33DC-433A-A2AF-ABE54D4D475E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14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1DA-2A60-43C3-9B56-30EAB054FCD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77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E367-8112-4643-97A8-8EBEB181A619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338-24B9-41C7-8DB1-3EE2EBDC06AA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12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705C-401B-40BB-BE4E-FEC7A3359B9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75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4" Type="http://schemas.openxmlformats.org/officeDocument/2006/relationships/customXml" Target="../ink/ink2.xml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4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 </a:t>
            </a:r>
            <a:r>
              <a:rPr lang="fr-FR" dirty="0" err="1" smtClean="0"/>
              <a:t>law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graphs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4" y="1412776"/>
            <a:ext cx="3888432" cy="29163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12776"/>
            <a:ext cx="3888432" cy="29163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73016"/>
            <a:ext cx="3730443" cy="31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Power </a:t>
            </a:r>
            <a:r>
              <a:rPr lang="fr-FR" dirty="0" err="1"/>
              <a:t>law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graphs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Loose</a:t>
            </a:r>
            <a:r>
              <a:rPr lang="fr-FR" sz="2000" dirty="0" smtClean="0"/>
              <a:t> </a:t>
            </a:r>
            <a:r>
              <a:rPr lang="fr-FR" sz="2000" dirty="0" err="1" smtClean="0"/>
              <a:t>definition</a:t>
            </a:r>
            <a:r>
              <a:rPr lang="fr-FR" sz="2000" dirty="0" smtClean="0"/>
              <a:t>: distribution                 </a:t>
            </a:r>
            <a:r>
              <a:rPr lang="fr-FR" sz="2000" dirty="0" err="1" smtClean="0"/>
              <a:t>is</a:t>
            </a:r>
            <a:r>
              <a:rPr lang="fr-FR" sz="2000" dirty="0" smtClean="0"/>
              <a:t> power-</a:t>
            </a:r>
            <a:r>
              <a:rPr lang="fr-FR" sz="2000" dirty="0" err="1" smtClean="0"/>
              <a:t>law</a:t>
            </a:r>
            <a:r>
              <a:rPr lang="fr-FR" sz="2000" dirty="0" smtClean="0"/>
              <a:t> if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Over </a:t>
            </a:r>
            <a:r>
              <a:rPr lang="fr-FR" sz="2000" dirty="0" err="1" smtClean="0"/>
              <a:t>some</a:t>
            </a:r>
            <a:r>
              <a:rPr lang="fr-FR" sz="2000" dirty="0" smtClean="0"/>
              <a:t> range of values     for </a:t>
            </a:r>
            <a:r>
              <a:rPr lang="fr-FR" sz="2000" dirty="0" err="1" smtClean="0"/>
              <a:t>some</a:t>
            </a:r>
            <a:r>
              <a:rPr lang="fr-FR" sz="2000" dirty="0" smtClean="0"/>
              <a:t> </a:t>
            </a:r>
            <a:r>
              <a:rPr lang="fr-FR" sz="2000" dirty="0" err="1" smtClean="0"/>
              <a:t>exponent</a:t>
            </a:r>
            <a:r>
              <a:rPr lang="fr-FR" sz="2000" dirty="0" smtClean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Examples</a:t>
            </a: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err="1" smtClean="0"/>
              <a:t>Degree</a:t>
            </a:r>
            <a:r>
              <a:rPr lang="fr-FR" sz="2000" dirty="0" smtClean="0"/>
              <a:t> distributions of graphs (web, « </a:t>
            </a:r>
            <a:r>
              <a:rPr lang="fr-FR" sz="2000" dirty="0" err="1" smtClean="0"/>
              <a:t>hollywood</a:t>
            </a:r>
            <a:r>
              <a:rPr lang="fr-FR" sz="2000" dirty="0" smtClean="0"/>
              <a:t> », </a:t>
            </a:r>
            <a:r>
              <a:rPr lang="fr-FR" sz="2000" dirty="0" err="1" smtClean="0"/>
              <a:t>protein</a:t>
            </a:r>
            <a:r>
              <a:rPr lang="fr-FR" sz="2000" dirty="0" smtClean="0"/>
              <a:t> interaction,…)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err="1" smtClean="0"/>
              <a:t>Individual</a:t>
            </a:r>
            <a:r>
              <a:rPr lang="fr-FR" sz="2000" dirty="0" smtClean="0"/>
              <a:t> </a:t>
            </a:r>
            <a:r>
              <a:rPr lang="fr-FR" sz="2000" dirty="0" err="1" smtClean="0"/>
              <a:t>wealth</a:t>
            </a: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City sizes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Encre 14"/>
              <p14:cNvContentPartPr/>
              <p14:nvPr/>
            </p14:nvContentPartPr>
            <p14:xfrm>
              <a:off x="6516216" y="1610469"/>
              <a:ext cx="1095766" cy="508324"/>
            </p14:xfrm>
          </p:contentPart>
        </mc:Choice>
        <mc:Fallback>
          <p:pic>
            <p:nvPicPr>
              <p:cNvPr id="15" name="Encre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5057" y="1597509"/>
                <a:ext cx="1120244" cy="5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Encre 24"/>
              <p14:cNvContentPartPr/>
              <p14:nvPr/>
            </p14:nvContentPartPr>
            <p14:xfrm>
              <a:off x="3955423" y="1651011"/>
              <a:ext cx="873360" cy="483840"/>
            </p14:xfrm>
          </p:contentPart>
        </mc:Choice>
        <mc:Fallback>
          <p:pic>
            <p:nvPicPr>
              <p:cNvPr id="25" name="Encre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1023" y="1638411"/>
                <a:ext cx="9014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Encre 32"/>
              <p14:cNvContentPartPr/>
              <p14:nvPr/>
            </p14:nvContentPartPr>
            <p14:xfrm>
              <a:off x="3382303" y="2350491"/>
              <a:ext cx="100440" cy="263880"/>
            </p14:xfrm>
          </p:contentPart>
        </mc:Choice>
        <mc:Fallback>
          <p:pic>
            <p:nvPicPr>
              <p:cNvPr id="33" name="Encre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8623" y="2337171"/>
                <a:ext cx="126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Encre 39"/>
              <p14:cNvContentPartPr/>
              <p14:nvPr/>
            </p14:nvContentPartPr>
            <p14:xfrm>
              <a:off x="5638822" y="2462949"/>
              <a:ext cx="138240" cy="291240"/>
            </p14:xfrm>
          </p:contentPart>
        </mc:Choice>
        <mc:Fallback>
          <p:pic>
            <p:nvPicPr>
              <p:cNvPr id="40" name="Encre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8742" y="2450349"/>
                <a:ext cx="16200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Barabasi</a:t>
            </a:r>
            <a:r>
              <a:rPr lang="fr-FR" sz="3200" dirty="0" smtClean="0"/>
              <a:t>-Albert « </a:t>
            </a:r>
            <a:r>
              <a:rPr lang="fr-FR" sz="3200" dirty="0" err="1" smtClean="0"/>
              <a:t>scale</a:t>
            </a:r>
            <a:r>
              <a:rPr lang="fr-FR" sz="3200" dirty="0" smtClean="0"/>
              <a:t>-free » </a:t>
            </a:r>
            <a:r>
              <a:rPr lang="fr-FR" sz="3200" dirty="0" err="1" smtClean="0"/>
              <a:t>random</a:t>
            </a:r>
            <a:r>
              <a:rPr lang="fr-FR" sz="3200" dirty="0" smtClean="0"/>
              <a:t> graphs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So-</a:t>
            </a:r>
            <a:r>
              <a:rPr lang="fr-FR" sz="2000" dirty="0" err="1" smtClean="0"/>
              <a:t>called</a:t>
            </a:r>
            <a:r>
              <a:rPr lang="fr-FR" sz="2000" dirty="0" smtClean="0"/>
              <a:t> </a:t>
            </a:r>
            <a:r>
              <a:rPr lang="fr-FR" sz="2000" dirty="0" err="1" smtClean="0"/>
              <a:t>preferential</a:t>
            </a:r>
            <a:r>
              <a:rPr lang="fr-FR" sz="2000" dirty="0" smtClean="0"/>
              <a:t> </a:t>
            </a:r>
            <a:r>
              <a:rPr lang="fr-FR" sz="2000" dirty="0" err="1" smtClean="0"/>
              <a:t>attachment</a:t>
            </a:r>
            <a:r>
              <a:rPr lang="fr-FR" sz="2000" dirty="0" smtClean="0"/>
              <a:t> construction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Initial graph: </a:t>
            </a:r>
          </a:p>
          <a:p>
            <a:endParaRPr lang="fr-FR" sz="2000" dirty="0"/>
          </a:p>
          <a:p>
            <a:r>
              <a:rPr lang="fr-FR" sz="2000" dirty="0" smtClean="0"/>
              <a:t>At time t, new </a:t>
            </a:r>
            <a:r>
              <a:rPr lang="fr-FR" sz="2000" dirty="0" err="1" smtClean="0"/>
              <a:t>node</a:t>
            </a:r>
            <a:r>
              <a:rPr lang="fr-FR" sz="2000" dirty="0" smtClean="0"/>
              <a:t>            </a:t>
            </a:r>
            <a:r>
              <a:rPr lang="fr-FR" sz="2000" dirty="0" err="1" smtClean="0"/>
              <a:t>attached</a:t>
            </a:r>
            <a:r>
              <a:rPr lang="fr-FR" sz="2000" dirty="0" smtClean="0"/>
              <a:t> to               by </a:t>
            </a:r>
            <a:r>
              <a:rPr lang="fr-FR" sz="2000" dirty="0" err="1" smtClean="0"/>
              <a:t>edge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err="1" smtClean="0"/>
              <a:t>Where</a:t>
            </a:r>
            <a:r>
              <a:rPr lang="fr-FR" sz="2000" dirty="0"/>
              <a:t> </a:t>
            </a:r>
            <a:r>
              <a:rPr lang="fr-FR" sz="2000" dirty="0" smtClean="0"/>
              <a:t>« </a:t>
            </a:r>
            <a:r>
              <a:rPr lang="fr-FR" sz="2000" dirty="0" err="1" smtClean="0"/>
              <a:t>anchor</a:t>
            </a:r>
            <a:r>
              <a:rPr lang="fr-FR" sz="2000" dirty="0" smtClean="0"/>
              <a:t> point »                    </a:t>
            </a:r>
            <a:r>
              <a:rPr lang="fr-FR" sz="2000" dirty="0" err="1" smtClean="0"/>
              <a:t>chosen</a:t>
            </a:r>
            <a:r>
              <a:rPr lang="fr-FR" sz="2000" dirty="0" smtClean="0"/>
              <a:t> </a:t>
            </a:r>
            <a:r>
              <a:rPr lang="fr-FR" sz="2000" dirty="0" err="1" smtClean="0"/>
              <a:t>according</a:t>
            </a:r>
            <a:r>
              <a:rPr lang="fr-FR" sz="2000" dirty="0" smtClean="0"/>
              <a:t> to  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err="1" smtClean="0"/>
              <a:t>Where</a:t>
            </a:r>
            <a:r>
              <a:rPr lang="fr-FR" sz="2000" dirty="0" smtClean="0"/>
              <a:t>             : </a:t>
            </a:r>
            <a:r>
              <a:rPr lang="fr-FR" sz="2000" dirty="0" err="1" smtClean="0"/>
              <a:t>degree</a:t>
            </a:r>
            <a:r>
              <a:rPr lang="fr-FR" sz="2000" dirty="0" smtClean="0"/>
              <a:t> of          in                     and </a:t>
            </a:r>
          </a:p>
          <a:p>
            <a:endParaRPr lang="fr-F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Encre 80"/>
              <p14:cNvContentPartPr/>
              <p14:nvPr/>
            </p14:nvContentPartPr>
            <p14:xfrm>
              <a:off x="348982" y="2305131"/>
              <a:ext cx="7611801" cy="3042138"/>
            </p14:xfrm>
          </p:contentPart>
        </mc:Choice>
        <mc:Fallback>
          <p:pic>
            <p:nvPicPr>
              <p:cNvPr id="81" name="Encre 8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062" y="2295771"/>
                <a:ext cx="7644921" cy="3064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9" name="Encre 98"/>
              <p14:cNvContentPartPr/>
              <p14:nvPr/>
            </p14:nvContentPartPr>
            <p14:xfrm>
              <a:off x="3069862" y="3223131"/>
              <a:ext cx="374721" cy="287058"/>
            </p14:xfrm>
          </p:contentPart>
        </mc:Choice>
        <mc:Fallback>
          <p:pic>
            <p:nvPicPr>
              <p:cNvPr id="99" name="Encre 9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5104" y="3209084"/>
                <a:ext cx="399558" cy="316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5" name="Encre 114"/>
              <p14:cNvContentPartPr/>
              <p14:nvPr/>
            </p14:nvContentPartPr>
            <p14:xfrm>
              <a:off x="5887222" y="4810869"/>
              <a:ext cx="1458000" cy="54360"/>
            </p14:xfrm>
          </p:contentPart>
        </mc:Choice>
        <mc:Fallback>
          <p:pic>
            <p:nvPicPr>
              <p:cNvPr id="115" name="Encre 1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8582" y="4791789"/>
                <a:ext cx="1485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9" name="Encre 148"/>
              <p14:cNvContentPartPr/>
              <p14:nvPr/>
            </p14:nvContentPartPr>
            <p14:xfrm>
              <a:off x="5991982" y="4990011"/>
              <a:ext cx="1288401" cy="364818"/>
            </p14:xfrm>
          </p:contentPart>
        </mc:Choice>
        <mc:Fallback>
          <p:pic>
            <p:nvPicPr>
              <p:cNvPr id="149" name="Encre 14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0102" y="4976686"/>
                <a:ext cx="1317560" cy="390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3" name="Encre 152"/>
              <p14:cNvContentPartPr/>
              <p14:nvPr/>
            </p14:nvContentPartPr>
            <p14:xfrm>
              <a:off x="1341142" y="5626629"/>
              <a:ext cx="6071760" cy="483840"/>
            </p14:xfrm>
          </p:contentPart>
        </mc:Choice>
        <mc:Fallback>
          <p:pic>
            <p:nvPicPr>
              <p:cNvPr id="153" name="Encre 15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7462" y="5613309"/>
                <a:ext cx="6102720" cy="5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5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Barabasi</a:t>
            </a:r>
            <a:r>
              <a:rPr lang="fr-FR" sz="2000" dirty="0" smtClean="0"/>
              <a:t>-Albert </a:t>
            </a:r>
            <a:r>
              <a:rPr lang="fr-FR" sz="2000" dirty="0" err="1" smtClean="0"/>
              <a:t>random</a:t>
            </a:r>
            <a:r>
              <a:rPr lang="fr-FR" sz="2000" dirty="0" smtClean="0"/>
              <a:t> graph </a:t>
            </a:r>
            <a:r>
              <a:rPr lang="fr-FR" sz="2000" dirty="0" err="1" smtClean="0"/>
              <a:t>is</a:t>
            </a:r>
            <a:r>
              <a:rPr lang="fr-FR" sz="2000" dirty="0" smtClean="0"/>
              <a:t> power-</a:t>
            </a:r>
            <a:r>
              <a:rPr lang="fr-FR" sz="2000" dirty="0" err="1" smtClean="0"/>
              <a:t>law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exponent</a:t>
            </a:r>
            <a:r>
              <a:rPr lang="fr-FR" sz="2000" dirty="0" smtClean="0"/>
              <a:t> </a:t>
            </a:r>
          </a:p>
          <a:p>
            <a:endParaRPr lang="fr-FR" sz="2000" dirty="0"/>
          </a:p>
          <a:p>
            <a:r>
              <a:rPr lang="fr-FR" sz="2000" dirty="0" smtClean="0"/>
              <a:t>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 for </a:t>
            </a:r>
            <a:r>
              <a:rPr lang="fr-FR" sz="2000" dirty="0" err="1" smtClean="0"/>
              <a:t>fixed</a:t>
            </a:r>
            <a:r>
              <a:rPr lang="fr-FR" sz="2000" dirty="0" smtClean="0"/>
              <a:t>    ,  nb of </a:t>
            </a:r>
            <a:r>
              <a:rPr lang="fr-FR" sz="2000" dirty="0" err="1" smtClean="0"/>
              <a:t>degree</a:t>
            </a:r>
            <a:r>
              <a:rPr lang="fr-FR" sz="2000" dirty="0" smtClean="0"/>
              <a:t>     </a:t>
            </a:r>
            <a:r>
              <a:rPr lang="fr-FR" sz="2000" dirty="0" err="1" smtClean="0"/>
              <a:t>nodes</a:t>
            </a:r>
            <a:r>
              <a:rPr lang="fr-FR" sz="2000" dirty="0" smtClean="0"/>
              <a:t>         in         </a:t>
            </a:r>
            <a:r>
              <a:rPr lang="fr-FR" sz="2000" dirty="0" err="1" smtClean="0"/>
              <a:t>verifies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r>
              <a:rPr lang="fr-FR" sz="2000" dirty="0" err="1" smtClean="0"/>
              <a:t>Where</a:t>
            </a:r>
            <a:r>
              <a:rPr lang="fr-FR" sz="2000" dirty="0" smtClean="0"/>
              <a:t>                                                            for large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[Proof: </a:t>
            </a:r>
            <a:r>
              <a:rPr lang="fr-FR" sz="2000" dirty="0" err="1" smtClean="0"/>
              <a:t>whiteboard</a:t>
            </a:r>
            <a:r>
              <a:rPr lang="fr-FR" sz="2000" dirty="0" smtClean="0"/>
              <a:t>, </a:t>
            </a:r>
            <a:r>
              <a:rPr lang="fr-FR" sz="2000" dirty="0" err="1" smtClean="0"/>
              <a:t>using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of </a:t>
            </a:r>
            <a:r>
              <a:rPr lang="fr-FR" sz="2000" dirty="0" err="1" smtClean="0"/>
              <a:t>averages</a:t>
            </a:r>
            <a:r>
              <a:rPr lang="fr-FR" sz="2000" dirty="0" smtClean="0"/>
              <a:t> + </a:t>
            </a:r>
            <a:r>
              <a:rPr lang="fr-FR" sz="2000" dirty="0" err="1" smtClean="0"/>
              <a:t>Azuma-Hoeffding</a:t>
            </a:r>
            <a:r>
              <a:rPr lang="fr-FR" sz="2000" dirty="0" smtClean="0"/>
              <a:t> </a:t>
            </a:r>
            <a:r>
              <a:rPr lang="fr-FR" sz="2000" dirty="0" err="1" smtClean="0"/>
              <a:t>inequality</a:t>
            </a:r>
            <a:r>
              <a:rPr lang="fr-FR" sz="2000" dirty="0" smtClean="0"/>
              <a:t>]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Encre 78"/>
              <p14:cNvContentPartPr/>
              <p14:nvPr/>
            </p14:nvContentPartPr>
            <p14:xfrm>
              <a:off x="7055422" y="1630989"/>
              <a:ext cx="1253160" cy="592560"/>
            </p14:xfrm>
          </p:contentPart>
        </mc:Choice>
        <mc:Fallback>
          <p:pic>
            <p:nvPicPr>
              <p:cNvPr id="79" name="Encre 7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582" y="1618029"/>
                <a:ext cx="12819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5" name="Encre 144"/>
              <p14:cNvContentPartPr/>
              <p14:nvPr/>
            </p14:nvContentPartPr>
            <p14:xfrm>
              <a:off x="1062862" y="3486789"/>
              <a:ext cx="864000" cy="36000"/>
            </p14:xfrm>
          </p:contentPart>
        </mc:Choice>
        <mc:Fallback>
          <p:pic>
            <p:nvPicPr>
              <p:cNvPr id="145" name="Encre 1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422" y="3467349"/>
                <a:ext cx="8938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1" name="Encre 160"/>
              <p14:cNvContentPartPr/>
              <p14:nvPr/>
            </p14:nvContentPartPr>
            <p14:xfrm>
              <a:off x="1053502" y="2391669"/>
              <a:ext cx="5987160" cy="2230200"/>
            </p14:xfrm>
          </p:contentPart>
        </mc:Choice>
        <mc:Fallback>
          <p:pic>
            <p:nvPicPr>
              <p:cNvPr id="161" name="Encre 16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6942" y="2379789"/>
                <a:ext cx="6014520" cy="22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7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6800</TotalTime>
  <Words>89</Words>
  <Application>Microsoft Office PowerPoint</Application>
  <PresentationFormat>Affichage à l'écran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Thème Office</vt:lpstr>
      <vt:lpstr>Power law random graphs</vt:lpstr>
      <vt:lpstr>Power law random graphs</vt:lpstr>
      <vt:lpstr>Barabasi-Albert « scale-free » random graphs</vt:lpstr>
      <vt:lpstr>Result: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broadcasting solutions for p2p networks</dc:title>
  <dc:creator>lmassoul</dc:creator>
  <cp:lastModifiedBy>laurent</cp:lastModifiedBy>
  <cp:revision>126</cp:revision>
  <dcterms:created xsi:type="dcterms:W3CDTF">2006-06-22T11:36:32Z</dcterms:created>
  <dcterms:modified xsi:type="dcterms:W3CDTF">2014-11-10T16:39:38Z</dcterms:modified>
</cp:coreProperties>
</file>